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81" r:id="rId3"/>
    <p:sldId id="282" r:id="rId4"/>
    <p:sldId id="283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64E-FC3A-4C77-A742-A437668DFC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BBB1B-44C6-4B06-93E3-42C995689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BBB1B-44C6-4B06-93E3-42C995689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CCCC-018F-439B-8281-7E229B7A63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2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FEF3-30AF-4415-AA93-2C6AC0EFE67E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7126-DA21-4069-BAAF-AF4A89048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Balance_scales_drawing.png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pixabay.com/en/tablets-pills-drugs-medication-30992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img.com/download/54689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bald-eagle-pn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pngimg.com/download/2355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Dravida_Munnetra_Kazhagam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pngimg.com/download/234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money-png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://www.pngall.com/squirrel-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32421/banjo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www.needpix.com/photo/1236151/elephant-animal-animals-africa-portrait-portrait-of-animals-defence-white-background-transparent-backgro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075215" y="1775715"/>
            <a:ext cx="4572000" cy="33239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1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1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1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1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1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100" dirty="0"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4523569-A620-4444-955E-0F806904A745}"/>
              </a:ext>
            </a:extLst>
          </p:cNvPr>
          <p:cNvGrpSpPr/>
          <p:nvPr/>
        </p:nvGrpSpPr>
        <p:grpSpPr>
          <a:xfrm>
            <a:off x="1527915" y="270814"/>
            <a:ext cx="9933282" cy="6587186"/>
            <a:chOff x="3915" y="261468"/>
            <a:chExt cx="9149374" cy="60673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581556-63F1-4806-9B80-35AB0A9F417D}"/>
                </a:ext>
              </a:extLst>
            </p:cNvPr>
            <p:cNvGrpSpPr/>
            <p:nvPr/>
          </p:nvGrpSpPr>
          <p:grpSpPr>
            <a:xfrm>
              <a:off x="3915" y="261468"/>
              <a:ext cx="9149374" cy="6067343"/>
              <a:chOff x="-28401" y="378995"/>
              <a:chExt cx="9149374" cy="606734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37034D9-9FD2-4D31-B1A4-6F5528B0898A}"/>
                  </a:ext>
                </a:extLst>
              </p:cNvPr>
              <p:cNvGrpSpPr/>
              <p:nvPr/>
            </p:nvGrpSpPr>
            <p:grpSpPr>
              <a:xfrm>
                <a:off x="107576" y="411661"/>
                <a:ext cx="8928847" cy="6034677"/>
                <a:chOff x="107576" y="411661"/>
                <a:chExt cx="8928847" cy="603467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07576" y="411661"/>
                  <a:ext cx="8928847" cy="6034677"/>
                  <a:chOff x="62753" y="297362"/>
                  <a:chExt cx="8928847" cy="6034677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62753" y="297362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3AA49207-351A-45FE-9C4F-F2DE294B1C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5339" y="1651324"/>
                  <a:ext cx="2565613" cy="2601748"/>
                </a:xfrm>
                <a:prstGeom prst="rect">
                  <a:avLst/>
                </a:prstGeom>
              </p:spPr>
            </p:pic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6749D1DC-0209-4D08-9D83-4F51AC05ABB4}"/>
                  </a:ext>
                </a:extLst>
              </p:cNvPr>
              <p:cNvSpPr txBox="1"/>
              <p:nvPr/>
            </p:nvSpPr>
            <p:spPr>
              <a:xfrm>
                <a:off x="292763" y="378995"/>
                <a:ext cx="3234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39" name="TextBox 40">
                <a:extLst>
                  <a:ext uri="{FF2B5EF4-FFF2-40B4-BE49-F238E27FC236}">
                    <a16:creationId xmlns:a16="http://schemas.microsoft.com/office/drawing/2014/main" id="{52E44DE0-A4BF-4B29-AB27-1F12FBFBB999}"/>
                  </a:ext>
                </a:extLst>
              </p:cNvPr>
              <p:cNvSpPr txBox="1"/>
              <p:nvPr/>
            </p:nvSpPr>
            <p:spPr>
              <a:xfrm>
                <a:off x="5692950" y="521789"/>
                <a:ext cx="3234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ঔ 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41" name="TextBox 90">
                <a:extLst>
                  <a:ext uri="{FF2B5EF4-FFF2-40B4-BE49-F238E27FC236}">
                    <a16:creationId xmlns:a16="http://schemas.microsoft.com/office/drawing/2014/main" id="{EA081B63-CFAF-40B8-833E-5E2EFD984E39}"/>
                  </a:ext>
                </a:extLst>
              </p:cNvPr>
              <p:cNvSpPr txBox="1"/>
              <p:nvPr/>
            </p:nvSpPr>
            <p:spPr>
              <a:xfrm>
                <a:off x="-28401" y="5186840"/>
                <a:ext cx="3991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জ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ন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ে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ম 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িওনা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</a:p>
            </p:txBody>
          </p:sp>
          <p:sp>
            <p:nvSpPr>
              <p:cNvPr id="42" name="TextBox 90">
                <a:extLst>
                  <a:ext uri="{FF2B5EF4-FFF2-40B4-BE49-F238E27FC236}">
                    <a16:creationId xmlns:a16="http://schemas.microsoft.com/office/drawing/2014/main" id="{E12CF8B4-D307-4727-8214-EBFF6AB1025E}"/>
                  </a:ext>
                </a:extLst>
              </p:cNvPr>
              <p:cNvSpPr txBox="1"/>
              <p:nvPr/>
            </p:nvSpPr>
            <p:spPr>
              <a:xfrm>
                <a:off x="5129870" y="5164743"/>
                <a:ext cx="3991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ঔষুধ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খেলে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অসুখ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সারে  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47C3BC-D70D-4F97-8EED-2EF75BE73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58259" y="1089724"/>
              <a:ext cx="3489010" cy="3492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98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EFAE4AD-7475-4688-9E83-7FA4EE7350F1}"/>
              </a:ext>
            </a:extLst>
          </p:cNvPr>
          <p:cNvGrpSpPr/>
          <p:nvPr/>
        </p:nvGrpSpPr>
        <p:grpSpPr>
          <a:xfrm>
            <a:off x="1050388" y="423636"/>
            <a:ext cx="10091224" cy="5978214"/>
            <a:chOff x="12895" y="331118"/>
            <a:chExt cx="8908361" cy="60240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F89A3A-E19F-4CD2-89A9-47A4BB299015}"/>
                </a:ext>
              </a:extLst>
            </p:cNvPr>
            <p:cNvGrpSpPr/>
            <p:nvPr/>
          </p:nvGrpSpPr>
          <p:grpSpPr>
            <a:xfrm>
              <a:off x="12895" y="331118"/>
              <a:ext cx="8908361" cy="6024086"/>
              <a:chOff x="152400" y="277195"/>
              <a:chExt cx="8908361" cy="602408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52400" y="281480"/>
                <a:ext cx="8908361" cy="6019801"/>
                <a:chOff x="152400" y="281480"/>
                <a:chExt cx="8908361" cy="6019801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641161" y="281481"/>
                  <a:ext cx="4419600" cy="6019800"/>
                  <a:chOff x="4641161" y="274042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641161" y="274042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152400" y="281480"/>
                  <a:ext cx="4419600" cy="6019800"/>
                  <a:chOff x="4482353" y="320682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482353" y="320682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B9CF24-1A1C-41DA-8DD5-47E9BE9C8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60" y="277195"/>
                <a:ext cx="2195664" cy="218715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67D27E-06EE-460F-B78C-FD3F966520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109" y="4230067"/>
                <a:ext cx="2508943" cy="178837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83C9847-1775-4BD5-9349-77E353D64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403" y="1622876"/>
                <a:ext cx="2651990" cy="2438611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3BC471-15B9-4343-9C46-F9C133E2E60F}"/>
                </a:ext>
              </a:extLst>
            </p:cNvPr>
            <p:cNvSpPr txBox="1"/>
            <p:nvPr/>
          </p:nvSpPr>
          <p:spPr>
            <a:xfrm>
              <a:off x="5354541" y="870414"/>
              <a:ext cx="344022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 আ</a:t>
              </a:r>
              <a:r>
                <a:rPr lang="bn-IN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ই ঈ </a:t>
              </a:r>
              <a:r>
                <a:rPr lang="en-US" sz="7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উ  ঊ</a:t>
              </a:r>
              <a:r>
                <a:rPr lang="bn-IN" sz="7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ঋ</a:t>
              </a:r>
              <a:r>
                <a:rPr lang="bn-IN" sz="7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৯ </a:t>
              </a:r>
              <a:r>
                <a:rPr lang="en-US" sz="7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7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 </a:t>
              </a:r>
              <a:r>
                <a:rPr lang="bn-IN" sz="7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ঐ </a:t>
              </a:r>
              <a:r>
                <a:rPr lang="bn-IN" sz="7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ও ঔ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5F91F9-786B-46C0-998F-4614E161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020" y="4115411"/>
              <a:ext cx="3157266" cy="2207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884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6D8206-BAAE-4D9C-9551-AC484328560F}"/>
              </a:ext>
            </a:extLst>
          </p:cNvPr>
          <p:cNvGrpSpPr/>
          <p:nvPr/>
        </p:nvGrpSpPr>
        <p:grpSpPr>
          <a:xfrm>
            <a:off x="787791" y="228600"/>
            <a:ext cx="11263181" cy="6400800"/>
            <a:chOff x="787791" y="228600"/>
            <a:chExt cx="11263181" cy="6400800"/>
          </a:xfrm>
        </p:grpSpPr>
        <p:sp>
          <p:nvSpPr>
            <p:cNvPr id="2" name="Rectangle 1"/>
            <p:cNvSpPr/>
            <p:nvPr/>
          </p:nvSpPr>
          <p:spPr>
            <a:xfrm>
              <a:off x="787791" y="228600"/>
              <a:ext cx="11263181" cy="6400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Heart 2"/>
            <p:cNvSpPr/>
            <p:nvPr/>
          </p:nvSpPr>
          <p:spPr>
            <a:xfrm>
              <a:off x="2511188" y="832513"/>
              <a:ext cx="7287905" cy="5568287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6D01A0-D34F-43E3-9234-045284E25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62" y="90887"/>
            <a:ext cx="5717676" cy="66762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024AF-ED72-484E-AB06-05E542F00C03}"/>
              </a:ext>
            </a:extLst>
          </p:cNvPr>
          <p:cNvSpPr txBox="1"/>
          <p:nvPr/>
        </p:nvSpPr>
        <p:spPr>
          <a:xfrm>
            <a:off x="942535" y="181775"/>
            <a:ext cx="10367890" cy="66762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24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311FC005-AC5A-4640-A88B-50BF32D0E094}"/>
              </a:ext>
            </a:extLst>
          </p:cNvPr>
          <p:cNvSpPr txBox="1"/>
          <p:nvPr/>
        </p:nvSpPr>
        <p:spPr>
          <a:xfrm>
            <a:off x="267286" y="2963919"/>
            <a:ext cx="5828714" cy="35548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0F733-AA22-49C3-9C12-F0579DE1D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07389"/>
            <a:ext cx="2120957" cy="26511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EA79A1-D878-4245-90AC-2B541E365CE0}"/>
              </a:ext>
            </a:extLst>
          </p:cNvPr>
          <p:cNvSpPr/>
          <p:nvPr/>
        </p:nvSpPr>
        <p:spPr>
          <a:xfrm>
            <a:off x="6137148" y="2946055"/>
            <a:ext cx="5787566" cy="3665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 প্রাথমিক 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তারিখঃ১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/০৮/২০২০ইং  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7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B986EE-0739-445A-A24A-70796992A035}"/>
              </a:ext>
            </a:extLst>
          </p:cNvPr>
          <p:cNvGrpSpPr/>
          <p:nvPr/>
        </p:nvGrpSpPr>
        <p:grpSpPr>
          <a:xfrm>
            <a:off x="1812235" y="112542"/>
            <a:ext cx="9870308" cy="6745458"/>
            <a:chOff x="277775" y="292125"/>
            <a:chExt cx="9054876" cy="61881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57B20-C67D-45E5-9173-F96654797D45}"/>
                </a:ext>
              </a:extLst>
            </p:cNvPr>
            <p:cNvGrpSpPr/>
            <p:nvPr/>
          </p:nvGrpSpPr>
          <p:grpSpPr>
            <a:xfrm>
              <a:off x="277775" y="292125"/>
              <a:ext cx="9054876" cy="6188185"/>
              <a:chOff x="277775" y="292125"/>
              <a:chExt cx="9054876" cy="618818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C73E3A0-4143-44D5-B247-A914342F38D2}"/>
                  </a:ext>
                </a:extLst>
              </p:cNvPr>
              <p:cNvGrpSpPr/>
              <p:nvPr/>
            </p:nvGrpSpPr>
            <p:grpSpPr>
              <a:xfrm>
                <a:off x="277775" y="367465"/>
                <a:ext cx="9054876" cy="6112845"/>
                <a:chOff x="277775" y="367465"/>
                <a:chExt cx="9054876" cy="6112845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DBD448D-891E-44C6-A581-D7F55FFACB6A}"/>
                    </a:ext>
                  </a:extLst>
                </p:cNvPr>
                <p:cNvGrpSpPr/>
                <p:nvPr/>
              </p:nvGrpSpPr>
              <p:grpSpPr>
                <a:xfrm>
                  <a:off x="277775" y="367465"/>
                  <a:ext cx="8922081" cy="6112845"/>
                  <a:chOff x="178907" y="297362"/>
                  <a:chExt cx="8922081" cy="6024601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F7030565-6409-46B5-AE44-2980B2B6F5FA}"/>
                      </a:ext>
                    </a:extLst>
                  </p:cNvPr>
                  <p:cNvGrpSpPr/>
                  <p:nvPr/>
                </p:nvGrpSpPr>
                <p:grpSpPr>
                  <a:xfrm>
                    <a:off x="4615148" y="302162"/>
                    <a:ext cx="4485840" cy="6019801"/>
                    <a:chOff x="4137478" y="159901"/>
                    <a:chExt cx="4881231" cy="6538198"/>
                  </a:xfrm>
                </p:grpSpPr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D44CA3D6-E384-4302-BB78-70EFC34ED6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37478" y="159901"/>
                      <a:ext cx="4881231" cy="6538198"/>
                      <a:chOff x="4572000" y="304800"/>
                      <a:chExt cx="4419600" cy="6019800"/>
                    </a:xfrm>
                  </p:grpSpPr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0585A398-7439-4584-AB82-C392571684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72000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121E5D13-917E-4F04-9585-61B9C3946F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0E3EDE0A-C630-41B4-8E4C-04C0E845E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Oval 56">
                          <a:extLst>
                            <a:ext uri="{FF2B5EF4-FFF2-40B4-BE49-F238E27FC236}">
                              <a16:creationId xmlns:a16="http://schemas.microsoft.com/office/drawing/2014/main" id="{8DD27880-B926-45CC-991A-8D12B8DE71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ADCED89-4336-408F-B7FB-5661B5D85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9" name="Oval 58">
                          <a:extLst>
                            <a:ext uri="{FF2B5EF4-FFF2-40B4-BE49-F238E27FC236}">
                              <a16:creationId xmlns:a16="http://schemas.microsoft.com/office/drawing/2014/main" id="{1A0DA94E-A0B5-444C-9081-B79AB60B31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0" name="Oval 59">
                          <a:extLst>
                            <a:ext uri="{FF2B5EF4-FFF2-40B4-BE49-F238E27FC236}">
                              <a16:creationId xmlns:a16="http://schemas.microsoft.com/office/drawing/2014/main" id="{8BEE2E45-3960-4FEF-997A-36B79A1DC1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id="{B1508D80-3F8F-40A2-802D-DD81FDC048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id="{10AF5177-F81B-4B7B-80D2-D7372DB8E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53" name="Rounded Rectangle 56">
                      <a:extLst>
                        <a:ext uri="{FF2B5EF4-FFF2-40B4-BE49-F238E27FC236}">
                          <a16:creationId xmlns:a16="http://schemas.microsoft.com/office/drawing/2014/main" id="{46AEB8AF-835C-4410-8AC1-F4E874616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47388" y="178960"/>
                      <a:ext cx="3700316" cy="1056223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59000">
                          <a:srgbClr val="00B0F0">
                            <a:lumMod val="54000"/>
                            <a:lumOff val="46000"/>
                          </a:srgbClr>
                        </a:gs>
                        <a:gs pos="15000">
                          <a:srgbClr val="0070C0"/>
                        </a:gs>
                      </a:gsLst>
                      <a:lin ang="3600000" scaled="0"/>
                      <a:tileRect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ছড়া ছবিতে বাংলা স্বর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বর্ণ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bn-IN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 শিক্ষা 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92D9960D-FD38-4C11-B426-89C55F30DB53}"/>
                      </a:ext>
                    </a:extLst>
                  </p:cNvPr>
                  <p:cNvGrpSpPr/>
                  <p:nvPr/>
                </p:nvGrpSpPr>
                <p:grpSpPr>
                  <a:xfrm>
                    <a:off x="178907" y="297362"/>
                    <a:ext cx="5307493" cy="6019800"/>
                    <a:chOff x="178907" y="297362"/>
                    <a:chExt cx="5307493" cy="6019800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AFDC713C-6CAE-46FE-AFE0-CF8E81F4F2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53535" y="407489"/>
                      <a:ext cx="732865" cy="5829301"/>
                      <a:chOff x="4753535" y="495300"/>
                      <a:chExt cx="746312" cy="5708276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A0B4739C-2A49-480B-898F-8A7CDC05E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E0514EF0-7CB5-40E4-8820-D2155FC80F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Oval 46">
                        <a:extLst>
                          <a:ext uri="{FF2B5EF4-FFF2-40B4-BE49-F238E27FC236}">
                            <a16:creationId xmlns:a16="http://schemas.microsoft.com/office/drawing/2014/main" id="{E04DDC94-F614-4684-A5A4-7E9C666AF7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8" name="Oval 47">
                        <a:extLst>
                          <a:ext uri="{FF2B5EF4-FFF2-40B4-BE49-F238E27FC236}">
                            <a16:creationId xmlns:a16="http://schemas.microsoft.com/office/drawing/2014/main" id="{34FBFA52-D4B1-47B3-8DD1-14CB7A00C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Oval 48">
                        <a:extLst>
                          <a:ext uri="{FF2B5EF4-FFF2-40B4-BE49-F238E27FC236}">
                            <a16:creationId xmlns:a16="http://schemas.microsoft.com/office/drawing/2014/main" id="{C7F57F59-C0AC-417C-849B-876099796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0" name="Oval 49">
                        <a:extLst>
                          <a:ext uri="{FF2B5EF4-FFF2-40B4-BE49-F238E27FC236}">
                            <a16:creationId xmlns:a16="http://schemas.microsoft.com/office/drawing/2014/main" id="{BABD38F2-0C6C-4ACD-B37A-5AE04C683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>
                        <a:extLst>
                          <a:ext uri="{FF2B5EF4-FFF2-40B4-BE49-F238E27FC236}">
                            <a16:creationId xmlns:a16="http://schemas.microsoft.com/office/drawing/2014/main" id="{252901AB-35E0-4F7F-978C-D68CFB72F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" name="Group 27">
                      <a:extLst>
                        <a:ext uri="{FF2B5EF4-FFF2-40B4-BE49-F238E27FC236}">
                          <a16:creationId xmlns:a16="http://schemas.microsoft.com/office/drawing/2014/main" id="{45BD408B-7568-473A-B482-E921F58348F3}"/>
                        </a:ext>
                      </a:extLst>
                    </p:cNvPr>
                    <p:cNvGrpSpPr/>
                    <p:nvPr/>
                  </p:nvGrpSpPr>
                  <p:grpSpPr>
                    <a:xfrm rot="10800000">
                      <a:off x="178907" y="297362"/>
                      <a:ext cx="4419600" cy="6019800"/>
                      <a:chOff x="4455846" y="304800"/>
                      <a:chExt cx="4419600" cy="6019800"/>
                    </a:xfrm>
                  </p:grpSpPr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772F30DC-054C-4EE5-BC16-4D90442525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5846" y="304800"/>
                        <a:ext cx="4419600" cy="6019800"/>
                      </a:xfrm>
                      <a:prstGeom prst="rect">
                        <a:avLst/>
                      </a:prstGeom>
                      <a:gradFill>
                        <a:gsLst>
                          <a:gs pos="51000">
                            <a:schemeClr val="accent6">
                              <a:lumMod val="60000"/>
                              <a:lumOff val="40000"/>
                            </a:schemeClr>
                          </a:gs>
                          <a:gs pos="36000">
                            <a:srgbClr val="D1C39F">
                              <a:lumMod val="86000"/>
                            </a:srgbClr>
                          </a:gs>
                        </a:gsLst>
                        <a:lin ang="5400000" scaled="0"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grpSp>
                    <p:nvGrpSpPr>
                      <p:cNvPr id="37" name="Group 36">
                        <a:extLst>
                          <a:ext uri="{FF2B5EF4-FFF2-40B4-BE49-F238E27FC236}">
                            <a16:creationId xmlns:a16="http://schemas.microsoft.com/office/drawing/2014/main" id="{9118963F-D47B-4702-A4A8-E727EEA3B8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53535" y="400050"/>
                        <a:ext cx="732865" cy="5829301"/>
                        <a:chOff x="4753535" y="495300"/>
                        <a:chExt cx="746312" cy="5708276"/>
                      </a:xfrm>
                    </p:grpSpPr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id="{14670A3B-3AAF-4FA1-B590-0DD7103245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53535" y="495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id="{9D6751AC-5545-4835-9172-3305B8518D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13335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id="{5F74BED8-9533-4BBF-8B21-0C9E02A380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21717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id="{DA243A20-7371-4051-8AFF-A6E57A7BB2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14047" y="302110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2" name="Oval 41">
                          <a:extLst>
                            <a:ext uri="{FF2B5EF4-FFF2-40B4-BE49-F238E27FC236}">
                              <a16:creationId xmlns:a16="http://schemas.microsoft.com/office/drawing/2014/main" id="{3BE4F9C4-A421-4D3E-A3DC-B59C487AD2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38481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C254F49C-C8BE-46DD-852B-CDDACAC656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00600" y="4686300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Oval 43">
                          <a:extLst>
                            <a:ext uri="{FF2B5EF4-FFF2-40B4-BE49-F238E27FC236}">
                              <a16:creationId xmlns:a16="http://schemas.microsoft.com/office/drawing/2014/main" id="{FFD9A1E1-ACB8-4FA3-A88F-38BE5CFFFB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3876" y="5517776"/>
                          <a:ext cx="685800" cy="685800"/>
                        </a:xfrm>
                        <a:prstGeom prst="ellipse">
                          <a:avLst/>
                        </a:prstGeom>
                        <a:gradFill>
                          <a:gsLst>
                            <a:gs pos="6000">
                              <a:schemeClr val="tx1"/>
                            </a:gs>
                            <a:gs pos="100000">
                              <a:srgbClr val="D1C39F">
                                <a:lumMod val="0"/>
                                <a:lumOff val="100000"/>
                              </a:srgbClr>
                            </a:gs>
                          </a:gsLst>
                          <a:lin ang="54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9" name="Rounded Rectangle 22">
                      <a:extLst>
                        <a:ext uri="{FF2B5EF4-FFF2-40B4-BE49-F238E27FC236}">
                          <a16:creationId xmlns:a16="http://schemas.microsoft.com/office/drawing/2014/main" id="{04A40C07-5A17-4BDB-9173-21B85CD82F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143854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3">
                      <a:extLst>
                        <a:ext uri="{FF2B5EF4-FFF2-40B4-BE49-F238E27FC236}">
                          <a16:creationId xmlns:a16="http://schemas.microsoft.com/office/drawing/2014/main" id="{5C547F26-4821-4900-913D-F506FE371D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2272773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ounded Rectangle 24">
                      <a:extLst>
                        <a:ext uri="{FF2B5EF4-FFF2-40B4-BE49-F238E27FC236}">
                          <a16:creationId xmlns:a16="http://schemas.microsoft.com/office/drawing/2014/main" id="{8C9A0ACF-5095-4552-8E9B-88B0636B76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9282" y="3161931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ounded Rectangle 25">
                      <a:extLst>
                        <a:ext uri="{FF2B5EF4-FFF2-40B4-BE49-F238E27FC236}">
                          <a16:creationId xmlns:a16="http://schemas.microsoft.com/office/drawing/2014/main" id="{03F7A671-0B60-4096-9C02-957A7F658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4192" y="4006458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26">
                      <a:extLst>
                        <a:ext uri="{FF2B5EF4-FFF2-40B4-BE49-F238E27FC236}">
                          <a16:creationId xmlns:a16="http://schemas.microsoft.com/office/drawing/2014/main" id="{0D57B3E7-22F9-4AB3-8991-B965E97C7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84252" y="4862429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ounded Rectangle 27">
                      <a:extLst>
                        <a:ext uri="{FF2B5EF4-FFF2-40B4-BE49-F238E27FC236}">
                          <a16:creationId xmlns:a16="http://schemas.microsoft.com/office/drawing/2014/main" id="{D0D0E74F-98AD-42B8-A65D-76442AF2D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9222" y="5696657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Rounded Rectangle 1">
                      <a:extLst>
                        <a:ext uri="{FF2B5EF4-FFF2-40B4-BE49-F238E27FC236}">
                          <a16:creationId xmlns:a16="http://schemas.microsoft.com/office/drawing/2014/main" id="{1E034698-DA2B-4417-8479-E7ED747B6D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42218" y="582575"/>
                      <a:ext cx="1447800" cy="350170"/>
                    </a:xfrm>
                    <a:prstGeom prst="roundRect">
                      <a:avLst>
                        <a:gd name="adj" fmla="val 48570"/>
                      </a:avLst>
                    </a:prstGeom>
                    <a:gradFill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93000">
                          <a:srgbClr val="E6E6E6"/>
                        </a:gs>
                        <a:gs pos="45000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</p:grp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D74784F4-3916-42DA-BA62-33E53BDC6B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2405" y="1477194"/>
                  <a:ext cx="1430246" cy="1424703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FB6612E-5EA4-4CE9-BA80-710A6BC1E2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768" y="464109"/>
                  <a:ext cx="2211121" cy="2571189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3DBD1CF-DBFD-49A4-9E98-DDB45D2B5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773" y="4821750"/>
                  <a:ext cx="1313347" cy="1304382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00F68F2-707C-4463-8478-2D1144B56A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761" y="3785608"/>
                  <a:ext cx="2144962" cy="2622230"/>
                </a:xfrm>
                <a:prstGeom prst="rect">
                  <a:avLst/>
                </a:prstGeom>
              </p:spPr>
            </p:pic>
          </p:grp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3EBD30E-E895-46CC-888D-4C7D5F74A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1402" y="292125"/>
                <a:ext cx="2047395" cy="120220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3AC18AF-185B-4D48-9156-727932374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7619" y="2767189"/>
                <a:ext cx="1150914" cy="120220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1E01AF5-FD40-4ABB-A12E-781226980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0615" y="2414152"/>
                <a:ext cx="1918646" cy="234786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4BEC7DD-276A-4FEC-96F7-9C6D4A9A9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7649" y="4556281"/>
                <a:ext cx="1089821" cy="1406221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E797DF4-75FA-42AA-8589-E17EFE767556}"/>
                </a:ext>
              </a:extLst>
            </p:cNvPr>
            <p:cNvSpPr txBox="1"/>
            <p:nvPr/>
          </p:nvSpPr>
          <p:spPr>
            <a:xfrm>
              <a:off x="6957829" y="5354696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D05D69-8F8A-425A-8581-74957A29A8FB}"/>
                </a:ext>
              </a:extLst>
            </p:cNvPr>
            <p:cNvSpPr txBox="1"/>
            <p:nvPr/>
          </p:nvSpPr>
          <p:spPr>
            <a:xfrm>
              <a:off x="5789000" y="220115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987EEE-AF6C-45A0-8FC7-33293F9745D8}"/>
                </a:ext>
              </a:extLst>
            </p:cNvPr>
            <p:cNvSpPr txBox="1"/>
            <p:nvPr/>
          </p:nvSpPr>
          <p:spPr>
            <a:xfrm>
              <a:off x="6897069" y="1793901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AA9B3D-B7DA-4C46-A23D-4407F9448D74}"/>
                </a:ext>
              </a:extLst>
            </p:cNvPr>
            <p:cNvSpPr txBox="1"/>
            <p:nvPr/>
          </p:nvSpPr>
          <p:spPr>
            <a:xfrm>
              <a:off x="6236943" y="2915585"/>
              <a:ext cx="919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CBC460-7C2C-4B24-8E6D-AE7A7B295D52}"/>
                </a:ext>
              </a:extLst>
            </p:cNvPr>
            <p:cNvSpPr txBox="1"/>
            <p:nvPr/>
          </p:nvSpPr>
          <p:spPr>
            <a:xfrm>
              <a:off x="7186482" y="377917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73E1DA-CE9D-4810-8F90-3B5545F7AC93}"/>
                </a:ext>
              </a:extLst>
            </p:cNvPr>
            <p:cNvSpPr txBox="1"/>
            <p:nvPr/>
          </p:nvSpPr>
          <p:spPr>
            <a:xfrm>
              <a:off x="6254233" y="142468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A23BB9-4A97-470A-963A-7A476C1CF40F}"/>
                </a:ext>
              </a:extLst>
            </p:cNvPr>
            <p:cNvSpPr txBox="1"/>
            <p:nvPr/>
          </p:nvSpPr>
          <p:spPr>
            <a:xfrm>
              <a:off x="5467350" y="3376690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B74CBD-B048-4580-A13A-C0748A78ADAE}"/>
                </a:ext>
              </a:extLst>
            </p:cNvPr>
            <p:cNvSpPr txBox="1"/>
            <p:nvPr/>
          </p:nvSpPr>
          <p:spPr>
            <a:xfrm>
              <a:off x="6289912" y="3800010"/>
              <a:ext cx="10100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48E875-28A5-48F0-BC87-B4566F233031}"/>
                </a:ext>
              </a:extLst>
            </p:cNvPr>
            <p:cNvSpPr txBox="1"/>
            <p:nvPr/>
          </p:nvSpPr>
          <p:spPr>
            <a:xfrm>
              <a:off x="7131430" y="4580764"/>
              <a:ext cx="10607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A0624-B00A-4CB8-82AE-BDA7749FD9F0}"/>
                </a:ext>
              </a:extLst>
            </p:cNvPr>
            <p:cNvSpPr txBox="1"/>
            <p:nvPr/>
          </p:nvSpPr>
          <p:spPr>
            <a:xfrm>
              <a:off x="7285360" y="2858915"/>
              <a:ext cx="919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86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0293A345-DD5B-47FE-8FDC-DF0213C4B8EE}"/>
              </a:ext>
            </a:extLst>
          </p:cNvPr>
          <p:cNvGrpSpPr/>
          <p:nvPr/>
        </p:nvGrpSpPr>
        <p:grpSpPr>
          <a:xfrm>
            <a:off x="1401507" y="154745"/>
            <a:ext cx="10007392" cy="6698862"/>
            <a:chOff x="-36648" y="269926"/>
            <a:chExt cx="9217769" cy="60621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6156EB-8636-4968-BC00-84CBDB2C7C00}"/>
                </a:ext>
              </a:extLst>
            </p:cNvPr>
            <p:cNvGrpSpPr/>
            <p:nvPr/>
          </p:nvGrpSpPr>
          <p:grpSpPr>
            <a:xfrm>
              <a:off x="-36648" y="269926"/>
              <a:ext cx="9217769" cy="6062113"/>
              <a:chOff x="-36648" y="269926"/>
              <a:chExt cx="9217769" cy="606211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DCF44D9-CE83-4E80-A51B-DC00EAD0159E}"/>
                  </a:ext>
                </a:extLst>
              </p:cNvPr>
              <p:cNvGrpSpPr/>
              <p:nvPr/>
            </p:nvGrpSpPr>
            <p:grpSpPr>
              <a:xfrm>
                <a:off x="-36648" y="269926"/>
                <a:ext cx="9217769" cy="6062113"/>
                <a:chOff x="-36648" y="269926"/>
                <a:chExt cx="9217769" cy="6062113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2753" y="297362"/>
                  <a:ext cx="8928847" cy="6034677"/>
                  <a:chOff x="62753" y="297362"/>
                  <a:chExt cx="8928847" cy="6034677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62753" y="297362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9EAF3505-092B-4E0C-BE41-66EBAC58DC09}"/>
                    </a:ext>
                  </a:extLst>
                </p:cNvPr>
                <p:cNvSpPr txBox="1"/>
                <p:nvPr/>
              </p:nvSpPr>
              <p:spPr>
                <a:xfrm>
                  <a:off x="291560" y="269927"/>
                  <a:ext cx="323468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72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  </a:t>
                  </a:r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dirty="0"/>
                </a:p>
              </p:txBody>
            </p:sp>
            <p:sp>
              <p:nvSpPr>
                <p:cNvPr id="39" name="TextBox 90">
                  <a:extLst>
                    <a:ext uri="{FF2B5EF4-FFF2-40B4-BE49-F238E27FC236}">
                      <a16:creationId xmlns:a16="http://schemas.microsoft.com/office/drawing/2014/main" id="{9E14BDEA-BCEA-45FA-9C2A-5B61FA3E7BF8}"/>
                    </a:ext>
                  </a:extLst>
                </p:cNvPr>
                <p:cNvSpPr txBox="1"/>
                <p:nvPr/>
              </p:nvSpPr>
              <p:spPr>
                <a:xfrm>
                  <a:off x="-36648" y="5085019"/>
                  <a:ext cx="399110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4000" dirty="0" err="1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অজগর</a:t>
                  </a:r>
                  <a:r>
                    <a:rPr lang="en-US" sz="4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ঐ </a:t>
                  </a:r>
                  <a:r>
                    <a:rPr lang="en-US" sz="4000" dirty="0" err="1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আসছে</a:t>
                  </a:r>
                  <a:r>
                    <a:rPr lang="en-US" sz="4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err="1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তে</a:t>
                  </a:r>
                  <a:r>
                    <a:rPr lang="bn-IN" sz="4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ড়ে </a:t>
                  </a:r>
                  <a:r>
                    <a:rPr lang="en-US" sz="4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</a:p>
              </p:txBody>
            </p:sp>
            <p:sp>
              <p:nvSpPr>
                <p:cNvPr id="40" name="TextBox 40">
                  <a:extLst>
                    <a:ext uri="{FF2B5EF4-FFF2-40B4-BE49-F238E27FC236}">
                      <a16:creationId xmlns:a16="http://schemas.microsoft.com/office/drawing/2014/main" id="{1C02E644-F3B5-428E-A68C-C7B8DB6E5EA6}"/>
                    </a:ext>
                  </a:extLst>
                </p:cNvPr>
                <p:cNvSpPr txBox="1"/>
                <p:nvPr/>
              </p:nvSpPr>
              <p:spPr>
                <a:xfrm>
                  <a:off x="5466592" y="269926"/>
                  <a:ext cx="323468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72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   </a:t>
                  </a:r>
                  <a:r>
                    <a:rPr lang="en-US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dirty="0"/>
                </a:p>
              </p:txBody>
            </p:sp>
            <p:sp>
              <p:nvSpPr>
                <p:cNvPr id="41" name="TextBox 90">
                  <a:extLst>
                    <a:ext uri="{FF2B5EF4-FFF2-40B4-BE49-F238E27FC236}">
                      <a16:creationId xmlns:a16="http://schemas.microsoft.com/office/drawing/2014/main" id="{C34E4CD0-6B71-41BD-9ACF-49BE1CC2ACC4}"/>
                    </a:ext>
                  </a:extLst>
                </p:cNvPr>
                <p:cNvSpPr txBox="1"/>
                <p:nvPr/>
              </p:nvSpPr>
              <p:spPr>
                <a:xfrm>
                  <a:off x="5190018" y="5094697"/>
                  <a:ext cx="399110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4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আপেল খাব পেট ভরে </a:t>
                  </a:r>
                  <a:r>
                    <a:rPr lang="en-US" sz="4000" dirty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1996231-528D-4B4B-84AC-8BCBD62208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2064" y="1253058"/>
                <a:ext cx="2809217" cy="3434286"/>
              </a:xfrm>
              <a:prstGeom prst="rect">
                <a:avLst/>
              </a:prstGeom>
            </p:spPr>
          </p:pic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049B0AF-1350-4D36-BAA6-084B3B4AB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753" y="1591087"/>
              <a:ext cx="3679465" cy="1937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29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8B0AAE1-1775-46C2-9D10-F008F0483873}"/>
              </a:ext>
            </a:extLst>
          </p:cNvPr>
          <p:cNvGrpSpPr/>
          <p:nvPr/>
        </p:nvGrpSpPr>
        <p:grpSpPr>
          <a:xfrm>
            <a:off x="1521656" y="0"/>
            <a:ext cx="10307191" cy="6858000"/>
            <a:chOff x="0" y="56012"/>
            <a:chExt cx="9120973" cy="606873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E67EF1-D591-4417-8505-3CD4C20DA9FC}"/>
                </a:ext>
              </a:extLst>
            </p:cNvPr>
            <p:cNvGrpSpPr/>
            <p:nvPr/>
          </p:nvGrpSpPr>
          <p:grpSpPr>
            <a:xfrm>
              <a:off x="0" y="56012"/>
              <a:ext cx="9120973" cy="6068737"/>
              <a:chOff x="0" y="56012"/>
              <a:chExt cx="9120973" cy="60687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095903C-693A-4C0A-B594-670A80F93649}"/>
                  </a:ext>
                </a:extLst>
              </p:cNvPr>
              <p:cNvGrpSpPr/>
              <p:nvPr/>
            </p:nvGrpSpPr>
            <p:grpSpPr>
              <a:xfrm>
                <a:off x="149248" y="104949"/>
                <a:ext cx="8887175" cy="6019800"/>
                <a:chOff x="149248" y="104949"/>
                <a:chExt cx="8887175" cy="601980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49248" y="104949"/>
                  <a:ext cx="8887175" cy="6019800"/>
                  <a:chOff x="104425" y="312239"/>
                  <a:chExt cx="8887175" cy="6019800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104425" y="312239"/>
                    <a:ext cx="4419600" cy="6019800"/>
                    <a:chOff x="4530328" y="289923"/>
                    <a:chExt cx="4419600" cy="6019800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30328" y="289923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1925D78-C704-46A8-A97E-BAD6E28F3A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654" y="2112587"/>
                  <a:ext cx="3460377" cy="2116597"/>
                </a:xfrm>
                <a:prstGeom prst="rect">
                  <a:avLst/>
                </a:prstGeom>
              </p:spPr>
            </p:pic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B85DD55A-A759-4A18-9BC0-F4EFCDE371DD}"/>
                  </a:ext>
                </a:extLst>
              </p:cNvPr>
              <p:cNvSpPr txBox="1"/>
              <p:nvPr/>
            </p:nvSpPr>
            <p:spPr>
              <a:xfrm>
                <a:off x="291560" y="269927"/>
                <a:ext cx="3234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 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39" name="TextBox 40">
                <a:extLst>
                  <a:ext uri="{FF2B5EF4-FFF2-40B4-BE49-F238E27FC236}">
                    <a16:creationId xmlns:a16="http://schemas.microsoft.com/office/drawing/2014/main" id="{A4545419-11E3-476A-AB71-124C0319771A}"/>
                  </a:ext>
                </a:extLst>
              </p:cNvPr>
              <p:cNvSpPr txBox="1"/>
              <p:nvPr/>
            </p:nvSpPr>
            <p:spPr>
              <a:xfrm>
                <a:off x="5357981" y="56012"/>
                <a:ext cx="3234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ঈ 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41" name="TextBox 90">
                <a:extLst>
                  <a:ext uri="{FF2B5EF4-FFF2-40B4-BE49-F238E27FC236}">
                    <a16:creationId xmlns:a16="http://schemas.microsoft.com/office/drawing/2014/main" id="{AE762B21-3B87-4797-9F5B-065CA08601BB}"/>
                  </a:ext>
                </a:extLst>
              </p:cNvPr>
              <p:cNvSpPr txBox="1"/>
              <p:nvPr/>
            </p:nvSpPr>
            <p:spPr>
              <a:xfrm>
                <a:off x="0" y="4916564"/>
                <a:ext cx="3991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ইদুর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ছানা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পালায় ছুটে 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sp>
            <p:nvSpPr>
              <p:cNvPr id="42" name="TextBox 90">
                <a:extLst>
                  <a:ext uri="{FF2B5EF4-FFF2-40B4-BE49-F238E27FC236}">
                    <a16:creationId xmlns:a16="http://schemas.microsoft.com/office/drawing/2014/main" id="{296EB23B-A479-4479-905C-F3920AA621D0}"/>
                  </a:ext>
                </a:extLst>
              </p:cNvPr>
              <p:cNvSpPr txBox="1"/>
              <p:nvPr/>
            </p:nvSpPr>
            <p:spPr>
              <a:xfrm>
                <a:off x="5129870" y="5164743"/>
                <a:ext cx="3991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ঈগল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চুপ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ট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ি 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ে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F71AA76-F20C-4C62-BFF3-46E5B915E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650858" y="900539"/>
              <a:ext cx="2941812" cy="3969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45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DF4022C-226A-480C-B17D-ED814A2CB039}"/>
              </a:ext>
            </a:extLst>
          </p:cNvPr>
          <p:cNvGrpSpPr/>
          <p:nvPr/>
        </p:nvGrpSpPr>
        <p:grpSpPr>
          <a:xfrm>
            <a:off x="1586752" y="269926"/>
            <a:ext cx="9844129" cy="6588073"/>
            <a:chOff x="62753" y="269927"/>
            <a:chExt cx="9058220" cy="60621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DED7A00-D7EA-48ED-B44F-10E387B9C08E}"/>
                </a:ext>
              </a:extLst>
            </p:cNvPr>
            <p:cNvGrpSpPr/>
            <p:nvPr/>
          </p:nvGrpSpPr>
          <p:grpSpPr>
            <a:xfrm>
              <a:off x="62753" y="297362"/>
              <a:ext cx="8928847" cy="6034677"/>
              <a:chOff x="62753" y="297362"/>
              <a:chExt cx="8928847" cy="603467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2753" y="297362"/>
                <a:ext cx="8928847" cy="6034677"/>
                <a:chOff x="62753" y="297362"/>
                <a:chExt cx="8928847" cy="6034677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62753" y="297362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4389901-7542-4FFF-987B-1D8B91C18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381426" y="1421518"/>
                <a:ext cx="2795514" cy="198015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F6CC56A-0C17-4C8F-9C86-5DB33110B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5747294" y="1676103"/>
                <a:ext cx="3081578" cy="2067425"/>
              </a:xfrm>
              <a:prstGeom prst="rect">
                <a:avLst/>
              </a:prstGeom>
            </p:spPr>
          </p:pic>
        </p:grpSp>
        <p:sp>
          <p:nvSpPr>
            <p:cNvPr id="38" name="TextBox 40">
              <a:extLst>
                <a:ext uri="{FF2B5EF4-FFF2-40B4-BE49-F238E27FC236}">
                  <a16:creationId xmlns:a16="http://schemas.microsoft.com/office/drawing/2014/main" id="{C85D9A47-9EBB-4DED-97C7-B6DFC94928BA}"/>
                </a:ext>
              </a:extLst>
            </p:cNvPr>
            <p:cNvSpPr txBox="1"/>
            <p:nvPr/>
          </p:nvSpPr>
          <p:spPr>
            <a:xfrm>
              <a:off x="291560" y="269927"/>
              <a:ext cx="3234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39" name="TextBox 40">
              <a:extLst>
                <a:ext uri="{FF2B5EF4-FFF2-40B4-BE49-F238E27FC236}">
                  <a16:creationId xmlns:a16="http://schemas.microsoft.com/office/drawing/2014/main" id="{964F8B33-8B7F-424B-B504-B945BCF280B9}"/>
                </a:ext>
              </a:extLst>
            </p:cNvPr>
            <p:cNvSpPr txBox="1"/>
            <p:nvPr/>
          </p:nvSpPr>
          <p:spPr>
            <a:xfrm>
              <a:off x="5366157" y="352412"/>
              <a:ext cx="3234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ঊ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1" name="TextBox 90">
              <a:extLst>
                <a:ext uri="{FF2B5EF4-FFF2-40B4-BE49-F238E27FC236}">
                  <a16:creationId xmlns:a16="http://schemas.microsoft.com/office/drawing/2014/main" id="{2288835D-197A-44E0-BEE0-B2FB7CA344BF}"/>
                </a:ext>
              </a:extLst>
            </p:cNvPr>
            <p:cNvSpPr txBox="1"/>
            <p:nvPr/>
          </p:nvSpPr>
          <p:spPr>
            <a:xfrm>
              <a:off x="78717" y="4802175"/>
              <a:ext cx="39911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উট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চলছে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ম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রুর দেশে 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2" name="TextBox 90">
              <a:extLst>
                <a:ext uri="{FF2B5EF4-FFF2-40B4-BE49-F238E27FC236}">
                  <a16:creationId xmlns:a16="http://schemas.microsoft.com/office/drawing/2014/main" id="{F641F8DC-5E4F-4C43-982B-CCBC30E8C4E9}"/>
                </a:ext>
              </a:extLst>
            </p:cNvPr>
            <p:cNvSpPr txBox="1"/>
            <p:nvPr/>
          </p:nvSpPr>
          <p:spPr>
            <a:xfrm>
              <a:off x="5129870" y="5164743"/>
              <a:ext cx="39911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ঊষার আকাশে সূর্য হাসে 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54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683EF-01DC-4353-BE73-921AB4A78832}"/>
              </a:ext>
            </a:extLst>
          </p:cNvPr>
          <p:cNvGrpSpPr/>
          <p:nvPr/>
        </p:nvGrpSpPr>
        <p:grpSpPr>
          <a:xfrm>
            <a:off x="1586752" y="280999"/>
            <a:ext cx="9827585" cy="6577001"/>
            <a:chOff x="62753" y="269927"/>
            <a:chExt cx="9058220" cy="60621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2CB6FF-8A62-435F-9F59-2FA5E28FD89D}"/>
                </a:ext>
              </a:extLst>
            </p:cNvPr>
            <p:cNvGrpSpPr/>
            <p:nvPr/>
          </p:nvGrpSpPr>
          <p:grpSpPr>
            <a:xfrm>
              <a:off x="62753" y="269927"/>
              <a:ext cx="9058220" cy="6062112"/>
              <a:chOff x="62753" y="269927"/>
              <a:chExt cx="9058220" cy="606211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9AC88A9-8F3D-47B5-931E-6328436E8453}"/>
                  </a:ext>
                </a:extLst>
              </p:cNvPr>
              <p:cNvGrpSpPr/>
              <p:nvPr/>
            </p:nvGrpSpPr>
            <p:grpSpPr>
              <a:xfrm>
                <a:off x="62753" y="297362"/>
                <a:ext cx="8928847" cy="6034677"/>
                <a:chOff x="62753" y="297362"/>
                <a:chExt cx="8928847" cy="6034677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62753" y="297362"/>
                  <a:ext cx="8928847" cy="6034677"/>
                  <a:chOff x="62753" y="297362"/>
                  <a:chExt cx="8928847" cy="6034677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4572000" y="312239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6" name="Oval 5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" name="Oval 8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" name="Oval 10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" name="Oval 11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>
                    <a:off x="62753" y="297362"/>
                    <a:ext cx="4419600" cy="6019800"/>
                    <a:chOff x="4572000" y="304800"/>
                    <a:chExt cx="4419600" cy="6019800"/>
                  </a:xfrm>
                </p:grpSpPr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4572000" y="304800"/>
                      <a:ext cx="4419600" cy="6019800"/>
                    </a:xfrm>
                    <a:prstGeom prst="rect">
                      <a:avLst/>
                    </a:prstGeom>
                    <a:gradFill>
                      <a:gsLst>
                        <a:gs pos="51000">
                          <a:schemeClr val="accent6">
                            <a:lumMod val="60000"/>
                            <a:lumOff val="40000"/>
                          </a:schemeClr>
                        </a:gs>
                        <a:gs pos="36000">
                          <a:srgbClr val="D1C39F">
                            <a:lumMod val="86000"/>
                          </a:srgbClr>
                        </a:gs>
                      </a:gsLst>
                      <a:lin ang="5400000" scaled="0"/>
                    </a:gra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753535" y="400050"/>
                      <a:ext cx="732865" cy="5829300"/>
                      <a:chOff x="4753535" y="495300"/>
                      <a:chExt cx="746312" cy="5708276"/>
                    </a:xfrm>
                  </p:grpSpPr>
                  <p:sp>
                    <p:nvSpPr>
                      <p:cNvPr id="50" name="Oval 49"/>
                      <p:cNvSpPr/>
                      <p:nvPr/>
                    </p:nvSpPr>
                    <p:spPr>
                      <a:xfrm>
                        <a:off x="4753535" y="495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4793876" y="13335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814047" y="21717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4814047" y="302110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800600" y="38481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4800600" y="4686300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4793876" y="5517776"/>
                        <a:ext cx="685800" cy="685800"/>
                      </a:xfrm>
                      <a:prstGeom prst="ellipse">
                        <a:avLst/>
                      </a:prstGeom>
                      <a:gradFill>
                        <a:gsLst>
                          <a:gs pos="6000">
                            <a:schemeClr val="tx1"/>
                          </a:gs>
                          <a:gs pos="100000">
                            <a:srgbClr val="D1C39F">
                              <a:lumMod val="0"/>
                              <a:lumOff val="100000"/>
                            </a:srgbClr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" name="Rounded Rectangle 1"/>
                  <p:cNvSpPr/>
                  <p:nvPr/>
                </p:nvSpPr>
                <p:spPr>
                  <a:xfrm>
                    <a:off x="3742218" y="58257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ounded Rectangle 22"/>
                  <p:cNvSpPr/>
                  <p:nvPr/>
                </p:nvSpPr>
                <p:spPr>
                  <a:xfrm>
                    <a:off x="3789282" y="1438545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ounded Rectangle 23"/>
                  <p:cNvSpPr/>
                  <p:nvPr/>
                </p:nvSpPr>
                <p:spPr>
                  <a:xfrm>
                    <a:off x="3784252" y="2272773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3789282" y="3161931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3774192" y="4006458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3784252" y="4862429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3779222" y="5696657"/>
                    <a:ext cx="1447800" cy="350170"/>
                  </a:xfrm>
                  <a:prstGeom prst="roundRect">
                    <a:avLst>
                      <a:gd name="adj" fmla="val 48570"/>
                    </a:avLst>
                  </a:prstGeom>
                  <a:gradFill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93000">
                        <a:srgbClr val="E6E6E6"/>
                      </a:gs>
                      <a:gs pos="45000">
                        <a:srgbClr val="7D8496"/>
                      </a:gs>
                      <a:gs pos="100000">
                        <a:srgbClr val="E6E6E6"/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1E40F0A-095B-4932-A39A-E96EEE7D6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56902" y="1241717"/>
                  <a:ext cx="2553368" cy="2721087"/>
                </a:xfrm>
                <a:prstGeom prst="rect">
                  <a:avLst/>
                </a:prstGeom>
              </p:spPr>
            </p:pic>
          </p:grpSp>
          <p:sp>
            <p:nvSpPr>
              <p:cNvPr id="38" name="TextBox 40">
                <a:extLst>
                  <a:ext uri="{FF2B5EF4-FFF2-40B4-BE49-F238E27FC236}">
                    <a16:creationId xmlns:a16="http://schemas.microsoft.com/office/drawing/2014/main" id="{A1121B92-7EE0-4647-96E3-1DE6FDBBF14C}"/>
                  </a:ext>
                </a:extLst>
              </p:cNvPr>
              <p:cNvSpPr txBox="1"/>
              <p:nvPr/>
            </p:nvSpPr>
            <p:spPr>
              <a:xfrm>
                <a:off x="291560" y="269927"/>
                <a:ext cx="3234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 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39" name="TextBox 40">
                <a:extLst>
                  <a:ext uri="{FF2B5EF4-FFF2-40B4-BE49-F238E27FC236}">
                    <a16:creationId xmlns:a16="http://schemas.microsoft.com/office/drawing/2014/main" id="{ECFEA37B-BDFC-4C02-8538-D9653D500937}"/>
                  </a:ext>
                </a:extLst>
              </p:cNvPr>
              <p:cNvSpPr txBox="1"/>
              <p:nvPr/>
            </p:nvSpPr>
            <p:spPr>
              <a:xfrm>
                <a:off x="443960" y="422327"/>
                <a:ext cx="3234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:a16="http://schemas.microsoft.com/office/drawing/2014/main" id="{9396F3D8-9C86-46BE-A1DE-1357183EFEB8}"/>
                  </a:ext>
                </a:extLst>
              </p:cNvPr>
              <p:cNvSpPr txBox="1"/>
              <p:nvPr/>
            </p:nvSpPr>
            <p:spPr>
              <a:xfrm>
                <a:off x="5046101" y="296137"/>
                <a:ext cx="32346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7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৯  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/>
              </a:p>
            </p:txBody>
          </p:sp>
          <p:sp>
            <p:nvSpPr>
              <p:cNvPr id="41" name="TextBox 90">
                <a:extLst>
                  <a:ext uri="{FF2B5EF4-FFF2-40B4-BE49-F238E27FC236}">
                    <a16:creationId xmlns:a16="http://schemas.microsoft.com/office/drawing/2014/main" id="{2D5BA831-3CF3-4374-981B-5B55C83CFB04}"/>
                  </a:ext>
                </a:extLst>
              </p:cNvPr>
              <p:cNvSpPr txBox="1"/>
              <p:nvPr/>
            </p:nvSpPr>
            <p:spPr>
              <a:xfrm>
                <a:off x="65752" y="5181770"/>
                <a:ext cx="3991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ঋণ করা ভাল নয় 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90">
                <a:extLst>
                  <a:ext uri="{FF2B5EF4-FFF2-40B4-BE49-F238E27FC236}">
                    <a16:creationId xmlns:a16="http://schemas.microsoft.com/office/drawing/2014/main" id="{1D94470A-387E-45B3-9098-D0CD468A6C25}"/>
                  </a:ext>
                </a:extLst>
              </p:cNvPr>
              <p:cNvSpPr txBox="1"/>
              <p:nvPr/>
            </p:nvSpPr>
            <p:spPr>
              <a:xfrm>
                <a:off x="5129870" y="5164743"/>
                <a:ext cx="3991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4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৯এর মতন কাঠ বিড়ালী </a:t>
                </a:r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4945F4-3096-44F2-A741-F8B5E217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92277" y="1902099"/>
              <a:ext cx="3511470" cy="2157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5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639028-B83B-4DF5-B06F-ADCF1391BBA0}"/>
              </a:ext>
            </a:extLst>
          </p:cNvPr>
          <p:cNvGrpSpPr/>
          <p:nvPr/>
        </p:nvGrpSpPr>
        <p:grpSpPr>
          <a:xfrm>
            <a:off x="1586753" y="306710"/>
            <a:ext cx="9833670" cy="6551289"/>
            <a:chOff x="62752" y="297362"/>
            <a:chExt cx="9058221" cy="603467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1B5917-FDC1-44C3-9456-C11154F1AC2F}"/>
                </a:ext>
              </a:extLst>
            </p:cNvPr>
            <p:cNvGrpSpPr/>
            <p:nvPr/>
          </p:nvGrpSpPr>
          <p:grpSpPr>
            <a:xfrm>
              <a:off x="62753" y="297362"/>
              <a:ext cx="8928847" cy="6034677"/>
              <a:chOff x="62753" y="297362"/>
              <a:chExt cx="8928847" cy="603467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2753" y="297362"/>
                <a:ext cx="8928847" cy="6034677"/>
                <a:chOff x="62753" y="297362"/>
                <a:chExt cx="8928847" cy="6034677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4572000" y="312239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" name="Oval 8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 rot="10800000">
                  <a:off x="62753" y="297362"/>
                  <a:ext cx="4419600" cy="6019800"/>
                  <a:chOff x="4572000" y="304800"/>
                  <a:chExt cx="4419600" cy="60198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4572000" y="304800"/>
                    <a:ext cx="4419600" cy="6019800"/>
                  </a:xfrm>
                  <a:prstGeom prst="rect">
                    <a:avLst/>
                  </a:prstGeom>
                  <a:gradFill>
                    <a:gsLst>
                      <a:gs pos="51000">
                        <a:schemeClr val="accent6">
                          <a:lumMod val="60000"/>
                          <a:lumOff val="40000"/>
                        </a:schemeClr>
                      </a:gs>
                      <a:gs pos="36000">
                        <a:srgbClr val="D1C39F">
                          <a:lumMod val="86000"/>
                        </a:srgbClr>
                      </a:gs>
                    </a:gsLst>
                    <a:lin ang="5400000" scaled="0"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4753535" y="400050"/>
                    <a:ext cx="732865" cy="5829300"/>
                    <a:chOff x="4753535" y="495300"/>
                    <a:chExt cx="746312" cy="5708276"/>
                  </a:xfrm>
                </p:grpSpPr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753535" y="495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793876" y="13335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4814047" y="21717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814047" y="302110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800600" y="38481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800600" y="4686300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793876" y="5517776"/>
                      <a:ext cx="685800" cy="685800"/>
                    </a:xfrm>
                    <a:prstGeom prst="ellipse">
                      <a:avLst/>
                    </a:prstGeom>
                    <a:gradFill>
                      <a:gsLst>
                        <a:gs pos="6000">
                          <a:schemeClr val="tx1"/>
                        </a:gs>
                        <a:gs pos="100000">
                          <a:srgbClr val="D1C39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" name="Rounded Rectangle 1"/>
                <p:cNvSpPr/>
                <p:nvPr/>
              </p:nvSpPr>
              <p:spPr>
                <a:xfrm>
                  <a:off x="3742218" y="58257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3789282" y="1438545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3784252" y="2272773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3789282" y="3161931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3774192" y="4006458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3784252" y="4862429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3779222" y="5696657"/>
                  <a:ext cx="1447800" cy="350170"/>
                </a:xfrm>
                <a:prstGeom prst="roundRect">
                  <a:avLst>
                    <a:gd name="adj" fmla="val 48570"/>
                  </a:avLst>
                </a:prstGeom>
                <a:gradFill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93000">
                      <a:srgbClr val="E6E6E6"/>
                    </a:gs>
                    <a:gs pos="45000">
                      <a:srgbClr val="7D8496"/>
                    </a:gs>
                    <a:gs pos="100000">
                      <a:srgbClr val="E6E6E6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26395A-18B8-4A2C-95BB-1A1C47BA4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5588860" y="1418270"/>
                <a:ext cx="3312865" cy="244065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69DB9AE-3833-451D-BE67-001DB0F6D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395450" y="1590117"/>
                <a:ext cx="2988340" cy="2241255"/>
              </a:xfrm>
              <a:prstGeom prst="rect">
                <a:avLst/>
              </a:prstGeom>
            </p:spPr>
          </p:pic>
        </p:grpSp>
        <p:sp>
          <p:nvSpPr>
            <p:cNvPr id="38" name="TextBox 40">
              <a:extLst>
                <a:ext uri="{FF2B5EF4-FFF2-40B4-BE49-F238E27FC236}">
                  <a16:creationId xmlns:a16="http://schemas.microsoft.com/office/drawing/2014/main" id="{66EA614D-025C-4D87-9B02-8D7F859BC7B3}"/>
                </a:ext>
              </a:extLst>
            </p:cNvPr>
            <p:cNvSpPr txBox="1"/>
            <p:nvPr/>
          </p:nvSpPr>
          <p:spPr>
            <a:xfrm>
              <a:off x="278019" y="346108"/>
              <a:ext cx="3234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39" name="TextBox 40">
              <a:extLst>
                <a:ext uri="{FF2B5EF4-FFF2-40B4-BE49-F238E27FC236}">
                  <a16:creationId xmlns:a16="http://schemas.microsoft.com/office/drawing/2014/main" id="{A00C438F-51E6-41AD-B074-DD3C47CAE215}"/>
                </a:ext>
              </a:extLst>
            </p:cNvPr>
            <p:cNvSpPr txBox="1"/>
            <p:nvPr/>
          </p:nvSpPr>
          <p:spPr>
            <a:xfrm>
              <a:off x="5486401" y="366088"/>
              <a:ext cx="32346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7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ঐ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/>
            </a:p>
          </p:txBody>
        </p:sp>
        <p:sp>
          <p:nvSpPr>
            <p:cNvPr id="40" name="TextBox 90">
              <a:extLst>
                <a:ext uri="{FF2B5EF4-FFF2-40B4-BE49-F238E27FC236}">
                  <a16:creationId xmlns:a16="http://schemas.microsoft.com/office/drawing/2014/main" id="{AF01ECFE-0C8C-49DD-B45E-6833E636BFB1}"/>
                </a:ext>
              </a:extLst>
            </p:cNvPr>
            <p:cNvSpPr txBox="1"/>
            <p:nvPr/>
          </p:nvSpPr>
          <p:spPr>
            <a:xfrm>
              <a:off x="62752" y="4277726"/>
              <a:ext cx="39911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একতারা বাজাও মনের সুখে 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90">
              <a:extLst>
                <a:ext uri="{FF2B5EF4-FFF2-40B4-BE49-F238E27FC236}">
                  <a16:creationId xmlns:a16="http://schemas.microsoft.com/office/drawing/2014/main" id="{AC6FDF00-E807-4AB1-A8FF-ED8CA98AEF8A}"/>
                </a:ext>
              </a:extLst>
            </p:cNvPr>
            <p:cNvSpPr txBox="1"/>
            <p:nvPr/>
          </p:nvSpPr>
          <p:spPr>
            <a:xfrm>
              <a:off x="5129870" y="5164743"/>
              <a:ext cx="39911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ঐরাবত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ঐ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সছে</a:t>
              </a:r>
              <a:r>
                <a: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তে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ড়ে 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1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234</Words>
  <Application>Microsoft Office PowerPoint</Application>
  <PresentationFormat>Widescreen</PresentationFormat>
  <Paragraphs>64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Md Saiful Islam</cp:lastModifiedBy>
  <cp:revision>74</cp:revision>
  <dcterms:created xsi:type="dcterms:W3CDTF">2020-08-17T10:44:35Z</dcterms:created>
  <dcterms:modified xsi:type="dcterms:W3CDTF">2020-08-19T15:49:49Z</dcterms:modified>
</cp:coreProperties>
</file>