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7" r:id="rId2"/>
    <p:sldId id="278" r:id="rId3"/>
    <p:sldId id="27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8" r:id="rId12"/>
    <p:sldId id="276" r:id="rId13"/>
    <p:sldId id="267" r:id="rId14"/>
    <p:sldId id="272" r:id="rId15"/>
    <p:sldId id="280" r:id="rId16"/>
    <p:sldId id="271" r:id="rId17"/>
    <p:sldId id="281" r:id="rId18"/>
    <p:sldId id="274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241B7-B91D-4C2E-87FA-577E02158E4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48879-E66E-416C-833E-7BBBD8410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1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48879-E66E-416C-833E-7BBBD8410A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05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48879-E66E-416C-833E-7BBBD8410A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48879-E66E-416C-833E-7BBBD8410A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70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7776-0F2C-4EE3-BE39-D8BDD0B65E4B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5855-1B22-4792-BD9B-20E1AE43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7776-0F2C-4EE3-BE39-D8BDD0B65E4B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5855-1B22-4792-BD9B-20E1AE43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8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7776-0F2C-4EE3-BE39-D8BDD0B65E4B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5855-1B22-4792-BD9B-20E1AE43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0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7776-0F2C-4EE3-BE39-D8BDD0B65E4B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5855-1B22-4792-BD9B-20E1AE43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1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7776-0F2C-4EE3-BE39-D8BDD0B65E4B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5855-1B22-4792-BD9B-20E1AE43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1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7776-0F2C-4EE3-BE39-D8BDD0B65E4B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5855-1B22-4792-BD9B-20E1AE43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3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7776-0F2C-4EE3-BE39-D8BDD0B65E4B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5855-1B22-4792-BD9B-20E1AE43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7776-0F2C-4EE3-BE39-D8BDD0B65E4B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5855-1B22-4792-BD9B-20E1AE43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7776-0F2C-4EE3-BE39-D8BDD0B65E4B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5855-1B22-4792-BD9B-20E1AE43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7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7776-0F2C-4EE3-BE39-D8BDD0B65E4B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5855-1B22-4792-BD9B-20E1AE43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7776-0F2C-4EE3-BE39-D8BDD0B65E4B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5855-1B22-4792-BD9B-20E1AE43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3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C7776-0F2C-4EE3-BE39-D8BDD0B65E4B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5855-1B22-4792-BD9B-20E1AE43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4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250" y="-95156"/>
            <a:ext cx="12390706" cy="69531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10185" y="-409434"/>
            <a:ext cx="925318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87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12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802" y="211826"/>
            <a:ext cx="7191372" cy="45921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08228" y="5145207"/>
            <a:ext cx="3589362" cy="1015663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চাঁদ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55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 2"/>
          <p:cNvSpPr/>
          <p:nvPr/>
        </p:nvSpPr>
        <p:spPr>
          <a:xfrm>
            <a:off x="4742595" y="2451476"/>
            <a:ext cx="2504366" cy="2405419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সূর্য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344304" y="777921"/>
            <a:ext cx="9867330" cy="45037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77969" y="777921"/>
            <a:ext cx="1487607" cy="1364777"/>
          </a:xfrm>
          <a:prstGeom prst="ellipse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6738" y="5590460"/>
            <a:ext cx="6943298" cy="1015663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সূর্যের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চারদিকে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ঘূর্ণন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7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8242 -0.01597 C 0.14102 -0.01597 0.32279 0.13102 0.32279 0.31227 C 0.32279 0.49329 0.14102 0.64074 -0.08242 0.64074 C -0.30612 0.64074 -0.4875 0.49329 -0.4875 0.31227 C -0.4875 0.13102 -0.30612 -0.01597 -0.08242 -0.01597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282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02005" y="750627"/>
            <a:ext cx="7124131" cy="46129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281682" y="2879677"/>
            <a:ext cx="1596789" cy="147395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588155" y="928048"/>
            <a:ext cx="832514" cy="7779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889" y="5836355"/>
            <a:ext cx="7192373" cy="646331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পৃথিবীর</a:t>
            </a:r>
            <a:r>
              <a:rPr lang="en-US" sz="3600" dirty="0" smtClean="0"/>
              <a:t> </a:t>
            </a:r>
            <a:r>
              <a:rPr lang="en-US" sz="3600" dirty="0" err="1" smtClean="0"/>
              <a:t>চারদিকে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চাঁদের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ঘূর্ণীয়মান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183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6745 -0.08264 C -0.00625 -0.08264 0.12474 0.06782 0.12474 0.25347 C 0.12474 0.43912 -0.00625 0.59005 -0.16745 0.59005 C -0.32878 0.59005 -0.4595 0.43912 -0.4595 0.25347 C -0.4595 0.06782 -0.32878 -0.08264 -0.16745 -0.08264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36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7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50" y="1565617"/>
            <a:ext cx="11218459" cy="49853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9934" y="191068"/>
            <a:ext cx="9621671" cy="1107996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মিলেনিচের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6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650" y="1649602"/>
            <a:ext cx="4190290" cy="48718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42949" y="286603"/>
            <a:ext cx="7014949" cy="1107996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৫২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খোল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7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1689" y="423081"/>
            <a:ext cx="4544705" cy="1600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2012" y="2797791"/>
            <a:ext cx="11764370" cy="1754326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চাঁদ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সূর্যের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আকারে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815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019175"/>
              </p:ext>
            </p:extLst>
          </p:nvPr>
        </p:nvGraphicFramePr>
        <p:xfrm>
          <a:off x="0" y="-1"/>
          <a:ext cx="12191999" cy="685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32637"/>
                <a:gridCol w="4814956"/>
                <a:gridCol w="4844406"/>
              </a:tblGrid>
              <a:tr h="2286000"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 smtClean="0"/>
                    </a:p>
                    <a:p>
                      <a:pPr algn="ctr"/>
                      <a:r>
                        <a:rPr lang="en-US" sz="4000" dirty="0" err="1" smtClean="0"/>
                        <a:t>পৃথিবী</a:t>
                      </a:r>
                      <a:r>
                        <a:rPr lang="en-US" sz="4000" dirty="0" smtClean="0"/>
                        <a:t>  </a:t>
                      </a:r>
                      <a:r>
                        <a:rPr lang="en-US" sz="4000" dirty="0" err="1" smtClean="0"/>
                        <a:t>থেকে</a:t>
                      </a:r>
                      <a:r>
                        <a:rPr lang="en-US" sz="4000" dirty="0" smtClean="0"/>
                        <a:t> </a:t>
                      </a:r>
                      <a:r>
                        <a:rPr lang="en-US" sz="4000" dirty="0" err="1" smtClean="0"/>
                        <a:t>দূরত্ব</a:t>
                      </a:r>
                      <a:r>
                        <a:rPr lang="en-US" sz="4000" dirty="0" smtClean="0"/>
                        <a:t>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 smtClean="0"/>
                    </a:p>
                    <a:p>
                      <a:pPr algn="ctr"/>
                      <a:r>
                        <a:rPr lang="bn-IN" sz="4000" dirty="0" smtClean="0"/>
                        <a:t>আলোর </a:t>
                      </a:r>
                      <a:r>
                        <a:rPr lang="en-US" sz="4000" dirty="0" err="1" smtClean="0"/>
                        <a:t>কত</a:t>
                      </a:r>
                      <a:r>
                        <a:rPr lang="en-US" sz="4000" dirty="0" smtClean="0"/>
                        <a:t> </a:t>
                      </a:r>
                      <a:r>
                        <a:rPr lang="en-US" sz="4000" dirty="0" err="1" smtClean="0"/>
                        <a:t>সময়</a:t>
                      </a:r>
                      <a:r>
                        <a:rPr lang="en-US" sz="4000" dirty="0" smtClean="0"/>
                        <a:t> </a:t>
                      </a:r>
                      <a:r>
                        <a:rPr lang="en-US" sz="4000" dirty="0" err="1" smtClean="0"/>
                        <a:t>লাগে</a:t>
                      </a:r>
                      <a:r>
                        <a:rPr lang="en-US" sz="4000" dirty="0" smtClean="0"/>
                        <a:t> </a:t>
                      </a:r>
                      <a:r>
                        <a:rPr lang="bn-IN" sz="4000" dirty="0" smtClean="0"/>
                        <a:t>? </a:t>
                      </a:r>
                      <a:endParaRPr lang="en-US" sz="4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en-US" sz="4400" dirty="0" smtClean="0"/>
                    </a:p>
                    <a:p>
                      <a:pPr algn="ctr"/>
                      <a:r>
                        <a:rPr lang="en-US" sz="4400" dirty="0" err="1" smtClean="0"/>
                        <a:t>চাঁদ</a:t>
                      </a:r>
                      <a:r>
                        <a:rPr lang="en-US" sz="4400" dirty="0" smtClean="0"/>
                        <a:t> 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 smtClean="0"/>
                    </a:p>
                    <a:p>
                      <a:pPr algn="ctr"/>
                      <a:r>
                        <a:rPr lang="en-US" sz="4000" dirty="0" smtClean="0"/>
                        <a:t>৩, ৮৪, ৪০০ </a:t>
                      </a:r>
                      <a:r>
                        <a:rPr lang="en-US" sz="4000" dirty="0" err="1" smtClean="0"/>
                        <a:t>কি</a:t>
                      </a:r>
                      <a:r>
                        <a:rPr lang="en-US" sz="4000" dirty="0" smtClean="0"/>
                        <a:t>. </a:t>
                      </a:r>
                      <a:r>
                        <a:rPr lang="en-US" sz="4000" dirty="0" err="1" smtClean="0"/>
                        <a:t>মি</a:t>
                      </a:r>
                      <a:r>
                        <a:rPr lang="en-US" sz="4000" dirty="0" smtClean="0"/>
                        <a:t>.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en-US" sz="4400" dirty="0" smtClean="0"/>
                    </a:p>
                    <a:p>
                      <a:pPr algn="ctr"/>
                      <a:r>
                        <a:rPr lang="en-US" sz="4400" dirty="0" err="1" smtClean="0"/>
                        <a:t>সূর্য</a:t>
                      </a:r>
                      <a:endParaRPr lang="en-US" sz="44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smtClean="0"/>
                        <a:t>১৫, ০০, ০০, ০০০ </a:t>
                      </a:r>
                      <a:r>
                        <a:rPr lang="en-US" sz="3600" dirty="0" err="1" smtClean="0"/>
                        <a:t>কি</a:t>
                      </a:r>
                      <a:r>
                        <a:rPr lang="en-US" sz="3600" dirty="0" smtClean="0"/>
                        <a:t>. </a:t>
                      </a:r>
                      <a:r>
                        <a:rPr lang="en-US" sz="3600" dirty="0" err="1" smtClean="0"/>
                        <a:t>মি</a:t>
                      </a:r>
                      <a:r>
                        <a:rPr lang="en-US" sz="3600" dirty="0" smtClean="0"/>
                        <a:t>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78973" y="3084394"/>
            <a:ext cx="4449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.৩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সেকেন্ড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56393" y="4981433"/>
            <a:ext cx="4380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0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8985" y="382136"/>
            <a:ext cx="5663821" cy="1200329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7106" y="2634019"/>
            <a:ext cx="10617958" cy="19389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গ্যালাক্সি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জ্যোতিবির্জ্ঞান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03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450376" y="3875964"/>
            <a:ext cx="11409528" cy="2361063"/>
          </a:xfrm>
          <a:prstGeom prst="round2Diag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মহাবিশ্ব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সর্ম্পকে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7540" y="1050878"/>
            <a:ext cx="7151427" cy="2215991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29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993829" cy="76307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34018" y="941696"/>
            <a:ext cx="9362364" cy="777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20621" y="-675170"/>
            <a:ext cx="58958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42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3" y="122829"/>
            <a:ext cx="5256516" cy="380730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486399" y="133657"/>
            <a:ext cx="6591869" cy="3785652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প্রভাতী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ত্রিপুরা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মাটিরাংগা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বিঃ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মাটিরাংগা,খাড়াছড়ি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56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422" y="1050878"/>
            <a:ext cx="11750722" cy="230832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১২.১.১মহাবিশ্বের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বিস্তৃতি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606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4776" y="95534"/>
            <a:ext cx="7874758" cy="1200329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নিচের ছবিটি দেখি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54896"/>
            <a:ext cx="12192000" cy="579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36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70746" y="136478"/>
            <a:ext cx="5049671" cy="1746913"/>
          </a:xfrm>
          <a:prstGeom prst="ellipse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7105" y="4763071"/>
            <a:ext cx="10331356" cy="1200329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711" y="2215235"/>
            <a:ext cx="11928143" cy="221599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মহাবিশ্ব</a:t>
            </a:r>
            <a:r>
              <a:rPr lang="en-US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64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33" y="399676"/>
            <a:ext cx="5538718" cy="39403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107" y="571286"/>
            <a:ext cx="5825036" cy="37687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30504" y="4817661"/>
            <a:ext cx="4708477" cy="1446550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দূরবীক্ষণ যন্ত্র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54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2448" y="436728"/>
            <a:ext cx="8106769" cy="1107996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দূরবীক্ষণ যন্ত্র কী কাজ করে </a:t>
            </a:r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66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534" y="2565779"/>
            <a:ext cx="12096466" cy="2554545"/>
          </a:xfrm>
          <a:prstGeom prst="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মহাকাশের</a:t>
            </a:r>
            <a:r>
              <a:rPr lang="en-US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দূরর্বতী</a:t>
            </a:r>
            <a:r>
              <a:rPr lang="en-US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পর্যবেক্ষণে</a:t>
            </a:r>
            <a:r>
              <a:rPr lang="en-US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47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5049673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544706" y="5274973"/>
            <a:ext cx="3944202" cy="144655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04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566" y="257424"/>
            <a:ext cx="8967574" cy="50365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0239" y="6359857"/>
            <a:ext cx="292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5397" y="5528860"/>
            <a:ext cx="3289111" cy="120032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23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167</Words>
  <Application>Microsoft Office PowerPoint</Application>
  <PresentationFormat>Widescreen</PresentationFormat>
  <Paragraphs>52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IMD</dc:creator>
  <cp:lastModifiedBy>User</cp:lastModifiedBy>
  <cp:revision>80</cp:revision>
  <dcterms:created xsi:type="dcterms:W3CDTF">2020-01-13T16:50:32Z</dcterms:created>
  <dcterms:modified xsi:type="dcterms:W3CDTF">2020-08-18T11:23:36Z</dcterms:modified>
</cp:coreProperties>
</file>