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2" r:id="rId6"/>
    <p:sldId id="293" r:id="rId7"/>
    <p:sldId id="263" r:id="rId8"/>
    <p:sldId id="264" r:id="rId9"/>
    <p:sldId id="294" r:id="rId10"/>
    <p:sldId id="271" r:id="rId11"/>
    <p:sldId id="272" r:id="rId12"/>
    <p:sldId id="273" r:id="rId13"/>
    <p:sldId id="295" r:id="rId14"/>
    <p:sldId id="274" r:id="rId15"/>
    <p:sldId id="275" r:id="rId16"/>
    <p:sldId id="276" r:id="rId17"/>
    <p:sldId id="296" r:id="rId18"/>
    <p:sldId id="291" r:id="rId19"/>
    <p:sldId id="29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7F5E5-A2DF-404F-AD86-F416525E11C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937E8-864E-4B83-ACC4-76490CA149CC}">
      <dgm:prSet phldrT="[Text]" custT="1"/>
      <dgm:spPr/>
      <dgm:t>
        <a:bodyPr/>
        <a:lstStyle/>
        <a:p>
          <a:r>
            <a: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কারক</a:t>
          </a:r>
          <a:endParaRPr lang="en-US" sz="4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1E673B4-63DC-458F-987D-90AB618E3675}" type="parTrans" cxnId="{ABF6B93C-EABE-4896-958D-8F44F9EE4766}">
      <dgm:prSet/>
      <dgm:spPr/>
      <dgm:t>
        <a:bodyPr/>
        <a:lstStyle/>
        <a:p>
          <a:endParaRPr lang="en-US"/>
        </a:p>
      </dgm:t>
    </dgm:pt>
    <dgm:pt modelId="{C78CBF46-9399-4F89-91F4-6DCDBAA290FB}" type="sibTrans" cxnId="{ABF6B93C-EABE-4896-958D-8F44F9EE4766}">
      <dgm:prSet/>
      <dgm:spPr/>
      <dgm:t>
        <a:bodyPr/>
        <a:lstStyle/>
        <a:p>
          <a:endParaRPr lang="en-US"/>
        </a:p>
      </dgm:t>
    </dgm:pt>
    <dgm:pt modelId="{5F856E05-A11B-41C3-8AFD-9BA762F8762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</a:t>
          </a:r>
        </a:p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কর্তৃ</a:t>
          </a:r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কারক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9BB2BC0-4B8F-4E14-A35B-218C117E0543}" type="parTrans" cxnId="{A30DC327-3C28-4BE3-AC7B-817D9A69FECA}">
      <dgm:prSet/>
      <dgm:spPr>
        <a:solidFill>
          <a:schemeClr val="tx1"/>
        </a:solidFill>
      </dgm:spPr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AF5B45-C2D8-4A7D-83B5-63AA04433E48}" type="sibTrans" cxnId="{A30DC327-3C28-4BE3-AC7B-817D9A69FECA}">
      <dgm:prSet/>
      <dgm:spPr/>
      <dgm:t>
        <a:bodyPr/>
        <a:lstStyle/>
        <a:p>
          <a:endParaRPr lang="en-US"/>
        </a:p>
      </dgm:t>
    </dgm:pt>
    <dgm:pt modelId="{71CE06ED-69B2-4916-B17C-3B66E3558FF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</a:t>
          </a:r>
        </a:p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</a:t>
          </a:r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কারক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53A67AC-F62D-4B42-9C49-2947C72A0744}" type="parTrans" cxnId="{0CC558D7-A799-4603-BD66-812695D96FF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16C1468-4CBD-4830-8DD1-E87E1E47DA5B}" type="sibTrans" cxnId="{0CC558D7-A799-4603-BD66-812695D96FFC}">
      <dgm:prSet/>
      <dgm:spPr/>
      <dgm:t>
        <a:bodyPr/>
        <a:lstStyle/>
        <a:p>
          <a:endParaRPr lang="en-US"/>
        </a:p>
      </dgm:t>
    </dgm:pt>
    <dgm:pt modelId="{A573057B-9F4D-49D8-A5C3-B1EA2F48F10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</a:t>
          </a:r>
        </a:p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সম্প্রদান কারক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A557B6F-0E1D-4F68-BF47-5CEA3FC7912D}" type="parTrans" cxnId="{D12E2199-72AB-41E4-81D7-5E69C31905D0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74F9ACE-A90F-40F2-86FA-E7577B4D3173}" type="sibTrans" cxnId="{D12E2199-72AB-41E4-81D7-5E69C31905D0}">
      <dgm:prSet/>
      <dgm:spPr/>
      <dgm:t>
        <a:bodyPr/>
        <a:lstStyle/>
        <a:p>
          <a:endParaRPr lang="en-US"/>
        </a:p>
      </dgm:t>
    </dgm:pt>
    <dgm:pt modelId="{2ED685F6-E2F2-40F5-8EDF-0A26C6C1F97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</a:t>
          </a:r>
        </a:p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অপাদান কারক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B9F0205-3593-466A-B996-49E56BFECEA3}" type="parTrans" cxnId="{A1961DA0-0DCF-4CAA-ADAD-117E35D48F37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3F53E1DA-8E4D-48E3-871C-629449F9F66C}" type="sibTrans" cxnId="{A1961DA0-0DCF-4CAA-ADAD-117E35D48F37}">
      <dgm:prSet/>
      <dgm:spPr/>
      <dgm:t>
        <a:bodyPr/>
        <a:lstStyle/>
        <a:p>
          <a:endParaRPr lang="en-US"/>
        </a:p>
      </dgm:t>
    </dgm:pt>
    <dgm:pt modelId="{E1610A6D-CA9A-4BF4-A3B4-B83DCD5B272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</a:t>
          </a:r>
        </a:p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করণ</a:t>
          </a:r>
          <a:endParaRPr lang="bn-IN" sz="32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কারক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64242AB-04CA-4E7B-951B-3847D4609EFD}" type="parTrans" cxnId="{5E9A0F29-9C9B-41D7-A3CF-FC45252BC5F5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F962C15-D5DD-4BAE-8B05-2801E376973F}" type="sibTrans" cxnId="{5E9A0F29-9C9B-41D7-A3CF-FC45252BC5F5}">
      <dgm:prSet/>
      <dgm:spPr/>
      <dgm:t>
        <a:bodyPr/>
        <a:lstStyle/>
        <a:p>
          <a:endParaRPr lang="en-US"/>
        </a:p>
      </dgm:t>
    </dgm:pt>
    <dgm:pt modelId="{658D8147-BBAC-44A8-AC04-B3C31966B5F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৬</a:t>
          </a:r>
        </a:p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অধিকরণ কারক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E796EA8-1709-4C08-89AB-3EB8CA841FE4}" type="parTrans" cxnId="{FEB8ED40-32F3-49A7-93F2-997FD4C46031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BCA55DB-53BE-4BB1-A30B-A7B05D40F548}" type="sibTrans" cxnId="{FEB8ED40-32F3-49A7-93F2-997FD4C46031}">
      <dgm:prSet/>
      <dgm:spPr/>
      <dgm:t>
        <a:bodyPr/>
        <a:lstStyle/>
        <a:p>
          <a:endParaRPr lang="en-US"/>
        </a:p>
      </dgm:t>
    </dgm:pt>
    <dgm:pt modelId="{E1F005E3-DE59-4668-B634-57A5D6F7F1F0}" type="pres">
      <dgm:prSet presAssocID="{C9E7F5E5-A2DF-404F-AD86-F416525E11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4A1DEC-6A39-45C8-9706-945A5E2A268A}" type="pres">
      <dgm:prSet presAssocID="{B85937E8-864E-4B83-ACC4-76490CA149CC}" presName="centerShape" presStyleLbl="node0" presStyleIdx="0" presStyleCnt="1" custScaleX="122102" custScaleY="116651" custLinFactNeighborX="2032" custLinFactNeighborY="-4479"/>
      <dgm:spPr/>
      <dgm:t>
        <a:bodyPr/>
        <a:lstStyle/>
        <a:p>
          <a:endParaRPr lang="en-US"/>
        </a:p>
      </dgm:t>
    </dgm:pt>
    <dgm:pt modelId="{4ACDC461-85E5-41E4-A7EC-2E909886B1F9}" type="pres">
      <dgm:prSet presAssocID="{D9BB2BC0-4B8F-4E14-A35B-218C117E0543}" presName="parTrans" presStyleLbl="sibTrans2D1" presStyleIdx="0" presStyleCnt="6"/>
      <dgm:spPr/>
      <dgm:t>
        <a:bodyPr/>
        <a:lstStyle/>
        <a:p>
          <a:endParaRPr lang="en-US"/>
        </a:p>
      </dgm:t>
    </dgm:pt>
    <dgm:pt modelId="{39AA7685-D370-4FAA-9206-F53B2FD888D0}" type="pres">
      <dgm:prSet presAssocID="{D9BB2BC0-4B8F-4E14-A35B-218C117E054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2096D2B-DE53-49FA-B59C-59EED050F7A4}" type="pres">
      <dgm:prSet presAssocID="{5F856E05-A11B-41C3-8AFD-9BA762F87628}" presName="node" presStyleLbl="node1" presStyleIdx="0" presStyleCnt="6" custScaleX="115960" custRadScaleRad="106255" custRadScaleInc="13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1C9A7-0970-4DEB-829C-E7057D0E3368}" type="pres">
      <dgm:prSet presAssocID="{B53A67AC-F62D-4B42-9C49-2947C72A074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BD51461F-34EE-4A3E-8C5D-F66E72C27EDD}" type="pres">
      <dgm:prSet presAssocID="{B53A67AC-F62D-4B42-9C49-2947C72A074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6CCED1F-F4E7-49A2-A2FE-EA908CEF7C82}" type="pres">
      <dgm:prSet presAssocID="{71CE06ED-69B2-4916-B17C-3B66E3558FF4}" presName="node" presStyleLbl="node1" presStyleIdx="1" presStyleCnt="6" custScaleX="113978" custRadScaleRad="110765" custRadScaleInc="10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51C5B-6914-4397-8C68-BA40AF8C3999}" type="pres">
      <dgm:prSet presAssocID="{764242AB-04CA-4E7B-951B-3847D4609EF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0917765F-85E9-46FD-B546-4C21DC49A890}" type="pres">
      <dgm:prSet presAssocID="{764242AB-04CA-4E7B-951B-3847D4609EF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72AA3D85-88E6-405B-8B47-E160291965D0}" type="pres">
      <dgm:prSet presAssocID="{E1610A6D-CA9A-4BF4-A3B4-B83DCD5B272A}" presName="node" presStyleLbl="node1" presStyleIdx="2" presStyleCnt="6" custScaleX="119335" custRadScaleRad="101212" custRadScaleInc="1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2550D-E408-400E-A8AE-47EFECFA2B5D}" type="pres">
      <dgm:prSet presAssocID="{6A557B6F-0E1D-4F68-BF47-5CEA3FC7912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B01C672C-AD7C-4026-ADFE-E640178DDC38}" type="pres">
      <dgm:prSet presAssocID="{6A557B6F-0E1D-4F68-BF47-5CEA3FC7912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B497EAEC-FFA4-4293-99AE-20E2DB9B0ADC}" type="pres">
      <dgm:prSet presAssocID="{A573057B-9F4D-49D8-A5C3-B1EA2F48F10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B16E4-390E-444F-9623-9E7D079027E8}" type="pres">
      <dgm:prSet presAssocID="{5B9F0205-3593-466A-B996-49E56BFECEA3}" presName="parTrans" presStyleLbl="sibTrans2D1" presStyleIdx="4" presStyleCnt="6"/>
      <dgm:spPr/>
      <dgm:t>
        <a:bodyPr/>
        <a:lstStyle/>
        <a:p>
          <a:endParaRPr lang="en-US"/>
        </a:p>
      </dgm:t>
    </dgm:pt>
    <dgm:pt modelId="{974D9E4C-12E0-454F-8461-82ACF896BB3D}" type="pres">
      <dgm:prSet presAssocID="{5B9F0205-3593-466A-B996-49E56BFECEA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0A3A273-E014-4064-B1AE-F79ED02DB111}" type="pres">
      <dgm:prSet presAssocID="{2ED685F6-E2F2-40F5-8EDF-0A26C6C1F97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2210D-4225-4BA2-91D0-CA81F445D673}" type="pres">
      <dgm:prSet presAssocID="{EE796EA8-1709-4C08-89AB-3EB8CA841FE4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ACFF593-745F-46CE-A6B3-D4E2495F34D6}" type="pres">
      <dgm:prSet presAssocID="{EE796EA8-1709-4C08-89AB-3EB8CA841FE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CF785031-9533-477C-A281-CFCB6134C9FF}" type="pres">
      <dgm:prSet presAssocID="{658D8147-BBAC-44A8-AC04-B3C31966B5FB}" presName="node" presStyleLbl="node1" presStyleIdx="5" presStyleCnt="6" custScaleX="122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B956E1-2041-40D4-9167-02BCE03DCFF0}" type="presOf" srcId="{B53A67AC-F62D-4B42-9C49-2947C72A0744}" destId="{BD51461F-34EE-4A3E-8C5D-F66E72C27EDD}" srcOrd="1" destOrd="0" presId="urn:microsoft.com/office/officeart/2005/8/layout/radial5"/>
    <dgm:cxn modelId="{5FFF3DC6-B28F-4C8E-8143-ADB587D53882}" type="presOf" srcId="{658D8147-BBAC-44A8-AC04-B3C31966B5FB}" destId="{CF785031-9533-477C-A281-CFCB6134C9FF}" srcOrd="0" destOrd="0" presId="urn:microsoft.com/office/officeart/2005/8/layout/radial5"/>
    <dgm:cxn modelId="{6F977FDF-FCC4-4F52-95BC-45761050695A}" type="presOf" srcId="{D9BB2BC0-4B8F-4E14-A35B-218C117E0543}" destId="{4ACDC461-85E5-41E4-A7EC-2E909886B1F9}" srcOrd="0" destOrd="0" presId="urn:microsoft.com/office/officeart/2005/8/layout/radial5"/>
    <dgm:cxn modelId="{0ABB92BB-603E-465C-9D38-C8216E2CD0FF}" type="presOf" srcId="{764242AB-04CA-4E7B-951B-3847D4609EFD}" destId="{0917765F-85E9-46FD-B546-4C21DC49A890}" srcOrd="1" destOrd="0" presId="urn:microsoft.com/office/officeart/2005/8/layout/radial5"/>
    <dgm:cxn modelId="{19FEEE44-8806-4F99-A114-2C3500BA58A2}" type="presOf" srcId="{71CE06ED-69B2-4916-B17C-3B66E3558FF4}" destId="{B6CCED1F-F4E7-49A2-A2FE-EA908CEF7C82}" srcOrd="0" destOrd="0" presId="urn:microsoft.com/office/officeart/2005/8/layout/radial5"/>
    <dgm:cxn modelId="{AD40C3DF-BABC-4236-8514-1BD580BE3353}" type="presOf" srcId="{EE796EA8-1709-4C08-89AB-3EB8CA841FE4}" destId="{EA32210D-4225-4BA2-91D0-CA81F445D673}" srcOrd="0" destOrd="0" presId="urn:microsoft.com/office/officeart/2005/8/layout/radial5"/>
    <dgm:cxn modelId="{5DCA026E-A2C3-45A8-9848-1513A822A5C0}" type="presOf" srcId="{764242AB-04CA-4E7B-951B-3847D4609EFD}" destId="{6FC51C5B-6914-4397-8C68-BA40AF8C3999}" srcOrd="0" destOrd="0" presId="urn:microsoft.com/office/officeart/2005/8/layout/radial5"/>
    <dgm:cxn modelId="{A30DC327-3C28-4BE3-AC7B-817D9A69FECA}" srcId="{B85937E8-864E-4B83-ACC4-76490CA149CC}" destId="{5F856E05-A11B-41C3-8AFD-9BA762F87628}" srcOrd="0" destOrd="0" parTransId="{D9BB2BC0-4B8F-4E14-A35B-218C117E0543}" sibTransId="{CFAF5B45-C2D8-4A7D-83B5-63AA04433E48}"/>
    <dgm:cxn modelId="{0CC558D7-A799-4603-BD66-812695D96FFC}" srcId="{B85937E8-864E-4B83-ACC4-76490CA149CC}" destId="{71CE06ED-69B2-4916-B17C-3B66E3558FF4}" srcOrd="1" destOrd="0" parTransId="{B53A67AC-F62D-4B42-9C49-2947C72A0744}" sibTransId="{D16C1468-4CBD-4830-8DD1-E87E1E47DA5B}"/>
    <dgm:cxn modelId="{FBC3016F-D540-4FA3-883D-CA23383AD50A}" type="presOf" srcId="{A573057B-9F4D-49D8-A5C3-B1EA2F48F10A}" destId="{B497EAEC-FFA4-4293-99AE-20E2DB9B0ADC}" srcOrd="0" destOrd="0" presId="urn:microsoft.com/office/officeart/2005/8/layout/radial5"/>
    <dgm:cxn modelId="{2F8DFCB7-D3BB-407E-84EB-2E80F70D0C5C}" type="presOf" srcId="{B85937E8-864E-4B83-ACC4-76490CA149CC}" destId="{C94A1DEC-6A39-45C8-9706-945A5E2A268A}" srcOrd="0" destOrd="0" presId="urn:microsoft.com/office/officeart/2005/8/layout/radial5"/>
    <dgm:cxn modelId="{23E03B81-F140-40FC-A469-0081B674A582}" type="presOf" srcId="{6A557B6F-0E1D-4F68-BF47-5CEA3FC7912D}" destId="{72F2550D-E408-400E-A8AE-47EFECFA2B5D}" srcOrd="0" destOrd="0" presId="urn:microsoft.com/office/officeart/2005/8/layout/radial5"/>
    <dgm:cxn modelId="{9C0720B2-C838-4B01-9339-96E55E1D986F}" type="presOf" srcId="{E1610A6D-CA9A-4BF4-A3B4-B83DCD5B272A}" destId="{72AA3D85-88E6-405B-8B47-E160291965D0}" srcOrd="0" destOrd="0" presId="urn:microsoft.com/office/officeart/2005/8/layout/radial5"/>
    <dgm:cxn modelId="{942FAE1B-FADF-49A6-8466-BCE312816004}" type="presOf" srcId="{EE796EA8-1709-4C08-89AB-3EB8CA841FE4}" destId="{4ACFF593-745F-46CE-A6B3-D4E2495F34D6}" srcOrd="1" destOrd="0" presId="urn:microsoft.com/office/officeart/2005/8/layout/radial5"/>
    <dgm:cxn modelId="{9285314E-8384-4A7D-AA39-948C10AEC0FE}" type="presOf" srcId="{5B9F0205-3593-466A-B996-49E56BFECEA3}" destId="{974D9E4C-12E0-454F-8461-82ACF896BB3D}" srcOrd="1" destOrd="0" presId="urn:microsoft.com/office/officeart/2005/8/layout/radial5"/>
    <dgm:cxn modelId="{A1961DA0-0DCF-4CAA-ADAD-117E35D48F37}" srcId="{B85937E8-864E-4B83-ACC4-76490CA149CC}" destId="{2ED685F6-E2F2-40F5-8EDF-0A26C6C1F97B}" srcOrd="4" destOrd="0" parTransId="{5B9F0205-3593-466A-B996-49E56BFECEA3}" sibTransId="{3F53E1DA-8E4D-48E3-871C-629449F9F66C}"/>
    <dgm:cxn modelId="{FEB8ED40-32F3-49A7-93F2-997FD4C46031}" srcId="{B85937E8-864E-4B83-ACC4-76490CA149CC}" destId="{658D8147-BBAC-44A8-AC04-B3C31966B5FB}" srcOrd="5" destOrd="0" parTransId="{EE796EA8-1709-4C08-89AB-3EB8CA841FE4}" sibTransId="{BBCA55DB-53BE-4BB1-A30B-A7B05D40F548}"/>
    <dgm:cxn modelId="{5CE53348-0E1D-4C04-AE6E-7676B43964FC}" type="presOf" srcId="{C9E7F5E5-A2DF-404F-AD86-F416525E11C0}" destId="{E1F005E3-DE59-4668-B634-57A5D6F7F1F0}" srcOrd="0" destOrd="0" presId="urn:microsoft.com/office/officeart/2005/8/layout/radial5"/>
    <dgm:cxn modelId="{C9D0CED9-CA7E-4520-AFC5-8AC78AD08DD8}" type="presOf" srcId="{2ED685F6-E2F2-40F5-8EDF-0A26C6C1F97B}" destId="{B0A3A273-E014-4064-B1AE-F79ED02DB111}" srcOrd="0" destOrd="0" presId="urn:microsoft.com/office/officeart/2005/8/layout/radial5"/>
    <dgm:cxn modelId="{7A592354-CC67-434B-B5A0-0C81DEE0A837}" type="presOf" srcId="{5F856E05-A11B-41C3-8AFD-9BA762F87628}" destId="{B2096D2B-DE53-49FA-B59C-59EED050F7A4}" srcOrd="0" destOrd="0" presId="urn:microsoft.com/office/officeart/2005/8/layout/radial5"/>
    <dgm:cxn modelId="{D12E2199-72AB-41E4-81D7-5E69C31905D0}" srcId="{B85937E8-864E-4B83-ACC4-76490CA149CC}" destId="{A573057B-9F4D-49D8-A5C3-B1EA2F48F10A}" srcOrd="3" destOrd="0" parTransId="{6A557B6F-0E1D-4F68-BF47-5CEA3FC7912D}" sibTransId="{274F9ACE-A90F-40F2-86FA-E7577B4D3173}"/>
    <dgm:cxn modelId="{C88FC97A-A17B-4317-A9A3-FFAE82B5E3AC}" type="presOf" srcId="{B53A67AC-F62D-4B42-9C49-2947C72A0744}" destId="{13F1C9A7-0970-4DEB-829C-E7057D0E3368}" srcOrd="0" destOrd="0" presId="urn:microsoft.com/office/officeart/2005/8/layout/radial5"/>
    <dgm:cxn modelId="{7FB9C61D-14BE-4209-BDD7-08A901E1A85D}" type="presOf" srcId="{D9BB2BC0-4B8F-4E14-A35B-218C117E0543}" destId="{39AA7685-D370-4FAA-9206-F53B2FD888D0}" srcOrd="1" destOrd="0" presId="urn:microsoft.com/office/officeart/2005/8/layout/radial5"/>
    <dgm:cxn modelId="{F7AB0114-86E2-4ADB-8F2C-33BE91FA479A}" type="presOf" srcId="{6A557B6F-0E1D-4F68-BF47-5CEA3FC7912D}" destId="{B01C672C-AD7C-4026-ADFE-E640178DDC38}" srcOrd="1" destOrd="0" presId="urn:microsoft.com/office/officeart/2005/8/layout/radial5"/>
    <dgm:cxn modelId="{318C3233-FA23-47D4-AB0C-535D0697E0AB}" type="presOf" srcId="{5B9F0205-3593-466A-B996-49E56BFECEA3}" destId="{080B16E4-390E-444F-9623-9E7D079027E8}" srcOrd="0" destOrd="0" presId="urn:microsoft.com/office/officeart/2005/8/layout/radial5"/>
    <dgm:cxn modelId="{5E9A0F29-9C9B-41D7-A3CF-FC45252BC5F5}" srcId="{B85937E8-864E-4B83-ACC4-76490CA149CC}" destId="{E1610A6D-CA9A-4BF4-A3B4-B83DCD5B272A}" srcOrd="2" destOrd="0" parTransId="{764242AB-04CA-4E7B-951B-3847D4609EFD}" sibTransId="{CF962C15-D5DD-4BAE-8B05-2801E376973F}"/>
    <dgm:cxn modelId="{ABF6B93C-EABE-4896-958D-8F44F9EE4766}" srcId="{C9E7F5E5-A2DF-404F-AD86-F416525E11C0}" destId="{B85937E8-864E-4B83-ACC4-76490CA149CC}" srcOrd="0" destOrd="0" parTransId="{E1E673B4-63DC-458F-987D-90AB618E3675}" sibTransId="{C78CBF46-9399-4F89-91F4-6DCDBAA290FB}"/>
    <dgm:cxn modelId="{A6B12B2D-D48E-4692-AFF8-277AC6C2316E}" type="presParOf" srcId="{E1F005E3-DE59-4668-B634-57A5D6F7F1F0}" destId="{C94A1DEC-6A39-45C8-9706-945A5E2A268A}" srcOrd="0" destOrd="0" presId="urn:microsoft.com/office/officeart/2005/8/layout/radial5"/>
    <dgm:cxn modelId="{C308F0BE-B06B-4B17-B67C-DF085F9ADE05}" type="presParOf" srcId="{E1F005E3-DE59-4668-B634-57A5D6F7F1F0}" destId="{4ACDC461-85E5-41E4-A7EC-2E909886B1F9}" srcOrd="1" destOrd="0" presId="urn:microsoft.com/office/officeart/2005/8/layout/radial5"/>
    <dgm:cxn modelId="{0AB3CADE-FBED-479F-8580-69E0F9D94203}" type="presParOf" srcId="{4ACDC461-85E5-41E4-A7EC-2E909886B1F9}" destId="{39AA7685-D370-4FAA-9206-F53B2FD888D0}" srcOrd="0" destOrd="0" presId="urn:microsoft.com/office/officeart/2005/8/layout/radial5"/>
    <dgm:cxn modelId="{43A3C245-7CA5-4A66-AE79-9CAD43A85EF4}" type="presParOf" srcId="{E1F005E3-DE59-4668-B634-57A5D6F7F1F0}" destId="{B2096D2B-DE53-49FA-B59C-59EED050F7A4}" srcOrd="2" destOrd="0" presId="urn:microsoft.com/office/officeart/2005/8/layout/radial5"/>
    <dgm:cxn modelId="{79F30916-44AE-4EAA-8654-A5F3790CA4B3}" type="presParOf" srcId="{E1F005E3-DE59-4668-B634-57A5D6F7F1F0}" destId="{13F1C9A7-0970-4DEB-829C-E7057D0E3368}" srcOrd="3" destOrd="0" presId="urn:microsoft.com/office/officeart/2005/8/layout/radial5"/>
    <dgm:cxn modelId="{93B0D762-D432-4152-9294-76C1EBB7ABA0}" type="presParOf" srcId="{13F1C9A7-0970-4DEB-829C-E7057D0E3368}" destId="{BD51461F-34EE-4A3E-8C5D-F66E72C27EDD}" srcOrd="0" destOrd="0" presId="urn:microsoft.com/office/officeart/2005/8/layout/radial5"/>
    <dgm:cxn modelId="{8EE78206-22FC-4C7C-99CC-C8D5AF36AD2C}" type="presParOf" srcId="{E1F005E3-DE59-4668-B634-57A5D6F7F1F0}" destId="{B6CCED1F-F4E7-49A2-A2FE-EA908CEF7C82}" srcOrd="4" destOrd="0" presId="urn:microsoft.com/office/officeart/2005/8/layout/radial5"/>
    <dgm:cxn modelId="{5D9724E1-4E5C-41DB-8D09-F6737DFFDF1A}" type="presParOf" srcId="{E1F005E3-DE59-4668-B634-57A5D6F7F1F0}" destId="{6FC51C5B-6914-4397-8C68-BA40AF8C3999}" srcOrd="5" destOrd="0" presId="urn:microsoft.com/office/officeart/2005/8/layout/radial5"/>
    <dgm:cxn modelId="{221F4A0C-35C3-4360-BAC4-81A154B1A162}" type="presParOf" srcId="{6FC51C5B-6914-4397-8C68-BA40AF8C3999}" destId="{0917765F-85E9-46FD-B546-4C21DC49A890}" srcOrd="0" destOrd="0" presId="urn:microsoft.com/office/officeart/2005/8/layout/radial5"/>
    <dgm:cxn modelId="{772DE5C2-6D8A-4FDF-A61A-B81B96A495E0}" type="presParOf" srcId="{E1F005E3-DE59-4668-B634-57A5D6F7F1F0}" destId="{72AA3D85-88E6-405B-8B47-E160291965D0}" srcOrd="6" destOrd="0" presId="urn:microsoft.com/office/officeart/2005/8/layout/radial5"/>
    <dgm:cxn modelId="{33023291-3C6C-4041-AF10-EA64B0EEFA5A}" type="presParOf" srcId="{E1F005E3-DE59-4668-B634-57A5D6F7F1F0}" destId="{72F2550D-E408-400E-A8AE-47EFECFA2B5D}" srcOrd="7" destOrd="0" presId="urn:microsoft.com/office/officeart/2005/8/layout/radial5"/>
    <dgm:cxn modelId="{C0C04AB3-62C5-41C9-BA67-469EF69A0AF3}" type="presParOf" srcId="{72F2550D-E408-400E-A8AE-47EFECFA2B5D}" destId="{B01C672C-AD7C-4026-ADFE-E640178DDC38}" srcOrd="0" destOrd="0" presId="urn:microsoft.com/office/officeart/2005/8/layout/radial5"/>
    <dgm:cxn modelId="{50475583-C3C5-43D6-BF60-EA6F3E35F533}" type="presParOf" srcId="{E1F005E3-DE59-4668-B634-57A5D6F7F1F0}" destId="{B497EAEC-FFA4-4293-99AE-20E2DB9B0ADC}" srcOrd="8" destOrd="0" presId="urn:microsoft.com/office/officeart/2005/8/layout/radial5"/>
    <dgm:cxn modelId="{6CDB54E8-0D4A-45AA-A142-128DE09AAA8D}" type="presParOf" srcId="{E1F005E3-DE59-4668-B634-57A5D6F7F1F0}" destId="{080B16E4-390E-444F-9623-9E7D079027E8}" srcOrd="9" destOrd="0" presId="urn:microsoft.com/office/officeart/2005/8/layout/radial5"/>
    <dgm:cxn modelId="{E26B4CD9-5859-427D-BFE7-25ADB96B2647}" type="presParOf" srcId="{080B16E4-390E-444F-9623-9E7D079027E8}" destId="{974D9E4C-12E0-454F-8461-82ACF896BB3D}" srcOrd="0" destOrd="0" presId="urn:microsoft.com/office/officeart/2005/8/layout/radial5"/>
    <dgm:cxn modelId="{8C862F7E-E881-4A87-9856-510E181F16E3}" type="presParOf" srcId="{E1F005E3-DE59-4668-B634-57A5D6F7F1F0}" destId="{B0A3A273-E014-4064-B1AE-F79ED02DB111}" srcOrd="10" destOrd="0" presId="urn:microsoft.com/office/officeart/2005/8/layout/radial5"/>
    <dgm:cxn modelId="{A68A74E9-9E02-48A0-BF07-4704E944EDE4}" type="presParOf" srcId="{E1F005E3-DE59-4668-B634-57A5D6F7F1F0}" destId="{EA32210D-4225-4BA2-91D0-CA81F445D673}" srcOrd="11" destOrd="0" presId="urn:microsoft.com/office/officeart/2005/8/layout/radial5"/>
    <dgm:cxn modelId="{BA0A82E9-1FDA-422A-B022-542A9D63D130}" type="presParOf" srcId="{EA32210D-4225-4BA2-91D0-CA81F445D673}" destId="{4ACFF593-745F-46CE-A6B3-D4E2495F34D6}" srcOrd="0" destOrd="0" presId="urn:microsoft.com/office/officeart/2005/8/layout/radial5"/>
    <dgm:cxn modelId="{210D36C2-244F-4D1C-B6B7-AD048EE5635A}" type="presParOf" srcId="{E1F005E3-DE59-4668-B634-57A5D6F7F1F0}" destId="{CF785031-9533-477C-A281-CFCB6134C9FF}" srcOrd="12" destOrd="0" presId="urn:microsoft.com/office/officeart/2005/8/layout/radial5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A1DEC-6A39-45C8-9706-945A5E2A268A}">
      <dsp:nvSpPr>
        <dsp:cNvPr id="0" name=""/>
        <dsp:cNvSpPr/>
      </dsp:nvSpPr>
      <dsp:spPr>
        <a:xfrm>
          <a:off x="4885969" y="2129891"/>
          <a:ext cx="1906351" cy="1821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কারক</a:t>
          </a:r>
          <a:endParaRPr lang="en-US" sz="4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165148" y="2396606"/>
        <a:ext cx="1347993" cy="1287816"/>
      </dsp:txXfrm>
    </dsp:sp>
    <dsp:sp modelId="{4ACDC461-85E5-41E4-A7EC-2E909886B1F9}">
      <dsp:nvSpPr>
        <dsp:cNvPr id="0" name=""/>
        <dsp:cNvSpPr/>
      </dsp:nvSpPr>
      <dsp:spPr>
        <a:xfrm rot="16339437">
          <a:off x="5773232" y="1636353"/>
          <a:ext cx="222168" cy="58216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805206" y="1786084"/>
        <a:ext cx="155518" cy="349301"/>
      </dsp:txXfrm>
    </dsp:sp>
    <dsp:sp modelId="{B2096D2B-DE53-49FA-B59C-59EED050F7A4}">
      <dsp:nvSpPr>
        <dsp:cNvPr id="0" name=""/>
        <dsp:cNvSpPr/>
      </dsp:nvSpPr>
      <dsp:spPr>
        <a:xfrm>
          <a:off x="4935026" y="0"/>
          <a:ext cx="1985534" cy="171225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কর্তৃ</a:t>
          </a: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কারক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25801" y="250754"/>
        <a:ext cx="1403984" cy="1210749"/>
      </dsp:txXfrm>
    </dsp:sp>
    <dsp:sp modelId="{13F1C9A7-0970-4DEB-829C-E7057D0E3368}">
      <dsp:nvSpPr>
        <dsp:cNvPr id="0" name=""/>
        <dsp:cNvSpPr/>
      </dsp:nvSpPr>
      <dsp:spPr>
        <a:xfrm rot="20185213">
          <a:off x="6809153" y="2259664"/>
          <a:ext cx="304199" cy="58216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812963" y="2394350"/>
        <a:ext cx="212939" cy="349301"/>
      </dsp:txXfrm>
    </dsp:sp>
    <dsp:sp modelId="{B6CCED1F-F4E7-49A2-A2FE-EA908CEF7C82}">
      <dsp:nvSpPr>
        <dsp:cNvPr id="0" name=""/>
        <dsp:cNvSpPr/>
      </dsp:nvSpPr>
      <dsp:spPr>
        <a:xfrm>
          <a:off x="7130024" y="1195050"/>
          <a:ext cx="1951597" cy="171225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</a:t>
          </a: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কারক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415829" y="1445804"/>
        <a:ext cx="1379987" cy="1210749"/>
      </dsp:txXfrm>
    </dsp:sp>
    <dsp:sp modelId="{6FC51C5B-6914-4397-8C68-BA40AF8C3999}">
      <dsp:nvSpPr>
        <dsp:cNvPr id="0" name=""/>
        <dsp:cNvSpPr/>
      </dsp:nvSpPr>
      <dsp:spPr>
        <a:xfrm rot="2146625">
          <a:off x="6672934" y="3458503"/>
          <a:ext cx="300387" cy="58216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681437" y="3548594"/>
        <a:ext cx="210271" cy="349301"/>
      </dsp:txXfrm>
    </dsp:sp>
    <dsp:sp modelId="{72AA3D85-88E6-405B-8B47-E160291965D0}">
      <dsp:nvSpPr>
        <dsp:cNvPr id="0" name=""/>
        <dsp:cNvSpPr/>
      </dsp:nvSpPr>
      <dsp:spPr>
        <a:xfrm>
          <a:off x="6812902" y="3622313"/>
          <a:ext cx="2043323" cy="171225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করণ</a:t>
          </a:r>
          <a:endParaRPr lang="bn-IN" sz="32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কারক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112140" y="3873067"/>
        <a:ext cx="1444847" cy="1210749"/>
      </dsp:txXfrm>
    </dsp:sp>
    <dsp:sp modelId="{72F2550D-E408-400E-A8AE-47EFECFA2B5D}">
      <dsp:nvSpPr>
        <dsp:cNvPr id="0" name=""/>
        <dsp:cNvSpPr/>
      </dsp:nvSpPr>
      <dsp:spPr>
        <a:xfrm rot="5528164">
          <a:off x="5566105" y="4068838"/>
          <a:ext cx="447655" cy="58216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5635756" y="4118170"/>
        <a:ext cx="313359" cy="349301"/>
      </dsp:txXfrm>
    </dsp:sp>
    <dsp:sp modelId="{B497EAEC-FFA4-4293-99AE-20E2DB9B0ADC}">
      <dsp:nvSpPr>
        <dsp:cNvPr id="0" name=""/>
        <dsp:cNvSpPr/>
      </dsp:nvSpPr>
      <dsp:spPr>
        <a:xfrm>
          <a:off x="4885680" y="4794010"/>
          <a:ext cx="1712257" cy="171225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সম্প্রদান কারক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136434" y="5044764"/>
        <a:ext cx="1210749" cy="1210749"/>
      </dsp:txXfrm>
    </dsp:sp>
    <dsp:sp modelId="{080B16E4-390E-444F-9623-9E7D079027E8}">
      <dsp:nvSpPr>
        <dsp:cNvPr id="0" name=""/>
        <dsp:cNvSpPr/>
      </dsp:nvSpPr>
      <dsp:spPr>
        <a:xfrm rot="8817908">
          <a:off x="4517774" y="3471816"/>
          <a:ext cx="420946" cy="58216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4633850" y="3553827"/>
        <a:ext cx="294662" cy="349301"/>
      </dsp:txXfrm>
    </dsp:sp>
    <dsp:sp modelId="{B0A3A273-E014-4064-B1AE-F79ED02DB111}">
      <dsp:nvSpPr>
        <dsp:cNvPr id="0" name=""/>
        <dsp:cNvSpPr/>
      </dsp:nvSpPr>
      <dsp:spPr>
        <a:xfrm>
          <a:off x="2811484" y="3596473"/>
          <a:ext cx="1712257" cy="171225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অপাদান কারক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062238" y="3847227"/>
        <a:ext cx="1210749" cy="1210749"/>
      </dsp:txXfrm>
    </dsp:sp>
    <dsp:sp modelId="{EA32210D-4225-4BA2-91D0-CA81F445D673}">
      <dsp:nvSpPr>
        <dsp:cNvPr id="0" name=""/>
        <dsp:cNvSpPr/>
      </dsp:nvSpPr>
      <dsp:spPr>
        <a:xfrm rot="12261289">
          <a:off x="4671154" y="2272751"/>
          <a:ext cx="229905" cy="58216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4737056" y="2403405"/>
        <a:ext cx="160934" cy="349301"/>
      </dsp:txXfrm>
    </dsp:sp>
    <dsp:sp modelId="{CF785031-9533-477C-A281-CFCB6134C9FF}">
      <dsp:nvSpPr>
        <dsp:cNvPr id="0" name=""/>
        <dsp:cNvSpPr/>
      </dsp:nvSpPr>
      <dsp:spPr>
        <a:xfrm>
          <a:off x="2622151" y="1201398"/>
          <a:ext cx="2090923" cy="171225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৬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অধিকরণ কারক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928360" y="1452152"/>
        <a:ext cx="1478505" cy="1210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A429-61A7-45CD-8747-586ED155BB1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29D-CC48-4C51-9795-D6A4CB8F6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A429-61A7-45CD-8747-586ED155BB1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29D-CC48-4C51-9795-D6A4CB8F6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9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A429-61A7-45CD-8747-586ED155BB1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29D-CC48-4C51-9795-D6A4CB8F6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A429-61A7-45CD-8747-586ED155BB1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29D-CC48-4C51-9795-D6A4CB8F6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A429-61A7-45CD-8747-586ED155BB1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29D-CC48-4C51-9795-D6A4CB8F6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0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A429-61A7-45CD-8747-586ED155BB1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29D-CC48-4C51-9795-D6A4CB8F6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7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A429-61A7-45CD-8747-586ED155BB1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29D-CC48-4C51-9795-D6A4CB8F6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9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A429-61A7-45CD-8747-586ED155BB1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29D-CC48-4C51-9795-D6A4CB8F6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A429-61A7-45CD-8747-586ED155BB1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29D-CC48-4C51-9795-D6A4CB8F6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3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A429-61A7-45CD-8747-586ED155BB1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29D-CC48-4C51-9795-D6A4CB8F6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0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A429-61A7-45CD-8747-586ED155BB1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29D-CC48-4C51-9795-D6A4CB8F6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5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AA429-61A7-45CD-8747-586ED155BB1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D429D-CC48-4C51-9795-D6A4CB8F6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1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krisiinfo.files.wordpress.com/2010/05/deshi_mishro2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-mail-mahbubtqi2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34208" y="82826"/>
            <a:ext cx="8077200" cy="1523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/>
            </a:solidFill>
            <a:prstDash val="sysDot"/>
          </a:ln>
        </p:spPr>
        <p:txBody>
          <a:bodyPr numCol="1">
            <a:prstTxWarp prst="textWave4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51" y="1698556"/>
            <a:ext cx="6947453" cy="50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13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673" y="336885"/>
            <a:ext cx="10864515" cy="3019926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dirty="0" smtClean="0">
                <a:ln w="0"/>
                <a:latin typeface="NikoshBAN" pitchFamily="2" charset="0"/>
                <a:cs typeface="NikoshBAN" pitchFamily="2" charset="0"/>
              </a:rPr>
              <a:t>কর্তৃকারক</a:t>
            </a:r>
            <a:r>
              <a:rPr lang="en-US" sz="4800" dirty="0" smtClean="0">
                <a:ln w="0"/>
                <a:latin typeface="NikoshBAN" pitchFamily="2" charset="0"/>
                <a:cs typeface="NikoshBAN" pitchFamily="2" charset="0"/>
              </a:rPr>
              <a:t>ঃ</a:t>
            </a:r>
            <a:endParaRPr lang="en-US" sz="4800" dirty="0">
              <a:ln w="0"/>
            </a:endParaRP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যিনি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ক্রিয়া সম্পাদন করেন তাকেই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কর্তৃকারক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বলে। যেমনঃ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u="sng" dirty="0" smtClean="0">
                <a:ln w="0"/>
                <a:latin typeface="NikoshBAN" pitchFamily="2" charset="0"/>
                <a:cs typeface="NikoshBAN" pitchFamily="2" charset="0"/>
              </a:rPr>
              <a:t>মাসুদ</a:t>
            </a:r>
            <a:r>
              <a:rPr lang="bn-BD" sz="4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পা দিয়ে মাঠে বল খেলে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101" y="3284621"/>
            <a:ext cx="3622214" cy="31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20316"/>
            <a:ext cx="11357811" cy="2470484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কর্মকারক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</a:p>
          <a:p>
            <a:pPr marL="0" indent="0">
              <a:buNone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যাকে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উদ্যেশ্য করে ক্রিয়া সম্পাদিত হয় তাকে কর্মকারক বলে ।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কথায়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ক্রিয়ার বিষয় হল কর্ম। যেমনঃ আরিফ পা দিয়ে মাঠে </a:t>
            </a:r>
            <a:r>
              <a:rPr lang="bn-BD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খেলে 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89" y="3011904"/>
            <a:ext cx="3622505" cy="36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02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9" y="324853"/>
            <a:ext cx="11008894" cy="218974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করণকারক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ঃ</a:t>
            </a:r>
          </a:p>
          <a:p>
            <a:pPr marL="0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কর্তা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যা দিয়ে ক্রিয়া সম্পাদন করে তাকে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করণকারক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বলে । যেমনঃ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ফাহিম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্নি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কুলি করে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42" y="3212366"/>
            <a:ext cx="4664242" cy="312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37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911365" y="255939"/>
            <a:ext cx="2818614" cy="136547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0829" y="1725106"/>
            <a:ext cx="12041171" cy="471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0829" y="1877506"/>
            <a:ext cx="12041171" cy="471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llate 8"/>
          <p:cNvSpPr/>
          <p:nvPr/>
        </p:nvSpPr>
        <p:spPr>
          <a:xfrm>
            <a:off x="11528982" y="84842"/>
            <a:ext cx="457200" cy="1621409"/>
          </a:xfrm>
          <a:prstGeom prst="flowChartCollat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Collate 9"/>
          <p:cNvSpPr/>
          <p:nvPr/>
        </p:nvSpPr>
        <p:spPr>
          <a:xfrm>
            <a:off x="10993225" y="103695"/>
            <a:ext cx="457200" cy="1563278"/>
          </a:xfrm>
          <a:prstGeom prst="flowChartCollat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Collate 10"/>
          <p:cNvSpPr/>
          <p:nvPr/>
        </p:nvSpPr>
        <p:spPr>
          <a:xfrm>
            <a:off x="323654" y="95840"/>
            <a:ext cx="457200" cy="1563278"/>
          </a:xfrm>
          <a:prstGeom prst="flowChartCollat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lowchart: Collate 12"/>
          <p:cNvSpPr/>
          <p:nvPr/>
        </p:nvSpPr>
        <p:spPr>
          <a:xfrm>
            <a:off x="834273" y="116265"/>
            <a:ext cx="457200" cy="1563278"/>
          </a:xfrm>
          <a:prstGeom prst="flowChartCollat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537" y="113122"/>
            <a:ext cx="1711751" cy="17111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52" y="0"/>
            <a:ext cx="1711751" cy="17111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8985" y="2752626"/>
            <a:ext cx="9417377" cy="76944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কর্ম কারক কাকে বলে। উদাহরণ সহ লিখ।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276" y="4224779"/>
            <a:ext cx="9180137" cy="2123658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যাকে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উদ্যেশ্য করে ক্রিয়া সম্পাদিত হয় তাকে কর্মকারক বলে ।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আরিফ পা দিয়ে মাঠে 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খেলে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360947"/>
            <a:ext cx="9713495" cy="226193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সম্প্রদান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ঃ</a:t>
            </a:r>
          </a:p>
          <a:p>
            <a:pPr marL="0" lv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নিঃশর্ত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ভাবে দান করা বুঝালে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সম্প্রদান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হয় 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ভিক্ষুককে ভিক্ষা দাও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61" y="2757363"/>
            <a:ext cx="3765633" cy="376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6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705" y="120316"/>
            <a:ext cx="11273589" cy="262288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অপাদান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কোথা হতে,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কি হতে, কিসের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হতে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অথবা ভয় ভিতি ইত্যাদি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বুঝালে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অপাদান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কারক বলে ।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BD" sz="40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তিলে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তৈল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1259" y="3509211"/>
            <a:ext cx="30571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7257" r="-1420" b="32023"/>
          <a:stretch/>
        </p:blipFill>
        <p:spPr>
          <a:xfrm>
            <a:off x="7848600" y="3581400"/>
            <a:ext cx="2691580" cy="306138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7010400" y="55626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238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6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>
                <a:latin typeface="NikoshBAN" pitchFamily="2" charset="0"/>
                <a:cs typeface="NikoshBAN" pitchFamily="2" charset="0"/>
              </a:rPr>
            </a:b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758" y="84222"/>
            <a:ext cx="9709484" cy="265898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অধিকরণ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ঃ</a:t>
            </a:r>
          </a:p>
          <a:p>
            <a:pPr marL="0" lv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, কোথায়,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কিসে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অথবা স্থান, কাল, পাত্র, বিষয় ইত্যাদি বুঝালে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অধিকরণ কারক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হয় । যেমনঃ </a:t>
            </a:r>
            <a:r>
              <a:rPr lang="bn-BD" sz="40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হাড়িতে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মাছ আছে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2771" y="3096515"/>
            <a:ext cx="3276599" cy="285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698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78111" y="0"/>
            <a:ext cx="4213781" cy="1517715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0829" y="1555423"/>
            <a:ext cx="12041171" cy="28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50829" y="1660688"/>
            <a:ext cx="12041171" cy="28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Stored Data 7"/>
          <p:cNvSpPr/>
          <p:nvPr/>
        </p:nvSpPr>
        <p:spPr>
          <a:xfrm flipH="1">
            <a:off x="11689237" y="94268"/>
            <a:ext cx="395926" cy="1263192"/>
          </a:xfrm>
          <a:prstGeom prst="flowChartOnlineStorag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tored Data 8"/>
          <p:cNvSpPr/>
          <p:nvPr/>
        </p:nvSpPr>
        <p:spPr>
          <a:xfrm flipH="1">
            <a:off x="11106346" y="105265"/>
            <a:ext cx="395926" cy="1263192"/>
          </a:xfrm>
          <a:prstGeom prst="flowChartOnlineStorag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tored Data 9"/>
          <p:cNvSpPr/>
          <p:nvPr/>
        </p:nvSpPr>
        <p:spPr>
          <a:xfrm>
            <a:off x="782424" y="75415"/>
            <a:ext cx="446202" cy="1432874"/>
          </a:xfrm>
          <a:prstGeom prst="flowChartOnlineStorag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tored Data 11"/>
          <p:cNvSpPr/>
          <p:nvPr/>
        </p:nvSpPr>
        <p:spPr>
          <a:xfrm>
            <a:off x="161826" y="76985"/>
            <a:ext cx="446202" cy="1432874"/>
          </a:xfrm>
          <a:prstGeom prst="flowChartOnlineStorag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00" y="0"/>
            <a:ext cx="2355718" cy="144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09" y="0"/>
            <a:ext cx="2355718" cy="144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>
            <a:off x="829558" y="2356701"/>
            <a:ext cx="7239786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অধিকরণ কারক চেনার উপায় কী কী।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1596" y="3555476"/>
            <a:ext cx="11265031" cy="2590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 অধিকরণ কারক চেনার উপায়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কখন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কোথায়, কিসে অথবা স্থান, কাল, পাত্র, বিষয় ইত্যাদি বুঝালে অধিকরণ কারক হয় । যেমনঃ </a:t>
            </a:r>
            <a:r>
              <a:rPr lang="bn-BD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হাড়িতে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মাছ আছে 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1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43719" y="131975"/>
            <a:ext cx="3318236" cy="106522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4268" y="1263192"/>
            <a:ext cx="12097732" cy="1225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4268" y="1387312"/>
            <a:ext cx="12097732" cy="1225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4"/>
          <a:stretch/>
        </p:blipFill>
        <p:spPr>
          <a:xfrm>
            <a:off x="8312723" y="0"/>
            <a:ext cx="2466975" cy="128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4"/>
          <a:stretch/>
        </p:blipFill>
        <p:spPr>
          <a:xfrm>
            <a:off x="1658970" y="0"/>
            <a:ext cx="2466975" cy="128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09047" y="4138367"/>
            <a:ext cx="7503737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তিলে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তৈল হয়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কোন কারক?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3889" y="5165888"/>
            <a:ext cx="2564090" cy="4430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কর্ম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192" y="1830371"/>
            <a:ext cx="847312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মাসুদ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 দিয়ে মাঠে বল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কোন কারক।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10704" y="2752626"/>
            <a:ext cx="2111605" cy="41477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করণ 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1702" y="3263244"/>
            <a:ext cx="2121032" cy="41477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কর্ম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85087" y="3161121"/>
            <a:ext cx="2121032" cy="41477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ঘ)কর্তৃ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39524" y="2625364"/>
            <a:ext cx="2121032" cy="41477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অপাদান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2516956" y="2658359"/>
            <a:ext cx="744717" cy="57503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8108622" y="2518529"/>
            <a:ext cx="744717" cy="57503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2538952" y="3179976"/>
            <a:ext cx="744717" cy="57503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173039" y="2158738"/>
            <a:ext cx="1291471" cy="1687792"/>
          </a:xfrm>
          <a:custGeom>
            <a:avLst/>
            <a:gdLst>
              <a:gd name="connsiteX0" fmla="*/ 0 w 829631"/>
              <a:gd name="connsiteY0" fmla="*/ 650450 h 1103329"/>
              <a:gd name="connsiteX1" fmla="*/ 84841 w 829631"/>
              <a:gd name="connsiteY1" fmla="*/ 603316 h 1103329"/>
              <a:gd name="connsiteX2" fmla="*/ 141402 w 829631"/>
              <a:gd name="connsiteY2" fmla="*/ 622169 h 1103329"/>
              <a:gd name="connsiteX3" fmla="*/ 197963 w 829631"/>
              <a:gd name="connsiteY3" fmla="*/ 697584 h 1103329"/>
              <a:gd name="connsiteX4" fmla="*/ 282804 w 829631"/>
              <a:gd name="connsiteY4" fmla="*/ 782425 h 1103329"/>
              <a:gd name="connsiteX5" fmla="*/ 339365 w 829631"/>
              <a:gd name="connsiteY5" fmla="*/ 867266 h 1103329"/>
              <a:gd name="connsiteX6" fmla="*/ 377072 w 829631"/>
              <a:gd name="connsiteY6" fmla="*/ 914400 h 1103329"/>
              <a:gd name="connsiteX7" fmla="*/ 414779 w 829631"/>
              <a:gd name="connsiteY7" fmla="*/ 970961 h 1103329"/>
              <a:gd name="connsiteX8" fmla="*/ 433633 w 829631"/>
              <a:gd name="connsiteY8" fmla="*/ 999241 h 1103329"/>
              <a:gd name="connsiteX9" fmla="*/ 452486 w 829631"/>
              <a:gd name="connsiteY9" fmla="*/ 1027522 h 1103329"/>
              <a:gd name="connsiteX10" fmla="*/ 471340 w 829631"/>
              <a:gd name="connsiteY10" fmla="*/ 1055802 h 1103329"/>
              <a:gd name="connsiteX11" fmla="*/ 480767 w 829631"/>
              <a:gd name="connsiteY11" fmla="*/ 1084083 h 1103329"/>
              <a:gd name="connsiteX12" fmla="*/ 527901 w 829631"/>
              <a:gd name="connsiteY12" fmla="*/ 970961 h 1103329"/>
              <a:gd name="connsiteX13" fmla="*/ 556181 w 829631"/>
              <a:gd name="connsiteY13" fmla="*/ 914400 h 1103329"/>
              <a:gd name="connsiteX14" fmla="*/ 584462 w 829631"/>
              <a:gd name="connsiteY14" fmla="*/ 754145 h 1103329"/>
              <a:gd name="connsiteX15" fmla="*/ 622169 w 829631"/>
              <a:gd name="connsiteY15" fmla="*/ 659876 h 1103329"/>
              <a:gd name="connsiteX16" fmla="*/ 631596 w 829631"/>
              <a:gd name="connsiteY16" fmla="*/ 622169 h 1103329"/>
              <a:gd name="connsiteX17" fmla="*/ 650449 w 829631"/>
              <a:gd name="connsiteY17" fmla="*/ 593889 h 1103329"/>
              <a:gd name="connsiteX18" fmla="*/ 707010 w 829631"/>
              <a:gd name="connsiteY18" fmla="*/ 461914 h 1103329"/>
              <a:gd name="connsiteX19" fmla="*/ 716437 w 829631"/>
              <a:gd name="connsiteY19" fmla="*/ 405353 h 1103329"/>
              <a:gd name="connsiteX20" fmla="*/ 735291 w 829631"/>
              <a:gd name="connsiteY20" fmla="*/ 367646 h 1103329"/>
              <a:gd name="connsiteX21" fmla="*/ 754144 w 829631"/>
              <a:gd name="connsiteY21" fmla="*/ 320512 h 1103329"/>
              <a:gd name="connsiteX22" fmla="*/ 772998 w 829631"/>
              <a:gd name="connsiteY22" fmla="*/ 235670 h 1103329"/>
              <a:gd name="connsiteX23" fmla="*/ 791851 w 829631"/>
              <a:gd name="connsiteY23" fmla="*/ 179109 h 1103329"/>
              <a:gd name="connsiteX24" fmla="*/ 801278 w 829631"/>
              <a:gd name="connsiteY24" fmla="*/ 150829 h 1103329"/>
              <a:gd name="connsiteX25" fmla="*/ 810705 w 829631"/>
              <a:gd name="connsiteY25" fmla="*/ 103695 h 1103329"/>
              <a:gd name="connsiteX26" fmla="*/ 829559 w 829631"/>
              <a:gd name="connsiteY26" fmla="*/ 0 h 11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29631" h="1103329">
                <a:moveTo>
                  <a:pt x="0" y="650450"/>
                </a:moveTo>
                <a:cubicBezTo>
                  <a:pt x="409" y="650204"/>
                  <a:pt x="75823" y="603316"/>
                  <a:pt x="84841" y="603316"/>
                </a:cubicBezTo>
                <a:cubicBezTo>
                  <a:pt x="104714" y="603316"/>
                  <a:pt x="141402" y="622169"/>
                  <a:pt x="141402" y="622169"/>
                </a:cubicBezTo>
                <a:cubicBezTo>
                  <a:pt x="160256" y="647307"/>
                  <a:pt x="177173" y="674022"/>
                  <a:pt x="197963" y="697584"/>
                </a:cubicBezTo>
                <a:cubicBezTo>
                  <a:pt x="224424" y="727573"/>
                  <a:pt x="260619" y="749148"/>
                  <a:pt x="282804" y="782425"/>
                </a:cubicBezTo>
                <a:cubicBezTo>
                  <a:pt x="301658" y="810705"/>
                  <a:pt x="318132" y="840725"/>
                  <a:pt x="339365" y="867266"/>
                </a:cubicBezTo>
                <a:cubicBezTo>
                  <a:pt x="351934" y="882977"/>
                  <a:pt x="365238" y="898128"/>
                  <a:pt x="377072" y="914400"/>
                </a:cubicBezTo>
                <a:cubicBezTo>
                  <a:pt x="390399" y="932725"/>
                  <a:pt x="402210" y="952107"/>
                  <a:pt x="414779" y="970961"/>
                </a:cubicBezTo>
                <a:lnTo>
                  <a:pt x="433633" y="999241"/>
                </a:lnTo>
                <a:lnTo>
                  <a:pt x="452486" y="1027522"/>
                </a:lnTo>
                <a:lnTo>
                  <a:pt x="471340" y="1055802"/>
                </a:lnTo>
                <a:cubicBezTo>
                  <a:pt x="474482" y="1065229"/>
                  <a:pt x="474559" y="1076324"/>
                  <a:pt x="480767" y="1084083"/>
                </a:cubicBezTo>
                <a:cubicBezTo>
                  <a:pt x="542610" y="1161387"/>
                  <a:pt x="520829" y="981569"/>
                  <a:pt x="527901" y="970961"/>
                </a:cubicBezTo>
                <a:cubicBezTo>
                  <a:pt x="552266" y="934413"/>
                  <a:pt x="543171" y="953429"/>
                  <a:pt x="556181" y="914400"/>
                </a:cubicBezTo>
                <a:cubicBezTo>
                  <a:pt x="565444" y="840296"/>
                  <a:pt x="564409" y="829345"/>
                  <a:pt x="584462" y="754145"/>
                </a:cubicBezTo>
                <a:cubicBezTo>
                  <a:pt x="615773" y="636728"/>
                  <a:pt x="588760" y="748965"/>
                  <a:pt x="622169" y="659876"/>
                </a:cubicBezTo>
                <a:cubicBezTo>
                  <a:pt x="626718" y="647745"/>
                  <a:pt x="626492" y="634077"/>
                  <a:pt x="631596" y="622169"/>
                </a:cubicBezTo>
                <a:cubicBezTo>
                  <a:pt x="636059" y="611756"/>
                  <a:pt x="645986" y="604302"/>
                  <a:pt x="650449" y="593889"/>
                </a:cubicBezTo>
                <a:cubicBezTo>
                  <a:pt x="712818" y="448363"/>
                  <a:pt x="661352" y="530402"/>
                  <a:pt x="707010" y="461914"/>
                </a:cubicBezTo>
                <a:cubicBezTo>
                  <a:pt x="710152" y="443060"/>
                  <a:pt x="710945" y="423661"/>
                  <a:pt x="716437" y="405353"/>
                </a:cubicBezTo>
                <a:cubicBezTo>
                  <a:pt x="720475" y="391893"/>
                  <a:pt x="729584" y="380487"/>
                  <a:pt x="735291" y="367646"/>
                </a:cubicBezTo>
                <a:cubicBezTo>
                  <a:pt x="742163" y="352183"/>
                  <a:pt x="748793" y="336565"/>
                  <a:pt x="754144" y="320512"/>
                </a:cubicBezTo>
                <a:cubicBezTo>
                  <a:pt x="766842" y="282418"/>
                  <a:pt x="761791" y="276763"/>
                  <a:pt x="772998" y="235670"/>
                </a:cubicBezTo>
                <a:cubicBezTo>
                  <a:pt x="778227" y="216497"/>
                  <a:pt x="785567" y="197963"/>
                  <a:pt x="791851" y="179109"/>
                </a:cubicBezTo>
                <a:cubicBezTo>
                  <a:pt x="794993" y="169682"/>
                  <a:pt x="799329" y="160573"/>
                  <a:pt x="801278" y="150829"/>
                </a:cubicBezTo>
                <a:cubicBezTo>
                  <a:pt x="804420" y="135118"/>
                  <a:pt x="807102" y="119307"/>
                  <a:pt x="810705" y="103695"/>
                </a:cubicBezTo>
                <a:cubicBezTo>
                  <a:pt x="831845" y="12089"/>
                  <a:pt x="829559" y="56756"/>
                  <a:pt x="829559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42594" y="5733068"/>
            <a:ext cx="2564090" cy="4430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অপাদান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47382" y="5649797"/>
            <a:ext cx="2564090" cy="4430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সম্প্রদান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320672" y="5038626"/>
            <a:ext cx="2564090" cy="4430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করণ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2611226" y="4996206"/>
            <a:ext cx="886119" cy="63159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8250025" y="5563386"/>
            <a:ext cx="886119" cy="63159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8261024" y="4905081"/>
            <a:ext cx="886119" cy="63159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044858" y="5428677"/>
            <a:ext cx="791851" cy="1019257"/>
          </a:xfrm>
          <a:custGeom>
            <a:avLst/>
            <a:gdLst>
              <a:gd name="connsiteX0" fmla="*/ 0 w 791851"/>
              <a:gd name="connsiteY0" fmla="*/ 538490 h 1019257"/>
              <a:gd name="connsiteX1" fmla="*/ 47134 w 791851"/>
              <a:gd name="connsiteY1" fmla="*/ 519636 h 1019257"/>
              <a:gd name="connsiteX2" fmla="*/ 75414 w 791851"/>
              <a:gd name="connsiteY2" fmla="*/ 500783 h 1019257"/>
              <a:gd name="connsiteX3" fmla="*/ 103695 w 791851"/>
              <a:gd name="connsiteY3" fmla="*/ 510210 h 1019257"/>
              <a:gd name="connsiteX4" fmla="*/ 113121 w 791851"/>
              <a:gd name="connsiteY4" fmla="*/ 538490 h 1019257"/>
              <a:gd name="connsiteX5" fmla="*/ 141402 w 791851"/>
              <a:gd name="connsiteY5" fmla="*/ 576197 h 1019257"/>
              <a:gd name="connsiteX6" fmla="*/ 207389 w 791851"/>
              <a:gd name="connsiteY6" fmla="*/ 745880 h 1019257"/>
              <a:gd name="connsiteX7" fmla="*/ 235670 w 791851"/>
              <a:gd name="connsiteY7" fmla="*/ 802441 h 1019257"/>
              <a:gd name="connsiteX8" fmla="*/ 254523 w 791851"/>
              <a:gd name="connsiteY8" fmla="*/ 859001 h 1019257"/>
              <a:gd name="connsiteX9" fmla="*/ 263950 w 791851"/>
              <a:gd name="connsiteY9" fmla="*/ 887282 h 1019257"/>
              <a:gd name="connsiteX10" fmla="*/ 292231 w 791851"/>
              <a:gd name="connsiteY10" fmla="*/ 906135 h 1019257"/>
              <a:gd name="connsiteX11" fmla="*/ 329938 w 791851"/>
              <a:gd name="connsiteY11" fmla="*/ 962696 h 1019257"/>
              <a:gd name="connsiteX12" fmla="*/ 367645 w 791851"/>
              <a:gd name="connsiteY12" fmla="*/ 1019257 h 1019257"/>
              <a:gd name="connsiteX13" fmla="*/ 386499 w 791851"/>
              <a:gd name="connsiteY13" fmla="*/ 943843 h 1019257"/>
              <a:gd name="connsiteX14" fmla="*/ 405352 w 791851"/>
              <a:gd name="connsiteY14" fmla="*/ 868428 h 1019257"/>
              <a:gd name="connsiteX15" fmla="*/ 424206 w 791851"/>
              <a:gd name="connsiteY15" fmla="*/ 840148 h 1019257"/>
              <a:gd name="connsiteX16" fmla="*/ 499620 w 791851"/>
              <a:gd name="connsiteY16" fmla="*/ 651612 h 1019257"/>
              <a:gd name="connsiteX17" fmla="*/ 518474 w 791851"/>
              <a:gd name="connsiteY17" fmla="*/ 623331 h 1019257"/>
              <a:gd name="connsiteX18" fmla="*/ 556181 w 791851"/>
              <a:gd name="connsiteY18" fmla="*/ 529063 h 1019257"/>
              <a:gd name="connsiteX19" fmla="*/ 565608 w 791851"/>
              <a:gd name="connsiteY19" fmla="*/ 491356 h 1019257"/>
              <a:gd name="connsiteX20" fmla="*/ 622169 w 791851"/>
              <a:gd name="connsiteY20" fmla="*/ 397088 h 1019257"/>
              <a:gd name="connsiteX21" fmla="*/ 659876 w 791851"/>
              <a:gd name="connsiteY21" fmla="*/ 283966 h 1019257"/>
              <a:gd name="connsiteX22" fmla="*/ 669303 w 791851"/>
              <a:gd name="connsiteY22" fmla="*/ 246259 h 1019257"/>
              <a:gd name="connsiteX23" fmla="*/ 697583 w 791851"/>
              <a:gd name="connsiteY23" fmla="*/ 199125 h 1019257"/>
              <a:gd name="connsiteX24" fmla="*/ 754144 w 791851"/>
              <a:gd name="connsiteY24" fmla="*/ 67150 h 1019257"/>
              <a:gd name="connsiteX25" fmla="*/ 772998 w 791851"/>
              <a:gd name="connsiteY25" fmla="*/ 29443 h 1019257"/>
              <a:gd name="connsiteX26" fmla="*/ 782424 w 791851"/>
              <a:gd name="connsiteY26" fmla="*/ 1162 h 1019257"/>
              <a:gd name="connsiteX27" fmla="*/ 791851 w 791851"/>
              <a:gd name="connsiteY27" fmla="*/ 1162 h 101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91851" h="1019257">
                <a:moveTo>
                  <a:pt x="0" y="538490"/>
                </a:moveTo>
                <a:cubicBezTo>
                  <a:pt x="15711" y="532205"/>
                  <a:pt x="31999" y="527204"/>
                  <a:pt x="47134" y="519636"/>
                </a:cubicBezTo>
                <a:cubicBezTo>
                  <a:pt x="57267" y="514569"/>
                  <a:pt x="64239" y="502645"/>
                  <a:pt x="75414" y="500783"/>
                </a:cubicBezTo>
                <a:cubicBezTo>
                  <a:pt x="85216" y="499150"/>
                  <a:pt x="94268" y="507068"/>
                  <a:pt x="103695" y="510210"/>
                </a:cubicBezTo>
                <a:cubicBezTo>
                  <a:pt x="106837" y="519637"/>
                  <a:pt x="108191" y="529863"/>
                  <a:pt x="113121" y="538490"/>
                </a:cubicBezTo>
                <a:cubicBezTo>
                  <a:pt x="120916" y="552131"/>
                  <a:pt x="135970" y="561454"/>
                  <a:pt x="141402" y="576197"/>
                </a:cubicBezTo>
                <a:cubicBezTo>
                  <a:pt x="207402" y="755340"/>
                  <a:pt x="137823" y="676311"/>
                  <a:pt x="207389" y="745880"/>
                </a:cubicBezTo>
                <a:cubicBezTo>
                  <a:pt x="241772" y="849025"/>
                  <a:pt x="186934" y="692786"/>
                  <a:pt x="235670" y="802441"/>
                </a:cubicBezTo>
                <a:cubicBezTo>
                  <a:pt x="243741" y="820601"/>
                  <a:pt x="248239" y="840148"/>
                  <a:pt x="254523" y="859001"/>
                </a:cubicBezTo>
                <a:cubicBezTo>
                  <a:pt x="257665" y="868428"/>
                  <a:pt x="255682" y="881770"/>
                  <a:pt x="263950" y="887282"/>
                </a:cubicBezTo>
                <a:lnTo>
                  <a:pt x="292231" y="906135"/>
                </a:lnTo>
                <a:cubicBezTo>
                  <a:pt x="311849" y="984614"/>
                  <a:pt x="284367" y="910616"/>
                  <a:pt x="329938" y="962696"/>
                </a:cubicBezTo>
                <a:cubicBezTo>
                  <a:pt x="344859" y="979749"/>
                  <a:pt x="367645" y="1019257"/>
                  <a:pt x="367645" y="1019257"/>
                </a:cubicBezTo>
                <a:cubicBezTo>
                  <a:pt x="390711" y="903931"/>
                  <a:pt x="364755" y="1023571"/>
                  <a:pt x="386499" y="943843"/>
                </a:cubicBezTo>
                <a:cubicBezTo>
                  <a:pt x="393317" y="918844"/>
                  <a:pt x="390978" y="889988"/>
                  <a:pt x="405352" y="868428"/>
                </a:cubicBezTo>
                <a:cubicBezTo>
                  <a:pt x="411637" y="859001"/>
                  <a:pt x="419689" y="850538"/>
                  <a:pt x="424206" y="840148"/>
                </a:cubicBezTo>
                <a:cubicBezTo>
                  <a:pt x="451194" y="778075"/>
                  <a:pt x="462074" y="707931"/>
                  <a:pt x="499620" y="651612"/>
                </a:cubicBezTo>
                <a:cubicBezTo>
                  <a:pt x="505905" y="642185"/>
                  <a:pt x="513726" y="633618"/>
                  <a:pt x="518474" y="623331"/>
                </a:cubicBezTo>
                <a:cubicBezTo>
                  <a:pt x="532656" y="592603"/>
                  <a:pt x="547973" y="561896"/>
                  <a:pt x="556181" y="529063"/>
                </a:cubicBezTo>
                <a:cubicBezTo>
                  <a:pt x="559323" y="516494"/>
                  <a:pt x="560247" y="503151"/>
                  <a:pt x="565608" y="491356"/>
                </a:cubicBezTo>
                <a:cubicBezTo>
                  <a:pt x="581086" y="457305"/>
                  <a:pt x="601717" y="427765"/>
                  <a:pt x="622169" y="397088"/>
                </a:cubicBezTo>
                <a:cubicBezTo>
                  <a:pt x="634738" y="359381"/>
                  <a:pt x="648020" y="321904"/>
                  <a:pt x="659876" y="283966"/>
                </a:cubicBezTo>
                <a:cubicBezTo>
                  <a:pt x="663740" y="271600"/>
                  <a:pt x="664041" y="258098"/>
                  <a:pt x="669303" y="246259"/>
                </a:cubicBezTo>
                <a:cubicBezTo>
                  <a:pt x="676744" y="229516"/>
                  <a:pt x="688156" y="214836"/>
                  <a:pt x="697583" y="199125"/>
                </a:cubicBezTo>
                <a:cubicBezTo>
                  <a:pt x="713849" y="117796"/>
                  <a:pt x="698231" y="170988"/>
                  <a:pt x="754144" y="67150"/>
                </a:cubicBezTo>
                <a:cubicBezTo>
                  <a:pt x="760806" y="54777"/>
                  <a:pt x="767462" y="42359"/>
                  <a:pt x="772998" y="29443"/>
                </a:cubicBezTo>
                <a:cubicBezTo>
                  <a:pt x="776912" y="20310"/>
                  <a:pt x="776912" y="9430"/>
                  <a:pt x="782424" y="1162"/>
                </a:cubicBezTo>
                <a:cubicBezTo>
                  <a:pt x="784167" y="-1453"/>
                  <a:pt x="788709" y="1162"/>
                  <a:pt x="791851" y="1162"/>
                </a:cubicBezTo>
              </a:path>
            </a:pathLst>
          </a:custGeom>
          <a:noFill/>
          <a:ln w="76200"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02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17" grpId="0" animBg="1"/>
      <p:bldP spid="22" grpId="0" animBg="1"/>
      <p:bldP spid="23" grpId="0" animBg="1"/>
      <p:bldP spid="21" grpId="0" animBg="1"/>
      <p:bldP spid="25" grpId="0" animBg="1"/>
      <p:bldP spid="26" grpId="0" animBg="1"/>
      <p:bldP spid="27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855563" y="122548"/>
            <a:ext cx="4062953" cy="1366885"/>
          </a:xfrm>
          <a:prstGeom prst="downArrow">
            <a:avLst>
              <a:gd name="adj1" fmla="val 50000"/>
              <a:gd name="adj2" fmla="val 5689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55" y="1551888"/>
            <a:ext cx="6042584" cy="3236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065228" y="5410986"/>
            <a:ext cx="1026578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কারকের শুন্য বিবক্তি লিখ।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9725" y="120317"/>
            <a:ext cx="8763000" cy="13280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/>
            </a:solidFill>
            <a:prstDash val="dashDot"/>
          </a:ln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36035" y="2323009"/>
            <a:ext cx="5334000" cy="38359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মাহবুবুর রহমান</a:t>
            </a: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শিক্ষক(কম্পিউটার)</a:t>
            </a: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খোচাবাড়ী মোস্তাকিয়া দাখিল মাদরাসা</a:t>
            </a: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ফুলবাড়ী, কুড়িগ্রাম।</a:t>
            </a: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E-mail-mahbubtqi2@gmail.com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Mobile- 01725637480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34" y="2083241"/>
            <a:ext cx="3356113" cy="4112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525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09" y="1943089"/>
            <a:ext cx="5768943" cy="435183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3638348" y="86627"/>
            <a:ext cx="5034012" cy="147266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948" y="0"/>
            <a:ext cx="83820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6775" y="2014331"/>
            <a:ext cx="11211338" cy="449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prstDash val="dash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 ২য় পত্র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b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ব্যাকরণ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(১৩ ও ১৪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b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৪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17/08/২০20খ্রীঃ।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7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977888" y="235226"/>
            <a:ext cx="77724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নিম্নের ছবি গুলোর প্রতি লক্ষ করো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88" y="1871870"/>
            <a:ext cx="3962400" cy="3505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57" y="1759227"/>
            <a:ext cx="3733800" cy="3581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Wave 4"/>
          <p:cNvSpPr/>
          <p:nvPr/>
        </p:nvSpPr>
        <p:spPr>
          <a:xfrm>
            <a:off x="1384852" y="5823878"/>
            <a:ext cx="3352800" cy="1034122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খেলোয়ার বল খেলছে</a:t>
            </a:r>
            <a:endParaRPr lang="en-US" sz="360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7239000" y="5859294"/>
            <a:ext cx="3276600" cy="998706"/>
          </a:xfrm>
          <a:prstGeom prst="doubleWave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বৃদ্ধাকে ভাত খাওয়াচ্ছে</a:t>
            </a:r>
            <a:endParaRPr lang="en-US" sz="360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4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68148" y="407505"/>
            <a:ext cx="5181600" cy="137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92" y="1242391"/>
            <a:ext cx="2133600" cy="18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96" y="1116495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3568148" y="1769165"/>
            <a:ext cx="5181600" cy="2667000"/>
            <a:chOff x="1905000" y="1828800"/>
            <a:chExt cx="5181600" cy="2667000"/>
          </a:xfrm>
          <a:solidFill>
            <a:schemeClr val="tx2"/>
          </a:solidFill>
        </p:grpSpPr>
        <p:sp>
          <p:nvSpPr>
            <p:cNvPr id="6" name="Down Arrow 5"/>
            <p:cNvSpPr/>
            <p:nvPr/>
          </p:nvSpPr>
          <p:spPr>
            <a:xfrm>
              <a:off x="3962400" y="1828800"/>
              <a:ext cx="838200" cy="12954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05000" y="3048000"/>
              <a:ext cx="5181600" cy="14478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dirty="0" smtClean="0">
                  <a:ln w="11430"/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কারক</a:t>
              </a:r>
              <a:endParaRPr lang="en-US" sz="72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064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313" y="243403"/>
            <a:ext cx="8305800" cy="159533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600200" y="2136914"/>
            <a:ext cx="9067800" cy="4532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-------</a:t>
            </a:r>
          </a:p>
          <a:p>
            <a:pPr marL="457200" lvl="1" indent="0">
              <a:buNone/>
            </a:pP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কারক এর পরিচয়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lvl="1" indent="0">
              <a:buNone/>
            </a:pP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কারক এর সঙ্গা,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প্রকারভেদ,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প্রয়োগ ইত্যাদি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/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156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1174" y="797244"/>
            <a:ext cx="9462052" cy="33393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1500" b="1" u="sng" dirty="0" smtClean="0">
                <a:latin typeface="NikoshBAN" pitchFamily="2" charset="0"/>
                <a:cs typeface="NikoshBAN" pitchFamily="2" charset="0"/>
              </a:rPr>
              <a:t>কারকঃ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যা ক্রিয়া সম্পাদন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তাকে কারক বলে । অর্থাৎ ক্রিয়া পদের সাথে সম্পর্ক যুক্ত পদকে কারক বলে 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8381" y="5060110"/>
            <a:ext cx="7050157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কারক ৬ প্রকার । যথা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5671640" y="5733803"/>
            <a:ext cx="1095368" cy="115302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8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39001176"/>
              </p:ext>
            </p:extLst>
          </p:nvPr>
        </p:nvGraphicFramePr>
        <p:xfrm>
          <a:off x="119269" y="129209"/>
          <a:ext cx="11459818" cy="65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22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A1DEC-6A39-45C8-9706-945A5E2A2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C94A1DEC-6A39-45C8-9706-945A5E2A2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C94A1DEC-6A39-45C8-9706-945A5E2A2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CDC461-85E5-41E4-A7EC-2E909886B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4ACDC461-85E5-41E4-A7EC-2E909886B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4ACDC461-85E5-41E4-A7EC-2E909886B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096D2B-DE53-49FA-B59C-59EED050F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B2096D2B-DE53-49FA-B59C-59EED050F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B2096D2B-DE53-49FA-B59C-59EED050F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1C9A7-0970-4DEB-829C-E7057D0E3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13F1C9A7-0970-4DEB-829C-E7057D0E3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13F1C9A7-0970-4DEB-829C-E7057D0E3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CCED1F-F4E7-49A2-A2FE-EA908CEF7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B6CCED1F-F4E7-49A2-A2FE-EA908CEF7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B6CCED1F-F4E7-49A2-A2FE-EA908CEF7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C51C5B-6914-4397-8C68-BA40AF8C3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FC51C5B-6914-4397-8C68-BA40AF8C3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6FC51C5B-6914-4397-8C68-BA40AF8C3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AA3D85-88E6-405B-8B47-E16029196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AA3D85-88E6-405B-8B47-E16029196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72AA3D85-88E6-405B-8B47-E16029196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F2550D-E408-400E-A8AE-47EFECFA2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72F2550D-E408-400E-A8AE-47EFECFA2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72F2550D-E408-400E-A8AE-47EFECFA2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97EAEC-FFA4-4293-99AE-20E2DB9B0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B497EAEC-FFA4-4293-99AE-20E2DB9B0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497EAEC-FFA4-4293-99AE-20E2DB9B0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0B16E4-390E-444F-9623-9E7D07902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080B16E4-390E-444F-9623-9E7D07902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080B16E4-390E-444F-9623-9E7D07902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A3A273-E014-4064-B1AE-F79ED02D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B0A3A273-E014-4064-B1AE-F79ED02D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B0A3A273-E014-4064-B1AE-F79ED02D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32210D-4225-4BA2-91D0-CA81F445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A32210D-4225-4BA2-91D0-CA81F445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EA32210D-4225-4BA2-91D0-CA81F445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785031-9533-477C-A281-CFCB6134C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CF785031-9533-477C-A281-CFCB6134C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CF785031-9533-477C-A281-CFCB6134C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02918" y="211484"/>
            <a:ext cx="4584031" cy="13533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8758" y="1756612"/>
            <a:ext cx="11790947" cy="24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72716" y="1884949"/>
            <a:ext cx="11790947" cy="24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1500701" y="0"/>
            <a:ext cx="484632" cy="1668544"/>
          </a:xfrm>
          <a:prstGeom prst="chevron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1078066" y="0"/>
            <a:ext cx="484632" cy="1668544"/>
          </a:xfrm>
          <a:prstGeom prst="chevron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443060" y="122548"/>
            <a:ext cx="650450" cy="1668544"/>
          </a:xfrm>
          <a:prstGeom prst="chevron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038519" y="95838"/>
            <a:ext cx="650450" cy="1668544"/>
          </a:xfrm>
          <a:prstGeom prst="chevron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5465" y="131974"/>
            <a:ext cx="1734532" cy="14328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16" y="218387"/>
            <a:ext cx="1722061" cy="1338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583703" y="2743200"/>
            <a:ext cx="8738648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8544" y="4385037"/>
            <a:ext cx="8700941" cy="144655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–কর্তৃ, কর্ম, করণ, অপাদান, সম্প্রদান ও অধিকরণ।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345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OS</cp:lastModifiedBy>
  <cp:revision>42</cp:revision>
  <dcterms:created xsi:type="dcterms:W3CDTF">2020-08-17T15:41:25Z</dcterms:created>
  <dcterms:modified xsi:type="dcterms:W3CDTF">2020-08-18T05:40:50Z</dcterms:modified>
</cp:coreProperties>
</file>