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7B2ED-BB6D-494E-AADD-E7BCCF01B088}" type="doc">
      <dgm:prSet loTypeId="urn:microsoft.com/office/officeart/2005/8/layout/radial1" loCatId="cycle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648D2322-543B-4CEF-BFC5-D7CC584C0B40}" type="pres">
      <dgm:prSet presAssocID="{E257B2ED-BB6D-494E-AADD-E7BCCF01B0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A8F5AA8-40F7-462E-9BB4-B3924B9F14F6}" type="presOf" srcId="{E257B2ED-BB6D-494E-AADD-E7BCCF01B088}" destId="{648D2322-543B-4CEF-BFC5-D7CC584C0B40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0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67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0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686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21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9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5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5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9F4B9-1039-4757-8E97-A8F8719313D7}" type="datetimeFigureOut">
              <a:rPr lang="en-US" smtClean="0"/>
              <a:t>20/08/05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9349C6-B9E0-4D32-BAE6-BFF48B070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7" y="0"/>
            <a:ext cx="6770914" cy="60524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 rot="10800000" flipH="1" flipV="1">
            <a:off x="3308932" y="3184619"/>
            <a:ext cx="3233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স্বাগতম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685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38650640"/>
              </p:ext>
            </p:extLst>
          </p:nvPr>
        </p:nvGraphicFramePr>
        <p:xfrm>
          <a:off x="1327130" y="26025"/>
          <a:ext cx="31009968" cy="1283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/>
          <p:cNvSpPr/>
          <p:nvPr/>
        </p:nvSpPr>
        <p:spPr>
          <a:xfrm rot="60000">
            <a:off x="5156123" y="2608344"/>
            <a:ext cx="2235048" cy="1940873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60000">
            <a:off x="8747718" y="2478067"/>
            <a:ext cx="1996695" cy="1831884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 rot="60000">
            <a:off x="5503137" y="5366359"/>
            <a:ext cx="1929928" cy="1762316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নিবন্ধন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 rot="60000">
            <a:off x="2898930" y="4652691"/>
            <a:ext cx="2249728" cy="1873124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 rot="60000">
            <a:off x="2128642" y="2497341"/>
            <a:ext cx="2062482" cy="1873124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নিবন্ধন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 rot="60000">
            <a:off x="7829839" y="4402665"/>
            <a:ext cx="2177293" cy="1873124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পাসপোর্ট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 rot="60000">
            <a:off x="2900646" y="277453"/>
            <a:ext cx="1987466" cy="18731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কর্তৃপক্ষ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98556" y="2963391"/>
            <a:ext cx="1793380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ইনফরমেশন সুপার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হাইওয়ের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ডাটা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111489" y="0"/>
            <a:ext cx="2319210" cy="1967881"/>
            <a:chOff x="10022014" y="-167619"/>
            <a:chExt cx="1481251" cy="1481251"/>
          </a:xfrm>
        </p:grpSpPr>
        <p:sp>
          <p:nvSpPr>
            <p:cNvPr id="23" name="Oval 22"/>
            <p:cNvSpPr/>
            <p:nvPr/>
          </p:nvSpPr>
          <p:spPr>
            <a:xfrm>
              <a:off x="10022014" y="-167619"/>
              <a:ext cx="1481251" cy="1481251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10238939" y="-148030"/>
              <a:ext cx="1047403" cy="1047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স্যোশাল নেটওয়ার্ক কোম্পানী</a:t>
              </a:r>
              <a:endParaRPr lang="en-US" sz="2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48022" y="414029"/>
            <a:ext cx="2004810" cy="1967673"/>
            <a:chOff x="7282479" y="123295"/>
            <a:chExt cx="1481251" cy="1481251"/>
          </a:xfrm>
          <a:solidFill>
            <a:srgbClr val="FFC000"/>
          </a:solidFill>
        </p:grpSpPr>
        <p:sp>
          <p:nvSpPr>
            <p:cNvPr id="26" name="Oval 25"/>
            <p:cNvSpPr/>
            <p:nvPr/>
          </p:nvSpPr>
          <p:spPr>
            <a:xfrm>
              <a:off x="7282479" y="123295"/>
              <a:ext cx="1481251" cy="14812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4"/>
            <p:cNvSpPr/>
            <p:nvPr/>
          </p:nvSpPr>
          <p:spPr>
            <a:xfrm>
              <a:off x="7499403" y="469195"/>
              <a:ext cx="1047403" cy="10474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200" kern="1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 অপারেটর কোম্পানী</a:t>
              </a:r>
              <a:endParaRPr lang="en-US" sz="22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77" name="Picture 7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5246" y="2029764"/>
            <a:ext cx="560881" cy="506012"/>
          </a:xfrm>
          <a:prstGeom prst="rect">
            <a:avLst/>
          </a:prstGeom>
        </p:spPr>
      </p:pic>
      <p:grpSp>
        <p:nvGrpSpPr>
          <p:cNvPr id="78" name="Group 77"/>
          <p:cNvGrpSpPr/>
          <p:nvPr/>
        </p:nvGrpSpPr>
        <p:grpSpPr>
          <a:xfrm>
            <a:off x="7401213" y="2406759"/>
            <a:ext cx="505558" cy="559583"/>
            <a:chOff x="6538736" y="2074339"/>
            <a:chExt cx="505558" cy="559583"/>
          </a:xfrm>
        </p:grpSpPr>
        <p:sp>
          <p:nvSpPr>
            <p:cNvPr id="79" name="Right Arrow 78"/>
            <p:cNvSpPr/>
            <p:nvPr/>
          </p:nvSpPr>
          <p:spPr>
            <a:xfrm rot="18900000">
              <a:off x="6538736" y="2074339"/>
              <a:ext cx="505558" cy="55958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ysClr val="windowText" lastClr="000000"/>
            </a:solidFill>
            <a:ln>
              <a:solidFill>
                <a:sysClr val="window" lastClr="FFFFFF"/>
              </a:solidFill>
            </a:ln>
            <a:effectLst/>
          </p:spPr>
        </p:sp>
        <p:sp>
          <p:nvSpPr>
            <p:cNvPr id="80" name="Right Arrow 4"/>
            <p:cNvSpPr/>
            <p:nvPr/>
          </p:nvSpPr>
          <p:spPr>
            <a:xfrm rot="18900000">
              <a:off x="6560947" y="2239878"/>
              <a:ext cx="353891" cy="3357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pic>
        <p:nvPicPr>
          <p:cNvPr id="81" name="Picture 8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5665" y="3443031"/>
            <a:ext cx="506012" cy="560881"/>
          </a:xfrm>
          <a:prstGeom prst="rect">
            <a:avLst/>
          </a:prstGeom>
        </p:spPr>
      </p:pic>
      <p:grpSp>
        <p:nvGrpSpPr>
          <p:cNvPr id="82" name="Group 81"/>
          <p:cNvGrpSpPr/>
          <p:nvPr/>
        </p:nvGrpSpPr>
        <p:grpSpPr>
          <a:xfrm rot="21123970">
            <a:off x="7331142" y="4194470"/>
            <a:ext cx="559583" cy="505558"/>
            <a:chOff x="6511723" y="3919395"/>
            <a:chExt cx="559583" cy="505558"/>
          </a:xfrm>
        </p:grpSpPr>
        <p:sp>
          <p:nvSpPr>
            <p:cNvPr id="83" name="Right Arrow 82"/>
            <p:cNvSpPr/>
            <p:nvPr/>
          </p:nvSpPr>
          <p:spPr>
            <a:xfrm rot="2700000">
              <a:off x="6538736" y="3892382"/>
              <a:ext cx="505558" cy="55958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ysClr val="windowText" lastClr="000000"/>
            </a:solidFill>
            <a:ln>
              <a:solidFill>
                <a:sysClr val="window" lastClr="FFFFFF"/>
              </a:solidFill>
            </a:ln>
            <a:effectLst/>
          </p:spPr>
        </p:sp>
        <p:sp>
          <p:nvSpPr>
            <p:cNvPr id="84" name="Right Arrow 4"/>
            <p:cNvSpPr/>
            <p:nvPr/>
          </p:nvSpPr>
          <p:spPr>
            <a:xfrm rot="2700000">
              <a:off x="6560947" y="3950677"/>
              <a:ext cx="353891" cy="3357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2734" y="4765125"/>
            <a:ext cx="560881" cy="506012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13940" y="4147696"/>
            <a:ext cx="506012" cy="560881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16310" y="3273096"/>
            <a:ext cx="506012" cy="560881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948" y="2172302"/>
            <a:ext cx="560881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4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5373" y="35859"/>
            <a:ext cx="2646878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7906" y="734627"/>
            <a:ext cx="144623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456" y="1480811"/>
            <a:ext cx="559640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নির্বাচন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কী ভাবে ইনফরমেশন 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সুপার হাইওয়ে ব্যবহার করে ব্যাখ্যা কর?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3121" y="3110274"/>
            <a:ext cx="1370888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দল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79" y="4033090"/>
            <a:ext cx="4576894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কী ভাবে ইনফরমেশন </a:t>
            </a:r>
          </a:p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সুপার হাইওয়ে ব্যবহার করে ব্যাখ্যা কর?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84635" y="730127"/>
            <a:ext cx="1350050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 দল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4310" y="1480811"/>
            <a:ext cx="5431295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যানবাহন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নিবন্ধন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কী ভাবে ইনফরমেশন </a:t>
            </a:r>
          </a:p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সুপার হাইওয়ে ব্যবহার করে ব্যাখ্যা কর?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83033" y="3080865"/>
            <a:ext cx="1351652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 দল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6852" y="4033090"/>
            <a:ext cx="45768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কী ভাবে ইনফরমেশন </a:t>
            </a:r>
          </a:p>
          <a:p>
            <a:pPr lvl="0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সুপার হাইওয়ে ব্যবহার করে ব্যাখ্যা কর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900" y="310634"/>
            <a:ext cx="1798890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71617"/>
            <a:ext cx="1194910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5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 কী?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5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 হাইওয়ে অর্থ কী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5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 ব্যাংক কেন বলা হয়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5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ইনফরমেশন সুপার হাইওয়ে ব্যবহারের মাধ্যম কী কী?</a:t>
            </a:r>
          </a:p>
        </p:txBody>
      </p:sp>
    </p:spTree>
    <p:extLst>
      <p:ext uri="{BB962C8B-B14F-4D97-AF65-F5344CB8AC3E}">
        <p14:creationId xmlns:p14="http://schemas.microsoft.com/office/powerpoint/2010/main" val="192796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925" y="334350"/>
            <a:ext cx="2603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925" y="1295853"/>
            <a:ext cx="11189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“বর্তমান পৃথিবীর সবচেয়ে মূল্যবান সম্পদ হচ্ছে তথ্য” কী ভাবে ব্যাখ্যা কর 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2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71500"/>
            <a:ext cx="91440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559629" y="1262743"/>
            <a:ext cx="5377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5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explode.wav"/>
          </p:stSnd>
        </p:sndAc>
      </p:transition>
    </mc:Choice>
    <mc:Fallback xmlns="">
      <p:transition spd="slow">
        <p:dissolv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148284" y="633561"/>
            <a:ext cx="5257800" cy="911788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u="sng" spc="150" dirty="0" err="1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60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u="sng" spc="150" dirty="0" smtClean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6207701" y="633561"/>
            <a:ext cx="4790440" cy="94641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u="sng" spc="150" dirty="0" err="1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60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u="sng" spc="150" dirty="0" smtClean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61" y="2368798"/>
            <a:ext cx="5078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জামেলা খাতুন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কম্পিউ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টার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খালিশপুর দাখিল মাদরাসা মহেশপুর, ঝিনাইদহ।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6600" y="2368798"/>
            <a:ext cx="527751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 –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১ম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ইনফরমেশন সুপার হাইওয়ে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44" y="1440048"/>
            <a:ext cx="977755" cy="1034051"/>
          </a:xfrm>
          <a:prstGeom prst="ellipse">
            <a:avLst/>
          </a:prstGeom>
          <a:ln w="317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1655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5410" y="854784"/>
            <a:ext cx="9752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প্রিয় শিক্ষার্থীবৃন্দ নিচের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 এবং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করার চেষ্টা কর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58" y="1378004"/>
            <a:ext cx="8066897" cy="529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5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8457" y="4272388"/>
            <a:ext cx="5920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ইনফরমেশন সুপার হাইওয়ে</a:t>
            </a:r>
            <a:endParaRPr lang="bn-BD" sz="54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46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336040" y="262490"/>
            <a:ext cx="8534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</a:t>
            </a:r>
            <a:r>
              <a:rPr lang="bn-BD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336040" y="1739818"/>
            <a:ext cx="908094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ইনফরমেশন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বলতে পারবে </a:t>
            </a:r>
            <a:endParaRPr lang="bn-BD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bn-BD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হাইওয়ে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BD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bn-BD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ইনফরমেশন সুপার হাইওয়ে </a:t>
            </a:r>
            <a:r>
              <a:rPr lang="bn-IN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গুরুত্ব ব্যাখ্যা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40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176" y="304799"/>
            <a:ext cx="4538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ইনফরমেশন </a:t>
            </a:r>
            <a:r>
              <a:rPr lang="en-US" sz="5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bn-BD" altLang="en-US" sz="5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176" y="1228129"/>
            <a:ext cx="11120352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ইনফরমেশন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হল তথ্য। তথ্য বলতে আমরা যে কোন খবর বা সংবাদ বুঝি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প্রতিনিয়ত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 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বাচাই করার পর অবশেষে আমরা যা পাই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ইনফরমেশন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তথ্য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নাম,মায়ের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নাম,বয়স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01183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3978" y="0"/>
            <a:ext cx="2281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উন্মুক্ত প্রশ্ন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1271" y="1120606"/>
            <a:ext cx="66527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তথ্য কে কী বলে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সব খবর কী তথ্য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কী সঠিক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69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1191"/>
            <a:ext cx="4785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 হাইওয়ে কী?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30559"/>
            <a:ext cx="11870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সুপার হাইওয়ে মানে হল মহা সরণি । ইনফরমেশন সুপার হাইওয়ে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মানে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তথ্যের মহা সরণি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সারা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 জন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সহজে এবং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তথ্য আদান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প্রদান করার জন্য যে বিশেষ রাস্তা তৈরী করা হয়েছে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তাকে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ইনফরমেশন সুপার হাইওয়ে নামে ডাকা হয়।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যেমন – ইন্টারনেট, অপটিকেল ফাইবার,স্যাটেলাইট ইত্যাদি।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5694" y="0"/>
            <a:ext cx="2919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493" y="1288232"/>
            <a:ext cx="110337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আমরা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কী  ইনফরমেশন সুপার হাইওয়ের যাত্রী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আলোচনা করে খাতায় লিখ ?  </a:t>
            </a:r>
          </a:p>
        </p:txBody>
      </p:sp>
    </p:spTree>
    <p:extLst>
      <p:ext uri="{BB962C8B-B14F-4D97-AF65-F5344CB8AC3E}">
        <p14:creationId xmlns:p14="http://schemas.microsoft.com/office/powerpoint/2010/main" val="3411751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373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NikoshBAN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46</cp:revision>
  <dcterms:created xsi:type="dcterms:W3CDTF">2019-12-21T10:45:52Z</dcterms:created>
  <dcterms:modified xsi:type="dcterms:W3CDTF">2020-08-05T16:41:25Z</dcterms:modified>
</cp:coreProperties>
</file>