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90" r:id="rId3"/>
    <p:sldId id="291" r:id="rId4"/>
    <p:sldId id="288" r:id="rId5"/>
    <p:sldId id="259" r:id="rId6"/>
    <p:sldId id="260" r:id="rId7"/>
    <p:sldId id="261" r:id="rId8"/>
    <p:sldId id="267" r:id="rId9"/>
    <p:sldId id="269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85" r:id="rId18"/>
    <p:sldId id="286" r:id="rId19"/>
    <p:sldId id="287" r:id="rId20"/>
    <p:sldId id="275" r:id="rId21"/>
    <p:sldId id="282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808F3-9CB1-45DA-91A0-E4C3B3F3C270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7731BA-82AB-4A54-9503-60696A6D617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যিলযাল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FFADB11-5D2C-4BB2-9B19-AB62A804AB63}" type="parTrans" cxnId="{54715073-5850-4FA4-8939-A4F1ACD74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F1430C-0E28-4436-9FE9-A7B259CB223E}" type="sibTrans" cxnId="{54715073-5850-4FA4-8939-A4F1ACD74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6FA48-85E8-43E5-A325-811A4D5FE2B8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৯৯তম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9A6EB11-B8F4-4AB4-BCA4-F2666B3E325F}" type="parTrans" cxnId="{B02D26BE-7B57-4AAA-BCD9-C9FCA239E6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118FA-35FA-499B-BD55-9C2F53D9E2F3}" type="sibTrans" cxnId="{B02D26BE-7B57-4AAA-BCD9-C9FCA239E6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C7CBCA-548A-42CE-A58E-81A7FB766067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আয়াত 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18DBD6-D4BD-4EFA-A178-D97EDB8343D3}" type="parTrans" cxnId="{FCB751F1-8CE5-4FDC-811F-7C350CC97A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E4456-6047-46BA-A7FE-D895740B4807}" type="sibTrans" cxnId="{FCB751F1-8CE5-4FDC-811F-7C350CC97A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A56376-AC0B-4701-B53F-A691ABF46D5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মাদানী সূরা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982FF9-A53A-4CE9-8CFF-222065F367B3}" type="parTrans" cxnId="{5B1111E1-2C8D-4673-A1D8-6A1D06144F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97C635-8F2C-4F94-A2F5-3364420EFBA8}" type="sibTrans" cxnId="{5B1111E1-2C8D-4673-A1D8-6A1D06144F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282AFF-90C9-41A7-B60D-7495A6A9EAD8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কম্পিত হওয়া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9ECF23-44E0-43DD-8409-2120BAD27EA0}" type="parTrans" cxnId="{766A666F-A0BA-458B-8ACB-F891B20CE5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6C90F5-95D3-4CE2-ADD4-BB4CFF4256C2}" type="sibTrans" cxnId="{766A666F-A0BA-458B-8ACB-F891B20CE5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A56AAE-75DA-4598-9AD5-9C5763036C93}" type="pres">
      <dgm:prSet presAssocID="{318808F3-9CB1-45DA-91A0-E4C3B3F3C2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9CC3F2C-26B6-4499-BE7E-892545613D57}" type="pres">
      <dgm:prSet presAssocID="{787731BA-82AB-4A54-9503-60696A6D6178}" presName="singleCycle" presStyleCnt="0"/>
      <dgm:spPr/>
    </dgm:pt>
    <dgm:pt modelId="{D26A70EC-DEDA-4577-9696-708CC283D7B4}" type="pres">
      <dgm:prSet presAssocID="{787731BA-82AB-4A54-9503-60696A6D6178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50D5031-F637-4B57-BCC0-C052C26EF25B}" type="pres">
      <dgm:prSet presAssocID="{59A6EB11-B8F4-4AB4-BCA4-F2666B3E325F}" presName="Name56" presStyleLbl="parChTrans1D2" presStyleIdx="0" presStyleCnt="4"/>
      <dgm:spPr/>
      <dgm:t>
        <a:bodyPr/>
        <a:lstStyle/>
        <a:p>
          <a:endParaRPr lang="en-US"/>
        </a:p>
      </dgm:t>
    </dgm:pt>
    <dgm:pt modelId="{6EA38C5C-A539-45B6-9F9B-BB7C0B130FCD}" type="pres">
      <dgm:prSet presAssocID="{DE36FA48-85E8-43E5-A325-811A4D5FE2B8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C7637-DCCC-4268-8AD9-4070221DEEC5}" type="pres">
      <dgm:prSet presAssocID="{CA9ECF23-44E0-43DD-8409-2120BAD27EA0}" presName="Name56" presStyleLbl="parChTrans1D2" presStyleIdx="1" presStyleCnt="4"/>
      <dgm:spPr/>
      <dgm:t>
        <a:bodyPr/>
        <a:lstStyle/>
        <a:p>
          <a:endParaRPr lang="en-US"/>
        </a:p>
      </dgm:t>
    </dgm:pt>
    <dgm:pt modelId="{C03EB048-D3DD-4123-BBC3-B35468BF72C1}" type="pres">
      <dgm:prSet presAssocID="{25282AFF-90C9-41A7-B60D-7495A6A9EAD8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475D8-CF16-4606-8790-F8FDF3918242}" type="pres">
      <dgm:prSet presAssocID="{F618DBD6-D4BD-4EFA-A178-D97EDB8343D3}" presName="Name56" presStyleLbl="parChTrans1D2" presStyleIdx="2" presStyleCnt="4"/>
      <dgm:spPr/>
      <dgm:t>
        <a:bodyPr/>
        <a:lstStyle/>
        <a:p>
          <a:endParaRPr lang="en-US"/>
        </a:p>
      </dgm:t>
    </dgm:pt>
    <dgm:pt modelId="{8A54775E-0D85-40ED-AB11-4D69ACEBA1FE}" type="pres">
      <dgm:prSet presAssocID="{B7C7CBCA-548A-42CE-A58E-81A7FB766067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7D754-4D40-4E5A-B5E2-4DA586DCE8CB}" type="pres">
      <dgm:prSet presAssocID="{DE982FF9-A53A-4CE9-8CFF-222065F367B3}" presName="Name56" presStyleLbl="parChTrans1D2" presStyleIdx="3" presStyleCnt="4"/>
      <dgm:spPr/>
      <dgm:t>
        <a:bodyPr/>
        <a:lstStyle/>
        <a:p>
          <a:endParaRPr lang="en-US"/>
        </a:p>
      </dgm:t>
    </dgm:pt>
    <dgm:pt modelId="{58F094AA-C453-4312-AAEB-7D1973E1BEA4}" type="pres">
      <dgm:prSet presAssocID="{D8A56376-AC0B-4701-B53F-A691ABF46D55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A0499-523A-4431-AF0D-E072A4FDBAF9}" type="presOf" srcId="{787731BA-82AB-4A54-9503-60696A6D6178}" destId="{D26A70EC-DEDA-4577-9696-708CC283D7B4}" srcOrd="0" destOrd="0" presId="urn:microsoft.com/office/officeart/2008/layout/RadialCluster"/>
    <dgm:cxn modelId="{B0039C78-D028-49A2-A302-98DD3773CF7A}" type="presOf" srcId="{318808F3-9CB1-45DA-91A0-E4C3B3F3C270}" destId="{F6A56AAE-75DA-4598-9AD5-9C5763036C93}" srcOrd="0" destOrd="0" presId="urn:microsoft.com/office/officeart/2008/layout/RadialCluster"/>
    <dgm:cxn modelId="{B02D26BE-7B57-4AAA-BCD9-C9FCA239E64B}" srcId="{787731BA-82AB-4A54-9503-60696A6D6178}" destId="{DE36FA48-85E8-43E5-A325-811A4D5FE2B8}" srcOrd="0" destOrd="0" parTransId="{59A6EB11-B8F4-4AB4-BCA4-F2666B3E325F}" sibTransId="{46D118FA-35FA-499B-BD55-9C2F53D9E2F3}"/>
    <dgm:cxn modelId="{5B1111E1-2C8D-4673-A1D8-6A1D06144FC5}" srcId="{787731BA-82AB-4A54-9503-60696A6D6178}" destId="{D8A56376-AC0B-4701-B53F-A691ABF46D55}" srcOrd="3" destOrd="0" parTransId="{DE982FF9-A53A-4CE9-8CFF-222065F367B3}" sibTransId="{3997C635-8F2C-4F94-A2F5-3364420EFBA8}"/>
    <dgm:cxn modelId="{47DCEBAE-DA6D-42FF-AEBF-69D176445EB6}" type="presOf" srcId="{DE36FA48-85E8-43E5-A325-811A4D5FE2B8}" destId="{6EA38C5C-A539-45B6-9F9B-BB7C0B130FCD}" srcOrd="0" destOrd="0" presId="urn:microsoft.com/office/officeart/2008/layout/RadialCluster"/>
    <dgm:cxn modelId="{00610AA4-FC6D-4E08-9DD2-52A09CEC218E}" type="presOf" srcId="{25282AFF-90C9-41A7-B60D-7495A6A9EAD8}" destId="{C03EB048-D3DD-4123-BBC3-B35468BF72C1}" srcOrd="0" destOrd="0" presId="urn:microsoft.com/office/officeart/2008/layout/RadialCluster"/>
    <dgm:cxn modelId="{234CE1E5-0FFC-4389-9147-2050D4877BFD}" type="presOf" srcId="{B7C7CBCA-548A-42CE-A58E-81A7FB766067}" destId="{8A54775E-0D85-40ED-AB11-4D69ACEBA1FE}" srcOrd="0" destOrd="0" presId="urn:microsoft.com/office/officeart/2008/layout/RadialCluster"/>
    <dgm:cxn modelId="{22FB0DD8-2EC3-42C7-8BB9-42A9C2BF336F}" type="presOf" srcId="{DE982FF9-A53A-4CE9-8CFF-222065F367B3}" destId="{7807D754-4D40-4E5A-B5E2-4DA586DCE8CB}" srcOrd="0" destOrd="0" presId="urn:microsoft.com/office/officeart/2008/layout/RadialCluster"/>
    <dgm:cxn modelId="{53760404-F9A8-48AF-B9C5-147D85E0818B}" type="presOf" srcId="{59A6EB11-B8F4-4AB4-BCA4-F2666B3E325F}" destId="{050D5031-F637-4B57-BCC0-C052C26EF25B}" srcOrd="0" destOrd="0" presId="urn:microsoft.com/office/officeart/2008/layout/RadialCluster"/>
    <dgm:cxn modelId="{E6256D7C-AA24-4EBB-B007-CAB06037F57F}" type="presOf" srcId="{F618DBD6-D4BD-4EFA-A178-D97EDB8343D3}" destId="{81C475D8-CF16-4606-8790-F8FDF3918242}" srcOrd="0" destOrd="0" presId="urn:microsoft.com/office/officeart/2008/layout/RadialCluster"/>
    <dgm:cxn modelId="{40EF8439-8345-46F5-98F3-BC90BC329A81}" type="presOf" srcId="{D8A56376-AC0B-4701-B53F-A691ABF46D55}" destId="{58F094AA-C453-4312-AAEB-7D1973E1BEA4}" srcOrd="0" destOrd="0" presId="urn:microsoft.com/office/officeart/2008/layout/RadialCluster"/>
    <dgm:cxn modelId="{766A666F-A0BA-458B-8ACB-F891B20CE5E6}" srcId="{787731BA-82AB-4A54-9503-60696A6D6178}" destId="{25282AFF-90C9-41A7-B60D-7495A6A9EAD8}" srcOrd="1" destOrd="0" parTransId="{CA9ECF23-44E0-43DD-8409-2120BAD27EA0}" sibTransId="{2B6C90F5-95D3-4CE2-ADD4-BB4CFF4256C2}"/>
    <dgm:cxn modelId="{54715073-5850-4FA4-8939-A4F1ACD74E8F}" srcId="{318808F3-9CB1-45DA-91A0-E4C3B3F3C270}" destId="{787731BA-82AB-4A54-9503-60696A6D6178}" srcOrd="0" destOrd="0" parTransId="{4FFADB11-5D2C-4BB2-9B19-AB62A804AB63}" sibTransId="{0BF1430C-0E28-4436-9FE9-A7B259CB223E}"/>
    <dgm:cxn modelId="{77C54704-C7AA-40BB-9812-7F6BC123C9D4}" type="presOf" srcId="{CA9ECF23-44E0-43DD-8409-2120BAD27EA0}" destId="{A92C7637-DCCC-4268-8AD9-4070221DEEC5}" srcOrd="0" destOrd="0" presId="urn:microsoft.com/office/officeart/2008/layout/RadialCluster"/>
    <dgm:cxn modelId="{FCB751F1-8CE5-4FDC-811F-7C350CC97A46}" srcId="{787731BA-82AB-4A54-9503-60696A6D6178}" destId="{B7C7CBCA-548A-42CE-A58E-81A7FB766067}" srcOrd="2" destOrd="0" parTransId="{F618DBD6-D4BD-4EFA-A178-D97EDB8343D3}" sibTransId="{EB3E4456-6047-46BA-A7FE-D895740B4807}"/>
    <dgm:cxn modelId="{D84E5E21-0240-4147-BF21-D441BC8C8E77}" type="presParOf" srcId="{F6A56AAE-75DA-4598-9AD5-9C5763036C93}" destId="{F9CC3F2C-26B6-4499-BE7E-892545613D57}" srcOrd="0" destOrd="0" presId="urn:microsoft.com/office/officeart/2008/layout/RadialCluster"/>
    <dgm:cxn modelId="{0DD43B23-7569-4BC5-ACE2-4A34A18796C2}" type="presParOf" srcId="{F9CC3F2C-26B6-4499-BE7E-892545613D57}" destId="{D26A70EC-DEDA-4577-9696-708CC283D7B4}" srcOrd="0" destOrd="0" presId="urn:microsoft.com/office/officeart/2008/layout/RadialCluster"/>
    <dgm:cxn modelId="{5DC6B248-FF2F-4164-A131-CFBF01020361}" type="presParOf" srcId="{F9CC3F2C-26B6-4499-BE7E-892545613D57}" destId="{050D5031-F637-4B57-BCC0-C052C26EF25B}" srcOrd="1" destOrd="0" presId="urn:microsoft.com/office/officeart/2008/layout/RadialCluster"/>
    <dgm:cxn modelId="{9DE44539-4A78-4BAE-80BA-12D1AD77B87F}" type="presParOf" srcId="{F9CC3F2C-26B6-4499-BE7E-892545613D57}" destId="{6EA38C5C-A539-45B6-9F9B-BB7C0B130FCD}" srcOrd="2" destOrd="0" presId="urn:microsoft.com/office/officeart/2008/layout/RadialCluster"/>
    <dgm:cxn modelId="{77D16626-F7DC-4343-8C85-E3D12722B910}" type="presParOf" srcId="{F9CC3F2C-26B6-4499-BE7E-892545613D57}" destId="{A92C7637-DCCC-4268-8AD9-4070221DEEC5}" srcOrd="3" destOrd="0" presId="urn:microsoft.com/office/officeart/2008/layout/RadialCluster"/>
    <dgm:cxn modelId="{701E84B7-7A96-4F76-9B51-A915C7B74AFF}" type="presParOf" srcId="{F9CC3F2C-26B6-4499-BE7E-892545613D57}" destId="{C03EB048-D3DD-4123-BBC3-B35468BF72C1}" srcOrd="4" destOrd="0" presId="urn:microsoft.com/office/officeart/2008/layout/RadialCluster"/>
    <dgm:cxn modelId="{FE764EAE-5613-4B8F-8324-A3803306C417}" type="presParOf" srcId="{F9CC3F2C-26B6-4499-BE7E-892545613D57}" destId="{81C475D8-CF16-4606-8790-F8FDF3918242}" srcOrd="5" destOrd="0" presId="urn:microsoft.com/office/officeart/2008/layout/RadialCluster"/>
    <dgm:cxn modelId="{5B49A04F-496C-4937-A878-A46CA933E46A}" type="presParOf" srcId="{F9CC3F2C-26B6-4499-BE7E-892545613D57}" destId="{8A54775E-0D85-40ED-AB11-4D69ACEBA1FE}" srcOrd="6" destOrd="0" presId="urn:microsoft.com/office/officeart/2008/layout/RadialCluster"/>
    <dgm:cxn modelId="{32B6ECE3-2C5E-4FB1-B75F-AFE89C14884C}" type="presParOf" srcId="{F9CC3F2C-26B6-4499-BE7E-892545613D57}" destId="{7807D754-4D40-4E5A-B5E2-4DA586DCE8CB}" srcOrd="7" destOrd="0" presId="urn:microsoft.com/office/officeart/2008/layout/RadialCluster"/>
    <dgm:cxn modelId="{E4B3663C-079A-45A6-9393-B8A3A5BD08BD}" type="presParOf" srcId="{F9CC3F2C-26B6-4499-BE7E-892545613D57}" destId="{58F094AA-C453-4312-AAEB-7D1973E1BEA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A70EC-DEDA-4577-9696-708CC283D7B4}">
      <dsp:nvSpPr>
        <dsp:cNvPr id="0" name=""/>
        <dsp:cNvSpPr/>
      </dsp:nvSpPr>
      <dsp:spPr>
        <a:xfrm>
          <a:off x="4921827" y="2206336"/>
          <a:ext cx="1891145" cy="18911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যিলযাল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014145" y="2298654"/>
        <a:ext cx="1706509" cy="1706509"/>
      </dsp:txXfrm>
    </dsp:sp>
    <dsp:sp modelId="{050D5031-F637-4B57-BCC0-C052C26EF25B}">
      <dsp:nvSpPr>
        <dsp:cNvPr id="0" name=""/>
        <dsp:cNvSpPr/>
      </dsp:nvSpPr>
      <dsp:spPr>
        <a:xfrm rot="16200000">
          <a:off x="5398036" y="1736972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38C5C-A539-45B6-9F9B-BB7C0B130FCD}">
      <dsp:nvSpPr>
        <dsp:cNvPr id="0" name=""/>
        <dsp:cNvSpPr/>
      </dsp:nvSpPr>
      <dsp:spPr>
        <a:xfrm>
          <a:off x="5233866" y="541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>
              <a:latin typeface="NikoshBAN" panose="02000000000000000000" pitchFamily="2" charset="0"/>
              <a:cs typeface="NikoshBAN" panose="02000000000000000000" pitchFamily="2" charset="0"/>
            </a:rPr>
            <a:t>৯৯তম </a:t>
          </a:r>
          <a:r>
            <a:rPr lang="en-US" sz="3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sz="3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295719" y="62394"/>
        <a:ext cx="1143361" cy="1143361"/>
      </dsp:txXfrm>
    </dsp:sp>
    <dsp:sp modelId="{A92C7637-DCCC-4268-8AD9-4070221DEEC5}">
      <dsp:nvSpPr>
        <dsp:cNvPr id="0" name=""/>
        <dsp:cNvSpPr/>
      </dsp:nvSpPr>
      <dsp:spPr>
        <a:xfrm>
          <a:off x="6812972" y="3151908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EB048-D3DD-4123-BBC3-B35468BF72C1}">
      <dsp:nvSpPr>
        <dsp:cNvPr id="0" name=""/>
        <dsp:cNvSpPr/>
      </dsp:nvSpPr>
      <dsp:spPr>
        <a:xfrm>
          <a:off x="7751699" y="2518375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কম্পিত হওয়া 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13552" y="2580228"/>
        <a:ext cx="1143361" cy="1143361"/>
      </dsp:txXfrm>
    </dsp:sp>
    <dsp:sp modelId="{81C475D8-CF16-4606-8790-F8FDF3918242}">
      <dsp:nvSpPr>
        <dsp:cNvPr id="0" name=""/>
        <dsp:cNvSpPr/>
      </dsp:nvSpPr>
      <dsp:spPr>
        <a:xfrm rot="5400000">
          <a:off x="5398036" y="4566845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4775E-0D85-40ED-AB11-4D69ACEBA1FE}">
      <dsp:nvSpPr>
        <dsp:cNvPr id="0" name=""/>
        <dsp:cNvSpPr/>
      </dsp:nvSpPr>
      <dsp:spPr>
        <a:xfrm>
          <a:off x="5233866" y="5036208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আয়াত ৮ 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719" y="5098061"/>
        <a:ext cx="1143361" cy="1143361"/>
      </dsp:txXfrm>
    </dsp:sp>
    <dsp:sp modelId="{7807D754-4D40-4E5A-B5E2-4DA586DCE8CB}">
      <dsp:nvSpPr>
        <dsp:cNvPr id="0" name=""/>
        <dsp:cNvSpPr/>
      </dsp:nvSpPr>
      <dsp:spPr>
        <a:xfrm rot="10800000">
          <a:off x="3983100" y="3151909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094AA-C453-4312-AAEB-7D1973E1BEA4}">
      <dsp:nvSpPr>
        <dsp:cNvPr id="0" name=""/>
        <dsp:cNvSpPr/>
      </dsp:nvSpPr>
      <dsp:spPr>
        <a:xfrm>
          <a:off x="2716032" y="2518375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মাদানী সূরা 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7885" y="2580228"/>
        <a:ext cx="1143361" cy="1143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3DD4FC-8AC8-47BB-9717-C8D829C81C48}" type="datetimeFigureOut">
              <a:rPr lang="ar-SA" smtClean="0"/>
              <a:t>29/12/41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AC02A34-2C54-4FFD-825C-491A25C925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7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36C05-455B-4507-8813-7670D838C9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8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3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8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1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DCE-26B0-4342-BC94-CA7536CF0FB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2667000" y="972488"/>
            <a:ext cx="6858000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اَلسَّلَامُ عَلَيْكُمْ وَرَحْمَةُ اللهِ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Open.jpg"/>
          <p:cNvPicPr>
            <a:picLocks noChangeAspect="1"/>
          </p:cNvPicPr>
          <p:nvPr/>
        </p:nvPicPr>
        <p:blipFill>
          <a:blip r:embed="rId4"/>
          <a:srcRect r="50415" b="4110"/>
          <a:stretch>
            <a:fillRect/>
          </a:stretch>
        </p:blipFill>
        <p:spPr>
          <a:xfrm>
            <a:off x="2667001" y="878834"/>
            <a:ext cx="3206115" cy="5121917"/>
          </a:xfrm>
          <a:prstGeom prst="rect">
            <a:avLst/>
          </a:prstGeom>
        </p:spPr>
      </p:pic>
      <p:pic>
        <p:nvPicPr>
          <p:cNvPr id="14" name="Picture 13" descr="Open.jpg"/>
          <p:cNvPicPr>
            <a:picLocks noChangeAspect="1"/>
          </p:cNvPicPr>
          <p:nvPr/>
        </p:nvPicPr>
        <p:blipFill>
          <a:blip r:embed="rId4"/>
          <a:srcRect l="49585" b="4110"/>
          <a:stretch>
            <a:fillRect/>
          </a:stretch>
        </p:blipFill>
        <p:spPr>
          <a:xfrm>
            <a:off x="5867401" y="875539"/>
            <a:ext cx="3637559" cy="51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03B64D-0512-4AF3-956A-8CA2370A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7" y="2608263"/>
            <a:ext cx="3591845" cy="2638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D21EE5-5A95-4DF4-A2AD-672A6329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95" y="2608263"/>
            <a:ext cx="3694205" cy="2638718"/>
          </a:xfrm>
          <a:prstGeom prst="rect">
            <a:avLst/>
          </a:prstGeom>
        </p:spPr>
      </p:pic>
      <p:sp>
        <p:nvSpPr>
          <p:cNvPr id="8" name="Horizontal Scroll 4">
            <a:extLst>
              <a:ext uri="{FF2B5EF4-FFF2-40B4-BE49-F238E27FC236}">
                <a16:creationId xmlns:a16="http://schemas.microsoft.com/office/drawing/2014/main" xmlns="" id="{2E7B5566-BFAC-4825-A561-C1ECF8A62071}"/>
              </a:ext>
            </a:extLst>
          </p:cNvPr>
          <p:cNvSpPr/>
          <p:nvPr/>
        </p:nvSpPr>
        <p:spPr>
          <a:xfrm>
            <a:off x="1219200" y="400929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শানে নুযুল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13" y="2608263"/>
            <a:ext cx="3522825" cy="2638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327" y="5541817"/>
            <a:ext cx="2881746" cy="56803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66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0218" y="5484453"/>
            <a:ext cx="2895600" cy="5838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66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91213" y="5435961"/>
            <a:ext cx="3522825" cy="56803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পরিহাস করার </a:t>
            </a:r>
            <a:r>
              <a:rPr lang="en-US" sz="60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4369C-333A-48F6-AD25-EC3444B612A6}"/>
              </a:ext>
            </a:extLst>
          </p:cNvPr>
          <p:cNvSpPr txBox="1">
            <a:spLocks/>
          </p:cNvSpPr>
          <p:nvPr/>
        </p:nvSpPr>
        <p:spPr>
          <a:xfrm>
            <a:off x="774627" y="2783311"/>
            <a:ext cx="10364451" cy="1596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xmlns="" id="{E9B221C5-0B8A-4580-8E49-816B818F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1137" y="6592264"/>
            <a:ext cx="2743200" cy="365125"/>
          </a:xfrm>
        </p:spPr>
        <p:txBody>
          <a:bodyPr/>
          <a:lstStyle/>
          <a:p>
            <a:fld id="{C3E9F011-A88A-4712-9FC1-5FE793AD1C2F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62161CBC-EE2E-4516-9E5D-CD26F322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174" y="6579015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D1EC3F1-1F53-4433-AAE6-4814465A3FA0}"/>
              </a:ext>
            </a:extLst>
          </p:cNvPr>
          <p:cNvSpPr txBox="1">
            <a:spLocks/>
          </p:cNvSpPr>
          <p:nvPr/>
        </p:nvSpPr>
        <p:spPr>
          <a:xfrm>
            <a:off x="11527805" y="65790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8439DF-8737-4D1A-9BF0-DF84D9AA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239" y="1268166"/>
            <a:ext cx="3788465" cy="367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C86F77-B871-48DA-82A6-697AE442BA97}"/>
              </a:ext>
            </a:extLst>
          </p:cNvPr>
          <p:cNvSpPr/>
          <p:nvPr/>
        </p:nvSpPr>
        <p:spPr>
          <a:xfrm>
            <a:off x="3399182" y="298177"/>
            <a:ext cx="5115339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Star: 7 Points 9">
            <a:extLst>
              <a:ext uri="{FF2B5EF4-FFF2-40B4-BE49-F238E27FC236}">
                <a16:creationId xmlns:a16="http://schemas.microsoft.com/office/drawing/2014/main" xmlns="" id="{5FADDCF0-E15E-4330-925C-C2693CA17581}"/>
              </a:ext>
            </a:extLst>
          </p:cNvPr>
          <p:cNvSpPr/>
          <p:nvPr/>
        </p:nvSpPr>
        <p:spPr>
          <a:xfrm>
            <a:off x="9455426" y="6608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৩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2E5603-D433-4C5B-992E-5D92B808B571}"/>
              </a:ext>
            </a:extLst>
          </p:cNvPr>
          <p:cNvSpPr/>
          <p:nvPr/>
        </p:nvSpPr>
        <p:spPr>
          <a:xfrm>
            <a:off x="921026" y="5206728"/>
            <a:ext cx="9653311" cy="82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যিলযালের শানে নুযুল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8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6618" y="5292325"/>
            <a:ext cx="8326581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কম্পনে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প্রব</a:t>
            </a:r>
            <a:r>
              <a:rPr lang="bn-IN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লভাবে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প্রকম্পিত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5C805B-8495-4E08-836E-F775F04D1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00" y="1181695"/>
            <a:ext cx="5140345" cy="2878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741" y="4372981"/>
            <a:ext cx="621178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اذا زلزلت الارض </a:t>
            </a:r>
            <a:r>
              <a:rPr lang="ar-SA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زلزالها </a:t>
            </a:r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9E9BEA-4714-48AF-AFE9-C53BC6313ED3}"/>
              </a:ext>
            </a:extLst>
          </p:cNvPr>
          <p:cNvSpPr txBox="1"/>
          <p:nvPr/>
        </p:nvSpPr>
        <p:spPr>
          <a:xfrm>
            <a:off x="3784209" y="4614878"/>
            <a:ext cx="550328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واخرجت الارض اثقالها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6A17F8D-4F4D-4DE1-8A8F-9F14DAC0BCDB}"/>
              </a:ext>
            </a:extLst>
          </p:cNvPr>
          <p:cNvGrpSpPr/>
          <p:nvPr/>
        </p:nvGrpSpPr>
        <p:grpSpPr>
          <a:xfrm>
            <a:off x="86511" y="1336140"/>
            <a:ext cx="11589673" cy="3067871"/>
            <a:chOff x="86511" y="1336140"/>
            <a:chExt cx="11589673" cy="30678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61B172A-5D5F-4677-AB31-BDFCFC265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243" y="1336140"/>
              <a:ext cx="2676525" cy="30466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64C856EF-E379-4CA1-B976-B01EE832C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676" y="1336141"/>
              <a:ext cx="3211567" cy="306787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CA56D60-CD0C-496F-AFF4-A9BA17001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55"/>
            <a:stretch/>
          </p:blipFill>
          <p:spPr>
            <a:xfrm>
              <a:off x="86511" y="1336141"/>
              <a:ext cx="2878166" cy="306787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2C2235C-73A1-4280-A0CE-89D43AE82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6" r="7505"/>
            <a:stretch/>
          </p:blipFill>
          <p:spPr>
            <a:xfrm>
              <a:off x="8852768" y="1348786"/>
              <a:ext cx="2823416" cy="303403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842655" y="5604106"/>
            <a:ext cx="9296400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অভ্যন্তরস্থ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ভারসমূহ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4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280158-E55B-4A7A-9C3C-8E0C4636F51B}"/>
              </a:ext>
            </a:extLst>
          </p:cNvPr>
          <p:cNvSpPr txBox="1"/>
          <p:nvPr/>
        </p:nvSpPr>
        <p:spPr>
          <a:xfrm>
            <a:off x="4684540" y="4657082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وقال الانسان مالها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4FE060-485F-45B1-A427-44F69137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62" y="1181695"/>
            <a:ext cx="6231178" cy="3153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3710" y="5571095"/>
            <a:ext cx="759372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0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C1534E-0691-4413-A2D7-5794E9F0A76E}"/>
              </a:ext>
            </a:extLst>
          </p:cNvPr>
          <p:cNvSpPr txBox="1"/>
          <p:nvPr/>
        </p:nvSpPr>
        <p:spPr>
          <a:xfrm>
            <a:off x="4318781" y="4544540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يومئذ تحدّث اخبارها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4CBB8C-D919-4106-A95A-91289BEB5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1102856"/>
            <a:ext cx="6555545" cy="3181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4219" y="5574216"/>
            <a:ext cx="7883154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বৃত্তান্ত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17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EE4F66-E7E7-4C27-B22A-4665895307DD}"/>
              </a:ext>
            </a:extLst>
          </p:cNvPr>
          <p:cNvSpPr txBox="1"/>
          <p:nvPr/>
        </p:nvSpPr>
        <p:spPr>
          <a:xfrm>
            <a:off x="4082909" y="4558608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بانّ ربّك اوحى 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9599C4-00B0-4A3E-A471-B1968E046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1181695"/>
            <a:ext cx="3657600" cy="2934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1818" y="5646148"/>
            <a:ext cx="9240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প্রতিপালক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9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A5D71E4B-32DF-40D2-9AAF-6FF1F7D598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B1CC2D-7011-491D-944E-107621BE4CBB}"/>
              </a:ext>
            </a:extLst>
          </p:cNvPr>
          <p:cNvSpPr txBox="1"/>
          <p:nvPr/>
        </p:nvSpPr>
        <p:spPr>
          <a:xfrm>
            <a:off x="2194560" y="4448618"/>
            <a:ext cx="709293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يومئذ يصدر النّاس اشتاتا لّيروا اعمالهم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46DB68-3408-4BD8-B313-54FB46C50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35" y="1340700"/>
            <a:ext cx="4459458" cy="2847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218" y="5405452"/>
            <a:ext cx="1161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আমলসমূহ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5F98A932-22F9-4736-8449-45CC95AFFC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744894-A569-45EC-BBAE-270F59D82BC5}"/>
              </a:ext>
            </a:extLst>
          </p:cNvPr>
          <p:cNvSpPr txBox="1"/>
          <p:nvPr/>
        </p:nvSpPr>
        <p:spPr>
          <a:xfrm>
            <a:off x="2745633" y="4558665"/>
            <a:ext cx="5798710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فمنْ يعمل مثقال ذرّة خيرا يره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5A54D5-E339-4644-BE91-C81E4F06B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1140879"/>
            <a:ext cx="5233107" cy="3052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8691" y="5472678"/>
            <a:ext cx="6895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সৎকাজ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0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00C5D82B-1B9A-49AB-8CBA-4A56229C2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21913F-4988-4336-9393-3DA88109C485}"/>
              </a:ext>
            </a:extLst>
          </p:cNvPr>
          <p:cNvSpPr txBox="1"/>
          <p:nvPr/>
        </p:nvSpPr>
        <p:spPr>
          <a:xfrm>
            <a:off x="3390315" y="4614878"/>
            <a:ext cx="5897184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ومنْ يعمل مثقال ذرّة شرّا يره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5EAE6B-B307-432A-9355-F87FF3293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47" y="1473681"/>
            <a:ext cx="5755284" cy="26394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626" y="5562899"/>
            <a:ext cx="918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78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52952" y="1371602"/>
            <a:ext cx="2841239" cy="6370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7350" y="2457450"/>
            <a:ext cx="4057650" cy="2628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অছীকুর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BD" sz="24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  <a:endParaRPr lang="bn-IN" sz="21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21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00300"/>
            <a:ext cx="2686050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2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457200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মিঃ)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914400" y="2910840"/>
            <a:ext cx="10287000" cy="2133600"/>
          </a:xfrm>
          <a:prstGeom prst="verticalScroll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81200" y="228600"/>
            <a:ext cx="80772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মূল্যায়ন(৫ মিঃ)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99803" y="1752600"/>
            <a:ext cx="11434997" cy="4572000"/>
          </a:xfrm>
          <a:prstGeom prst="vertic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নাযিল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মিসকল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শিঙ্গায়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ফুঁৎকার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3297D0-EBF8-4DF4-9CBD-A37C6FA9C107}"/>
              </a:ext>
            </a:extLst>
          </p:cNvPr>
          <p:cNvSpPr txBox="1">
            <a:spLocks/>
          </p:cNvSpPr>
          <p:nvPr/>
        </p:nvSpPr>
        <p:spPr>
          <a:xfrm>
            <a:off x="1052945" y="770917"/>
            <a:ext cx="10377681" cy="11042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75311A0E-E557-4B11-B33D-13154E47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3211" y="6654868"/>
            <a:ext cx="2743200" cy="365125"/>
          </a:xfrm>
        </p:spPr>
        <p:txBody>
          <a:bodyPr/>
          <a:lstStyle/>
          <a:p>
            <a:fld id="{6464A6C3-BC53-4A58-B1BC-603394ED05EA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014C8E92-2DA1-4AFF-8C8D-C7BDCDBC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645275"/>
            <a:ext cx="6672887" cy="365125"/>
          </a:xfrm>
        </p:spPr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63E98162-3205-4169-B644-CDA4EC98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185" y="665486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C6A0A3F-F11B-4670-854A-693D415F4AFB}"/>
              </a:ext>
            </a:extLst>
          </p:cNvPr>
          <p:cNvSpPr txBox="1">
            <a:spLocks/>
          </p:cNvSpPr>
          <p:nvPr/>
        </p:nvSpPr>
        <p:spPr>
          <a:xfrm>
            <a:off x="1052945" y="4607421"/>
            <a:ext cx="10556585" cy="110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যিলযালের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তোমার নিজের ভাষায় লিখে আনবে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mages (1).jpg">
            <a:extLst>
              <a:ext uri="{FF2B5EF4-FFF2-40B4-BE49-F238E27FC236}">
                <a16:creationId xmlns:a16="http://schemas.microsoft.com/office/drawing/2014/main" xmlns="" id="{C361B79E-6FDD-4C6E-BB98-833F2FD981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667"/>
          <a:stretch>
            <a:fillRect/>
          </a:stretch>
        </p:blipFill>
        <p:spPr>
          <a:xfrm>
            <a:off x="4254339" y="1875183"/>
            <a:ext cx="3988122" cy="26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11" y="680062"/>
            <a:ext cx="9364377" cy="4900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3811" y="3867094"/>
            <a:ext cx="8153400" cy="2990906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2610467"/>
            <a:ext cx="4347210" cy="2600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  <a:endParaRPr lang="en-US" sz="32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  <a:endParaRPr lang="en-US" sz="32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endParaRPr lang="bn-BD" sz="32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454239" y="1061105"/>
          <a:ext cx="2805545" cy="737236"/>
        </p:xfrm>
        <a:graphic>
          <a:graphicData uri="http://schemas.openxmlformats.org/drawingml/2006/table">
            <a:tbl>
              <a:tblPr/>
              <a:tblGrid>
                <a:gridCol w="2805545"/>
              </a:tblGrid>
              <a:tr h="737235">
                <a:tc>
                  <a:txBody>
                    <a:bodyPr/>
                    <a:lstStyle/>
                    <a:p>
                      <a:pPr algn="ctr"/>
                      <a:r>
                        <a:rPr lang="bn-IN" sz="45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 </a:t>
                      </a:r>
                      <a:r>
                        <a:rPr lang="bn-BD" sz="45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পরিচিতি</a:t>
                      </a:r>
                      <a:endParaRPr lang="en-US" sz="2100" b="1" dirty="0"/>
                    </a:p>
                  </a:txBody>
                  <a:tcPr marL="51435" marR="51435" marT="25718" marB="2571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5271956" y="3714303"/>
            <a:ext cx="585054" cy="393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 sz="10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00" y="2151384"/>
            <a:ext cx="2983675" cy="3518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3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11" y="680062"/>
            <a:ext cx="9364377" cy="490069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9150D1-292E-4B24-A81E-A7088A26E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396975"/>
            <a:ext cx="1169963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1CBC39-6FB4-4B9F-B9AF-66BEA2C28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b="29795"/>
          <a:stretch/>
        </p:blipFill>
        <p:spPr>
          <a:xfrm>
            <a:off x="393895" y="450166"/>
            <a:ext cx="11401005" cy="58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6324600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A95CB2-BDA4-4803-AE3A-1063693EDC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313140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62" y="2583931"/>
            <a:ext cx="9750063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আয্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BD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নুযূল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BD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আয্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ব্যাখ্যাসহ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43411" y="259908"/>
            <a:ext cx="2851737" cy="78107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CA45DD8B-CE78-4FF6-825C-409BFA2EB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7889"/>
              </p:ext>
            </p:extLst>
          </p:nvPr>
        </p:nvGraphicFramePr>
        <p:xfrm>
          <a:off x="193964" y="235528"/>
          <a:ext cx="11734800" cy="63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8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400929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 মিঃ)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914400" y="2910840"/>
            <a:ext cx="10287000" cy="2133600"/>
          </a:xfrm>
          <a:prstGeom prst="verticalScroll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পরিচয় লিখ। 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8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332</Words>
  <Application>Microsoft Office PowerPoint</Application>
  <PresentationFormat>Widescreen</PresentationFormat>
  <Paragraphs>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lenovo</cp:lastModifiedBy>
  <cp:revision>57</cp:revision>
  <dcterms:created xsi:type="dcterms:W3CDTF">2018-06-04T14:58:47Z</dcterms:created>
  <dcterms:modified xsi:type="dcterms:W3CDTF">2020-08-18T06:31:21Z</dcterms:modified>
</cp:coreProperties>
</file>