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6E6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8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6D214-EBE4-4B4A-AD20-51EEC71F5275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2CAD-DE8B-4FFE-BE3B-507CE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8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2CAD-DE8B-4FFE-BE3B-507CE6FDB8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37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90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2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71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051FE-57EA-4CA6-98AE-C4AA449B0F71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EF20-A4F4-444A-AAE6-D4CEAE80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1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4039223" y="5154937"/>
            <a:ext cx="3707053" cy="686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313075" y="4586195"/>
            <a:ext cx="315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E7E6E6"/>
                </a:solidFill>
                <a:latin typeface="Tw Cen MT" panose="020B0602020104020603" pitchFamily="34" charset="0"/>
              </a:rPr>
              <a:t>My Name is</a:t>
            </a:r>
            <a:endParaRPr lang="en-US" sz="3600" b="1" i="1" dirty="0">
              <a:solidFill>
                <a:srgbClr val="E7E6E6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1266444" y="406816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Home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285106" y="164486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About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1247783" y="2985474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Skill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247784" y="4326081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Portfolio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229122" y="566668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Contact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44764" y="1001285"/>
            <a:ext cx="3714914" cy="37149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59222" y="1215743"/>
            <a:ext cx="3285998" cy="32859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82" t="13693" r="16687" b="8743"/>
          <a:stretch/>
        </p:blipFill>
        <p:spPr>
          <a:xfrm>
            <a:off x="4697614" y="1399627"/>
            <a:ext cx="2863987" cy="2903635"/>
          </a:xfrm>
          <a:prstGeom prst="ellipse">
            <a:avLst/>
          </a:prstGeom>
          <a:ln w="190500" cap="rnd">
            <a:solidFill>
              <a:schemeClr val="bg2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22" name="Group 21"/>
          <p:cNvGrpSpPr/>
          <p:nvPr/>
        </p:nvGrpSpPr>
        <p:grpSpPr>
          <a:xfrm>
            <a:off x="7954261" y="125276"/>
            <a:ext cx="2022212" cy="2087512"/>
            <a:chOff x="8379467" y="348073"/>
            <a:chExt cx="2022212" cy="2087512"/>
          </a:xfrm>
        </p:grpSpPr>
        <p:sp>
          <p:nvSpPr>
            <p:cNvPr id="20" name="Oval Callout 19"/>
            <p:cNvSpPr/>
            <p:nvPr/>
          </p:nvSpPr>
          <p:spPr>
            <a:xfrm rot="2230150">
              <a:off x="8379467" y="348073"/>
              <a:ext cx="2022212" cy="2087512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84884" y="1021901"/>
              <a:ext cx="19754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</a:rPr>
                <a:t>Hello!</a:t>
              </a:r>
              <a:endPara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3297749" y="5811824"/>
            <a:ext cx="52196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w Cen MT" panose="020B0602020104020603" pitchFamily="34" charset="0"/>
              </a:rPr>
              <a:t>Md. Shakhawat Hossain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638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01185 0.00301 L 0.00847 0.09306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17" grpId="0" animBg="1"/>
      <p:bldP spid="18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344292" y="1575902"/>
            <a:ext cx="5201273" cy="2461176"/>
            <a:chOff x="2344292" y="1575902"/>
            <a:chExt cx="5201273" cy="2461176"/>
          </a:xfrm>
        </p:grpSpPr>
        <p:grpSp>
          <p:nvGrpSpPr>
            <p:cNvPr id="4" name="Group 3"/>
            <p:cNvGrpSpPr/>
            <p:nvPr/>
          </p:nvGrpSpPr>
          <p:grpSpPr>
            <a:xfrm>
              <a:off x="2344292" y="1575902"/>
              <a:ext cx="1606732" cy="587828"/>
              <a:chOff x="2259874" y="1803692"/>
              <a:chExt cx="1606732" cy="587828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2" name="Rectangle 1"/>
              <p:cNvSpPr/>
              <p:nvPr/>
            </p:nvSpPr>
            <p:spPr>
              <a:xfrm flipH="1">
                <a:off x="2259874" y="1803692"/>
                <a:ext cx="1606732" cy="5878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286000" y="1806745"/>
                <a:ext cx="1580606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anose="020B0602020104020603" pitchFamily="34" charset="0"/>
                  </a:rPr>
                  <a:t>I AM A</a:t>
                </a:r>
                <a:endPara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344292" y="2220331"/>
              <a:ext cx="3718443" cy="880073"/>
              <a:chOff x="2259874" y="1803692"/>
              <a:chExt cx="2052366" cy="587828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4" name="Rectangle 13"/>
              <p:cNvSpPr/>
              <p:nvPr/>
            </p:nvSpPr>
            <p:spPr>
              <a:xfrm flipH="1">
                <a:off x="2259874" y="1803692"/>
                <a:ext cx="2052366" cy="5878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1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286000" y="1817773"/>
                <a:ext cx="2026240" cy="3494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w Cen MT" panose="020B0602020104020603" pitchFamily="34" charset="0"/>
                  </a:rPr>
                  <a:t>Lecturer of Accounting</a:t>
                </a:r>
                <a:endParaRPr lang="en-US" sz="2800" dirty="0">
                  <a:solidFill>
                    <a:schemeClr val="bg1"/>
                  </a:solidFill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344292" y="3157005"/>
              <a:ext cx="5201273" cy="880073"/>
              <a:chOff x="2259874" y="1803692"/>
              <a:chExt cx="2052366" cy="587828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7" name="Rectangle 16"/>
              <p:cNvSpPr/>
              <p:nvPr/>
            </p:nvSpPr>
            <p:spPr>
              <a:xfrm flipH="1">
                <a:off x="2259874" y="1803692"/>
                <a:ext cx="2052366" cy="5878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1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286000" y="1817773"/>
                <a:ext cx="2026240" cy="3494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w Cen MT" panose="020B0602020104020603" pitchFamily="34" charset="0"/>
                  </a:rPr>
                  <a:t>Shah Makhdum College, Rajshahi.</a:t>
                </a:r>
                <a:endParaRPr lang="en-US" sz="2800" dirty="0">
                  <a:solidFill>
                    <a:schemeClr val="bg1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8076459" y="1533738"/>
            <a:ext cx="3025513" cy="2503340"/>
            <a:chOff x="8076459" y="1533738"/>
            <a:chExt cx="3025513" cy="2503340"/>
          </a:xfrm>
        </p:grpSpPr>
        <p:grpSp>
          <p:nvGrpSpPr>
            <p:cNvPr id="22" name="Group 21"/>
            <p:cNvGrpSpPr/>
            <p:nvPr/>
          </p:nvGrpSpPr>
          <p:grpSpPr>
            <a:xfrm>
              <a:off x="8076459" y="2199249"/>
              <a:ext cx="2627891" cy="880073"/>
              <a:chOff x="2259874" y="1803692"/>
              <a:chExt cx="2052366" cy="587828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3" name="Rectangle 22"/>
              <p:cNvSpPr/>
              <p:nvPr/>
            </p:nvSpPr>
            <p:spPr>
              <a:xfrm flipH="1">
                <a:off x="2259874" y="1803692"/>
                <a:ext cx="2052366" cy="5878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86000" y="1817773"/>
                <a:ext cx="2026240" cy="55504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anose="020B0602020104020603" pitchFamily="34" charset="0"/>
                  </a:rPr>
                  <a:t>5 Year </a:t>
                </a:r>
                <a:endParaRPr lang="en-US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8076459" y="3157005"/>
              <a:ext cx="3025513" cy="880073"/>
              <a:chOff x="2259874" y="1803692"/>
              <a:chExt cx="2052366" cy="587828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9" name="Rectangle 28"/>
              <p:cNvSpPr/>
              <p:nvPr/>
            </p:nvSpPr>
            <p:spPr>
              <a:xfrm flipH="1">
                <a:off x="2259874" y="1803692"/>
                <a:ext cx="2052366" cy="5878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36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86000" y="1817773"/>
                <a:ext cx="2026240" cy="5139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anose="020B0602020104020603" pitchFamily="34" charset="0"/>
                  </a:rPr>
                  <a:t>Experience 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8076459" y="1533738"/>
              <a:ext cx="1606732" cy="587828"/>
              <a:chOff x="2259874" y="1803692"/>
              <a:chExt cx="1606732" cy="587828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32" name="Rectangle 31"/>
              <p:cNvSpPr/>
              <p:nvPr/>
            </p:nvSpPr>
            <p:spPr>
              <a:xfrm flipH="1">
                <a:off x="2259874" y="1803692"/>
                <a:ext cx="1606732" cy="5878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286000" y="1806745"/>
                <a:ext cx="1580606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anose="020B0602020104020603" pitchFamily="34" charset="0"/>
                  </a:rPr>
                  <a:t>WITH</a:t>
                </a:r>
                <a:endPara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anose="020B0602020104020603" pitchFamily="34" charset="0"/>
                </a:endParaRP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1" y="1362305"/>
            <a:ext cx="2275052" cy="3170784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266444" y="406816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Home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1285106" y="164486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About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247783" y="2985474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Skill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247784" y="4326081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Portfolio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229122" y="566668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Contact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101972" y="1179241"/>
            <a:ext cx="1090028" cy="3170784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0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97726" y="427055"/>
            <a:ext cx="4310743" cy="830997"/>
            <a:chOff x="1397726" y="427055"/>
            <a:chExt cx="4310743" cy="830997"/>
          </a:xfrm>
        </p:grpSpPr>
        <p:sp>
          <p:nvSpPr>
            <p:cNvPr id="2" name="Rounded Rectangle 1"/>
            <p:cNvSpPr/>
            <p:nvPr/>
          </p:nvSpPr>
          <p:spPr>
            <a:xfrm>
              <a:off x="1397726" y="451701"/>
              <a:ext cx="4310743" cy="781705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97726" y="427055"/>
              <a:ext cx="41670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Technical Skills </a:t>
              </a:r>
              <a:endParaRPr lang="en-US" sz="4800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5055326" y="1687670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5055326" y="2277379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5055326" y="2854262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5055326" y="3444581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5073987" y="4034899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5073987" y="4610021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>
            <a:off x="5073987" y="5157814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5073987" y="5766693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5073987" y="6314486"/>
            <a:ext cx="4310743" cy="3201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055326" y="1687670"/>
            <a:ext cx="3487783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5055327" y="2277379"/>
            <a:ext cx="2926080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055327" y="2854262"/>
            <a:ext cx="2429690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5055326" y="3444581"/>
            <a:ext cx="2207623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ounded Rectangle 113"/>
          <p:cNvSpPr/>
          <p:nvPr/>
        </p:nvSpPr>
        <p:spPr>
          <a:xfrm>
            <a:off x="5073987" y="4034899"/>
            <a:ext cx="2306527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5073988" y="4610021"/>
            <a:ext cx="2097522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5073988" y="5157814"/>
            <a:ext cx="1810138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5073987" y="5766693"/>
            <a:ext cx="2097523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5073987" y="6314486"/>
            <a:ext cx="1810139" cy="3201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3064" y="1327582"/>
            <a:ext cx="4994136" cy="5846941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706355" y="265043"/>
            <a:ext cx="6485646" cy="1228775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266444" y="406816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Home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1285106" y="164486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About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1247783" y="2985474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Skill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247784" y="4326081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Portfolio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229122" y="566668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Contact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7726" y="1493819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Word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09761" y="1493819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85%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97726" y="2083528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Power Point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509761" y="2083528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75%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97726" y="2660411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Excel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509761" y="2660411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60%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97726" y="325073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Photoshop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509761" y="3250730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50%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416387" y="3841048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Illustrator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528422" y="3841048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55%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416387" y="441617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Premiere Pro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9528422" y="4416170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40%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416387" y="4963963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Autodesk 3d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528422" y="4963963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30%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16387" y="5572842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Adobe Animate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528422" y="5572842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35%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416387" y="6120635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After Effect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528422" y="6120635"/>
            <a:ext cx="129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30%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10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9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5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6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9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15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35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6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85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5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3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5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7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95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2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45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4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665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900"/>
                            </p:stCondLst>
                            <p:childTnLst>
                              <p:par>
                                <p:cTn id="143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85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81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835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9300"/>
                            </p:stCondLst>
                            <p:childTnLst>
                              <p:par>
                                <p:cTn id="1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1" grpId="0" animBg="1"/>
      <p:bldP spid="65" grpId="0" animBg="1"/>
      <p:bldP spid="109" grpId="0" animBg="1"/>
      <p:bldP spid="113" grpId="0" animBg="1"/>
      <p:bldP spid="117" grpId="0" animBg="1"/>
      <p:bldP spid="121" grpId="0" animBg="1"/>
      <p:bldP spid="125" grpId="0" animBg="1"/>
      <p:bldP spid="129" grpId="0" animBg="1"/>
      <p:bldP spid="14" grpId="0" animBg="1"/>
      <p:bldP spid="62" grpId="0" animBg="1"/>
      <p:bldP spid="66" grpId="0" animBg="1"/>
      <p:bldP spid="110" grpId="0" animBg="1"/>
      <p:bldP spid="114" grpId="0" animBg="1"/>
      <p:bldP spid="118" grpId="0" animBg="1"/>
      <p:bldP spid="122" grpId="0" animBg="1"/>
      <p:bldP spid="126" grpId="0" animBg="1"/>
      <p:bldP spid="130" grpId="0" animBg="1"/>
      <p:bldP spid="12" grpId="0"/>
      <p:bldP spid="15" grpId="0"/>
      <p:bldP spid="60" grpId="0"/>
      <p:bldP spid="63" grpId="0"/>
      <p:bldP spid="64" grpId="0"/>
      <p:bldP spid="67" grpId="0"/>
      <p:bldP spid="108" grpId="0"/>
      <p:bldP spid="111" grpId="0"/>
      <p:bldP spid="112" grpId="0"/>
      <p:bldP spid="115" grpId="0"/>
      <p:bldP spid="116" grpId="0"/>
      <p:bldP spid="119" grpId="0"/>
      <p:bldP spid="120" grpId="0"/>
      <p:bldP spid="123" grpId="0"/>
      <p:bldP spid="124" grpId="0"/>
      <p:bldP spid="127" grpId="0"/>
      <p:bldP spid="128" grpId="0"/>
      <p:bldP spid="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6200000">
            <a:off x="-1266444" y="406816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Home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1285106" y="164486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About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247784" y="4326081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Portfolio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229122" y="566668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Contact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499270" y="1403954"/>
            <a:ext cx="3748164" cy="374816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766738" y="1701469"/>
            <a:ext cx="3213226" cy="2974500"/>
          </a:xfrm>
          <a:custGeom>
            <a:avLst/>
            <a:gdLst>
              <a:gd name="connsiteX0" fmla="*/ 974272 w 1948544"/>
              <a:gd name="connsiteY0" fmla="*/ 0 h 1803777"/>
              <a:gd name="connsiteX1" fmla="*/ 1948544 w 1948544"/>
              <a:gd name="connsiteY1" fmla="*/ 974272 h 1803777"/>
              <a:gd name="connsiteX2" fmla="*/ 1518997 w 1948544"/>
              <a:gd name="connsiteY2" fmla="*/ 1782154 h 1803777"/>
              <a:gd name="connsiteX3" fmla="*/ 1479159 w 1948544"/>
              <a:gd name="connsiteY3" fmla="*/ 1803777 h 1803777"/>
              <a:gd name="connsiteX4" fmla="*/ 1460354 w 1948544"/>
              <a:gd name="connsiteY4" fmla="*/ 1769131 h 1803777"/>
              <a:gd name="connsiteX5" fmla="*/ 1253687 w 1948544"/>
              <a:gd name="connsiteY5" fmla="*/ 1581434 h 1803777"/>
              <a:gd name="connsiteX6" fmla="*/ 1244192 w 1948544"/>
              <a:gd name="connsiteY6" fmla="*/ 1577002 h 1803777"/>
              <a:gd name="connsiteX7" fmla="*/ 1254893 w 1948544"/>
              <a:gd name="connsiteY7" fmla="*/ 1542531 h 1803777"/>
              <a:gd name="connsiteX8" fmla="*/ 1260712 w 1948544"/>
              <a:gd name="connsiteY8" fmla="*/ 1484803 h 1803777"/>
              <a:gd name="connsiteX9" fmla="*/ 974272 w 1948544"/>
              <a:gd name="connsiteY9" fmla="*/ 1198363 h 1803777"/>
              <a:gd name="connsiteX10" fmla="*/ 687832 w 1948544"/>
              <a:gd name="connsiteY10" fmla="*/ 1484803 h 1803777"/>
              <a:gd name="connsiteX11" fmla="*/ 693652 w 1948544"/>
              <a:gd name="connsiteY11" fmla="*/ 1542531 h 1803777"/>
              <a:gd name="connsiteX12" fmla="*/ 704352 w 1948544"/>
              <a:gd name="connsiteY12" fmla="*/ 1577002 h 1803777"/>
              <a:gd name="connsiteX13" fmla="*/ 694855 w 1948544"/>
              <a:gd name="connsiteY13" fmla="*/ 1581434 h 1803777"/>
              <a:gd name="connsiteX14" fmla="*/ 488188 w 1948544"/>
              <a:gd name="connsiteY14" fmla="*/ 1769131 h 1803777"/>
              <a:gd name="connsiteX15" fmla="*/ 469384 w 1948544"/>
              <a:gd name="connsiteY15" fmla="*/ 1803776 h 1803777"/>
              <a:gd name="connsiteX16" fmla="*/ 429547 w 1948544"/>
              <a:gd name="connsiteY16" fmla="*/ 1782154 h 1803777"/>
              <a:gd name="connsiteX17" fmla="*/ 0 w 1948544"/>
              <a:gd name="connsiteY17" fmla="*/ 974272 h 1803777"/>
              <a:gd name="connsiteX18" fmla="*/ 974272 w 1948544"/>
              <a:gd name="connsiteY18" fmla="*/ 0 h 18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48544" h="1803777">
                <a:moveTo>
                  <a:pt x="974272" y="0"/>
                </a:moveTo>
                <a:cubicBezTo>
                  <a:pt x="1512348" y="0"/>
                  <a:pt x="1948544" y="436196"/>
                  <a:pt x="1948544" y="974272"/>
                </a:cubicBezTo>
                <a:cubicBezTo>
                  <a:pt x="1948544" y="1310570"/>
                  <a:pt x="1778155" y="1607070"/>
                  <a:pt x="1518997" y="1782154"/>
                </a:cubicBezTo>
                <a:lnTo>
                  <a:pt x="1479159" y="1803777"/>
                </a:lnTo>
                <a:lnTo>
                  <a:pt x="1460354" y="1769131"/>
                </a:lnTo>
                <a:cubicBezTo>
                  <a:pt x="1407682" y="1691167"/>
                  <a:pt x="1336747" y="1626555"/>
                  <a:pt x="1253687" y="1581434"/>
                </a:cubicBezTo>
                <a:lnTo>
                  <a:pt x="1244192" y="1577002"/>
                </a:lnTo>
                <a:lnTo>
                  <a:pt x="1254893" y="1542531"/>
                </a:lnTo>
                <a:cubicBezTo>
                  <a:pt x="1258708" y="1523884"/>
                  <a:pt x="1260712" y="1504578"/>
                  <a:pt x="1260712" y="1484803"/>
                </a:cubicBezTo>
                <a:cubicBezTo>
                  <a:pt x="1260712" y="1326607"/>
                  <a:pt x="1132468" y="1198363"/>
                  <a:pt x="974272" y="1198363"/>
                </a:cubicBezTo>
                <a:cubicBezTo>
                  <a:pt x="816076" y="1198363"/>
                  <a:pt x="687832" y="1326607"/>
                  <a:pt x="687832" y="1484803"/>
                </a:cubicBezTo>
                <a:cubicBezTo>
                  <a:pt x="687832" y="1504578"/>
                  <a:pt x="689836" y="1523884"/>
                  <a:pt x="693652" y="1542531"/>
                </a:cubicBezTo>
                <a:lnTo>
                  <a:pt x="704352" y="1577002"/>
                </a:lnTo>
                <a:lnTo>
                  <a:pt x="694855" y="1581434"/>
                </a:lnTo>
                <a:cubicBezTo>
                  <a:pt x="611795" y="1626555"/>
                  <a:pt x="540860" y="1691167"/>
                  <a:pt x="488188" y="1769131"/>
                </a:cubicBezTo>
                <a:lnTo>
                  <a:pt x="469384" y="1803776"/>
                </a:lnTo>
                <a:lnTo>
                  <a:pt x="429547" y="1782154"/>
                </a:lnTo>
                <a:cubicBezTo>
                  <a:pt x="170389" y="1607070"/>
                  <a:pt x="0" y="1310570"/>
                  <a:pt x="0" y="974272"/>
                </a:cubicBezTo>
                <a:cubicBezTo>
                  <a:pt x="0" y="436196"/>
                  <a:pt x="436196" y="0"/>
                  <a:pt x="9742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100687" y="3817677"/>
            <a:ext cx="8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</a:t>
            </a:r>
            <a:endParaRPr lang="en-US" sz="4000" b="1" dirty="0">
              <a:solidFill>
                <a:srgbClr val="ED7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7488" y="4337478"/>
            <a:ext cx="2326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Project</a:t>
            </a:r>
            <a:endParaRPr lang="en-US" sz="4000" b="1" dirty="0">
              <a:solidFill>
                <a:srgbClr val="ED7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1028" name="Picture 4" descr="Diamond PNG HD Quality | PNG 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736" y="1802568"/>
            <a:ext cx="2007844" cy="200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16200000">
            <a:off x="-1247783" y="2923544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Skill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64350" y="1403954"/>
            <a:ext cx="3729618" cy="372961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30494" y="1699555"/>
            <a:ext cx="3197328" cy="2959782"/>
          </a:xfrm>
          <a:custGeom>
            <a:avLst/>
            <a:gdLst>
              <a:gd name="connsiteX0" fmla="*/ 974272 w 1948544"/>
              <a:gd name="connsiteY0" fmla="*/ 0 h 1803777"/>
              <a:gd name="connsiteX1" fmla="*/ 1948544 w 1948544"/>
              <a:gd name="connsiteY1" fmla="*/ 974272 h 1803777"/>
              <a:gd name="connsiteX2" fmla="*/ 1518997 w 1948544"/>
              <a:gd name="connsiteY2" fmla="*/ 1782154 h 1803777"/>
              <a:gd name="connsiteX3" fmla="*/ 1479159 w 1948544"/>
              <a:gd name="connsiteY3" fmla="*/ 1803777 h 1803777"/>
              <a:gd name="connsiteX4" fmla="*/ 1460354 w 1948544"/>
              <a:gd name="connsiteY4" fmla="*/ 1769131 h 1803777"/>
              <a:gd name="connsiteX5" fmla="*/ 1253687 w 1948544"/>
              <a:gd name="connsiteY5" fmla="*/ 1581434 h 1803777"/>
              <a:gd name="connsiteX6" fmla="*/ 1244192 w 1948544"/>
              <a:gd name="connsiteY6" fmla="*/ 1577002 h 1803777"/>
              <a:gd name="connsiteX7" fmla="*/ 1254893 w 1948544"/>
              <a:gd name="connsiteY7" fmla="*/ 1542531 h 1803777"/>
              <a:gd name="connsiteX8" fmla="*/ 1260712 w 1948544"/>
              <a:gd name="connsiteY8" fmla="*/ 1484803 h 1803777"/>
              <a:gd name="connsiteX9" fmla="*/ 974272 w 1948544"/>
              <a:gd name="connsiteY9" fmla="*/ 1198363 h 1803777"/>
              <a:gd name="connsiteX10" fmla="*/ 687832 w 1948544"/>
              <a:gd name="connsiteY10" fmla="*/ 1484803 h 1803777"/>
              <a:gd name="connsiteX11" fmla="*/ 693652 w 1948544"/>
              <a:gd name="connsiteY11" fmla="*/ 1542531 h 1803777"/>
              <a:gd name="connsiteX12" fmla="*/ 704352 w 1948544"/>
              <a:gd name="connsiteY12" fmla="*/ 1577002 h 1803777"/>
              <a:gd name="connsiteX13" fmla="*/ 694855 w 1948544"/>
              <a:gd name="connsiteY13" fmla="*/ 1581434 h 1803777"/>
              <a:gd name="connsiteX14" fmla="*/ 488188 w 1948544"/>
              <a:gd name="connsiteY14" fmla="*/ 1769131 h 1803777"/>
              <a:gd name="connsiteX15" fmla="*/ 469384 w 1948544"/>
              <a:gd name="connsiteY15" fmla="*/ 1803776 h 1803777"/>
              <a:gd name="connsiteX16" fmla="*/ 429547 w 1948544"/>
              <a:gd name="connsiteY16" fmla="*/ 1782154 h 1803777"/>
              <a:gd name="connsiteX17" fmla="*/ 0 w 1948544"/>
              <a:gd name="connsiteY17" fmla="*/ 974272 h 1803777"/>
              <a:gd name="connsiteX18" fmla="*/ 974272 w 1948544"/>
              <a:gd name="connsiteY18" fmla="*/ 0 h 18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48544" h="1803777">
                <a:moveTo>
                  <a:pt x="974272" y="0"/>
                </a:moveTo>
                <a:cubicBezTo>
                  <a:pt x="1512348" y="0"/>
                  <a:pt x="1948544" y="436196"/>
                  <a:pt x="1948544" y="974272"/>
                </a:cubicBezTo>
                <a:cubicBezTo>
                  <a:pt x="1948544" y="1310570"/>
                  <a:pt x="1778155" y="1607070"/>
                  <a:pt x="1518997" y="1782154"/>
                </a:cubicBezTo>
                <a:lnTo>
                  <a:pt x="1479159" y="1803777"/>
                </a:lnTo>
                <a:lnTo>
                  <a:pt x="1460354" y="1769131"/>
                </a:lnTo>
                <a:cubicBezTo>
                  <a:pt x="1407682" y="1691167"/>
                  <a:pt x="1336747" y="1626555"/>
                  <a:pt x="1253687" y="1581434"/>
                </a:cubicBezTo>
                <a:lnTo>
                  <a:pt x="1244192" y="1577002"/>
                </a:lnTo>
                <a:lnTo>
                  <a:pt x="1254893" y="1542531"/>
                </a:lnTo>
                <a:cubicBezTo>
                  <a:pt x="1258708" y="1523884"/>
                  <a:pt x="1260712" y="1504578"/>
                  <a:pt x="1260712" y="1484803"/>
                </a:cubicBezTo>
                <a:cubicBezTo>
                  <a:pt x="1260712" y="1326607"/>
                  <a:pt x="1132468" y="1198363"/>
                  <a:pt x="974272" y="1198363"/>
                </a:cubicBezTo>
                <a:cubicBezTo>
                  <a:pt x="816076" y="1198363"/>
                  <a:pt x="687832" y="1326607"/>
                  <a:pt x="687832" y="1484803"/>
                </a:cubicBezTo>
                <a:cubicBezTo>
                  <a:pt x="687832" y="1504578"/>
                  <a:pt x="689836" y="1523884"/>
                  <a:pt x="693652" y="1542531"/>
                </a:cubicBezTo>
                <a:lnTo>
                  <a:pt x="704352" y="1577002"/>
                </a:lnTo>
                <a:lnTo>
                  <a:pt x="694855" y="1581434"/>
                </a:lnTo>
                <a:cubicBezTo>
                  <a:pt x="611795" y="1626555"/>
                  <a:pt x="540860" y="1691167"/>
                  <a:pt x="488188" y="1769131"/>
                </a:cubicBezTo>
                <a:lnTo>
                  <a:pt x="469384" y="1803776"/>
                </a:lnTo>
                <a:lnTo>
                  <a:pt x="429547" y="1782154"/>
                </a:lnTo>
                <a:cubicBezTo>
                  <a:pt x="170389" y="1607070"/>
                  <a:pt x="0" y="1310570"/>
                  <a:pt x="0" y="974272"/>
                </a:cubicBezTo>
                <a:cubicBezTo>
                  <a:pt x="0" y="436196"/>
                  <a:pt x="436196" y="0"/>
                  <a:pt x="9742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93597" y="3823785"/>
            <a:ext cx="83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</a:t>
            </a:r>
            <a:endParaRPr lang="en-US" sz="4000" b="1" dirty="0">
              <a:solidFill>
                <a:srgbClr val="ED7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2418" y="4349481"/>
            <a:ext cx="231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Project</a:t>
            </a:r>
            <a:endParaRPr lang="en-US" sz="4000" b="1" dirty="0">
              <a:solidFill>
                <a:srgbClr val="ED7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1038" name="Picture 14" descr="Calendar Icon | Free Vectors, Stock Photos &amp; PS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043" y="2358012"/>
            <a:ext cx="1114230" cy="113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33"/>
          <p:cNvSpPr/>
          <p:nvPr/>
        </p:nvSpPr>
        <p:spPr>
          <a:xfrm>
            <a:off x="8352736" y="1399995"/>
            <a:ext cx="3737536" cy="37375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619445" y="1696413"/>
            <a:ext cx="3204116" cy="2966066"/>
          </a:xfrm>
          <a:custGeom>
            <a:avLst/>
            <a:gdLst>
              <a:gd name="connsiteX0" fmla="*/ 974272 w 1948544"/>
              <a:gd name="connsiteY0" fmla="*/ 0 h 1803777"/>
              <a:gd name="connsiteX1" fmla="*/ 1948544 w 1948544"/>
              <a:gd name="connsiteY1" fmla="*/ 974272 h 1803777"/>
              <a:gd name="connsiteX2" fmla="*/ 1518997 w 1948544"/>
              <a:gd name="connsiteY2" fmla="*/ 1782154 h 1803777"/>
              <a:gd name="connsiteX3" fmla="*/ 1479159 w 1948544"/>
              <a:gd name="connsiteY3" fmla="*/ 1803777 h 1803777"/>
              <a:gd name="connsiteX4" fmla="*/ 1460354 w 1948544"/>
              <a:gd name="connsiteY4" fmla="*/ 1769131 h 1803777"/>
              <a:gd name="connsiteX5" fmla="*/ 1253687 w 1948544"/>
              <a:gd name="connsiteY5" fmla="*/ 1581434 h 1803777"/>
              <a:gd name="connsiteX6" fmla="*/ 1244192 w 1948544"/>
              <a:gd name="connsiteY6" fmla="*/ 1577002 h 1803777"/>
              <a:gd name="connsiteX7" fmla="*/ 1254893 w 1948544"/>
              <a:gd name="connsiteY7" fmla="*/ 1542531 h 1803777"/>
              <a:gd name="connsiteX8" fmla="*/ 1260712 w 1948544"/>
              <a:gd name="connsiteY8" fmla="*/ 1484803 h 1803777"/>
              <a:gd name="connsiteX9" fmla="*/ 974272 w 1948544"/>
              <a:gd name="connsiteY9" fmla="*/ 1198363 h 1803777"/>
              <a:gd name="connsiteX10" fmla="*/ 687832 w 1948544"/>
              <a:gd name="connsiteY10" fmla="*/ 1484803 h 1803777"/>
              <a:gd name="connsiteX11" fmla="*/ 693652 w 1948544"/>
              <a:gd name="connsiteY11" fmla="*/ 1542531 h 1803777"/>
              <a:gd name="connsiteX12" fmla="*/ 704352 w 1948544"/>
              <a:gd name="connsiteY12" fmla="*/ 1577002 h 1803777"/>
              <a:gd name="connsiteX13" fmla="*/ 694855 w 1948544"/>
              <a:gd name="connsiteY13" fmla="*/ 1581434 h 1803777"/>
              <a:gd name="connsiteX14" fmla="*/ 488188 w 1948544"/>
              <a:gd name="connsiteY14" fmla="*/ 1769131 h 1803777"/>
              <a:gd name="connsiteX15" fmla="*/ 469384 w 1948544"/>
              <a:gd name="connsiteY15" fmla="*/ 1803776 h 1803777"/>
              <a:gd name="connsiteX16" fmla="*/ 429547 w 1948544"/>
              <a:gd name="connsiteY16" fmla="*/ 1782154 h 1803777"/>
              <a:gd name="connsiteX17" fmla="*/ 0 w 1948544"/>
              <a:gd name="connsiteY17" fmla="*/ 974272 h 1803777"/>
              <a:gd name="connsiteX18" fmla="*/ 974272 w 1948544"/>
              <a:gd name="connsiteY18" fmla="*/ 0 h 18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48544" h="1803777">
                <a:moveTo>
                  <a:pt x="974272" y="0"/>
                </a:moveTo>
                <a:cubicBezTo>
                  <a:pt x="1512348" y="0"/>
                  <a:pt x="1948544" y="436196"/>
                  <a:pt x="1948544" y="974272"/>
                </a:cubicBezTo>
                <a:cubicBezTo>
                  <a:pt x="1948544" y="1310570"/>
                  <a:pt x="1778155" y="1607070"/>
                  <a:pt x="1518997" y="1782154"/>
                </a:cubicBezTo>
                <a:lnTo>
                  <a:pt x="1479159" y="1803777"/>
                </a:lnTo>
                <a:lnTo>
                  <a:pt x="1460354" y="1769131"/>
                </a:lnTo>
                <a:cubicBezTo>
                  <a:pt x="1407682" y="1691167"/>
                  <a:pt x="1336747" y="1626555"/>
                  <a:pt x="1253687" y="1581434"/>
                </a:cubicBezTo>
                <a:lnTo>
                  <a:pt x="1244192" y="1577002"/>
                </a:lnTo>
                <a:lnTo>
                  <a:pt x="1254893" y="1542531"/>
                </a:lnTo>
                <a:cubicBezTo>
                  <a:pt x="1258708" y="1523884"/>
                  <a:pt x="1260712" y="1504578"/>
                  <a:pt x="1260712" y="1484803"/>
                </a:cubicBezTo>
                <a:cubicBezTo>
                  <a:pt x="1260712" y="1326607"/>
                  <a:pt x="1132468" y="1198363"/>
                  <a:pt x="974272" y="1198363"/>
                </a:cubicBezTo>
                <a:cubicBezTo>
                  <a:pt x="816076" y="1198363"/>
                  <a:pt x="687832" y="1326607"/>
                  <a:pt x="687832" y="1484803"/>
                </a:cubicBezTo>
                <a:cubicBezTo>
                  <a:pt x="687832" y="1504578"/>
                  <a:pt x="689836" y="1523884"/>
                  <a:pt x="693652" y="1542531"/>
                </a:cubicBezTo>
                <a:lnTo>
                  <a:pt x="704352" y="1577002"/>
                </a:lnTo>
                <a:lnTo>
                  <a:pt x="694855" y="1581434"/>
                </a:lnTo>
                <a:cubicBezTo>
                  <a:pt x="611795" y="1626555"/>
                  <a:pt x="540860" y="1691167"/>
                  <a:pt x="488188" y="1769131"/>
                </a:cubicBezTo>
                <a:lnTo>
                  <a:pt x="469384" y="1803776"/>
                </a:lnTo>
                <a:lnTo>
                  <a:pt x="429547" y="1782154"/>
                </a:lnTo>
                <a:cubicBezTo>
                  <a:pt x="170389" y="1607070"/>
                  <a:pt x="0" y="1310570"/>
                  <a:pt x="0" y="974272"/>
                </a:cubicBezTo>
                <a:cubicBezTo>
                  <a:pt x="0" y="436196"/>
                  <a:pt x="436196" y="0"/>
                  <a:pt x="9742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9941806" y="3826929"/>
            <a:ext cx="837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3</a:t>
            </a:r>
            <a:endParaRPr lang="en-US" sz="4000" b="1" dirty="0">
              <a:solidFill>
                <a:srgbClr val="ED7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61578" y="4370152"/>
            <a:ext cx="2319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Project</a:t>
            </a:r>
            <a:endParaRPr lang="en-US" sz="4000" b="1" dirty="0">
              <a:solidFill>
                <a:srgbClr val="ED7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43" name="Picture 14" descr="Calendar Icon | Free Vectors, Stock Photos &amp; PS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206" y="2356813"/>
            <a:ext cx="1116594" cy="113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79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5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5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5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75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75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2" grpId="0"/>
      <p:bldP spid="2" grpId="0" animBg="1"/>
      <p:bldP spid="16" grpId="0" animBg="1"/>
      <p:bldP spid="3" grpId="0"/>
      <p:bldP spid="17" grpId="0"/>
      <p:bldP spid="34" grpId="0" animBg="1"/>
      <p:bldP spid="35" grpId="0" animBg="1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97727" y="427055"/>
            <a:ext cx="3577685" cy="830997"/>
            <a:chOff x="1397727" y="427055"/>
            <a:chExt cx="3577685" cy="830997"/>
          </a:xfrm>
        </p:grpSpPr>
        <p:sp>
          <p:nvSpPr>
            <p:cNvPr id="13" name="Rounded Rectangle 12"/>
            <p:cNvSpPr/>
            <p:nvPr/>
          </p:nvSpPr>
          <p:spPr>
            <a:xfrm>
              <a:off x="1397727" y="451701"/>
              <a:ext cx="3577685" cy="781705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97727" y="427055"/>
              <a:ext cx="35776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Get in Touch</a:t>
              </a:r>
              <a:endParaRPr lang="en-US" sz="4800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688613" y="1882975"/>
            <a:ext cx="781705" cy="4068646"/>
            <a:chOff x="2768823" y="1882975"/>
            <a:chExt cx="781705" cy="3172614"/>
          </a:xfrm>
        </p:grpSpPr>
        <p:sp>
          <p:nvSpPr>
            <p:cNvPr id="17" name="Rounded Rectangle 16"/>
            <p:cNvSpPr/>
            <p:nvPr/>
          </p:nvSpPr>
          <p:spPr>
            <a:xfrm rot="16200000">
              <a:off x="1573369" y="3078430"/>
              <a:ext cx="3172613" cy="781705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1573369" y="3084561"/>
              <a:ext cx="317261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Social Media</a:t>
              </a:r>
              <a:endParaRPr lang="en-US" sz="4400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544397" y="1517841"/>
            <a:ext cx="8647603" cy="4626285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76" name="Picture 28" descr="Facebook Icon Logo Png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765" y="5284047"/>
            <a:ext cx="593458" cy="59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6200000">
            <a:off x="-1266444" y="406816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Home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1285106" y="164486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About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1247783" y="2985474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Skill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247784" y="4326081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Portfolio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229122" y="5666687"/>
            <a:ext cx="35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Contact</a:t>
            </a:r>
            <a:endParaRPr lang="en-US" sz="2400" dirty="0"/>
          </a:p>
        </p:txBody>
      </p:sp>
      <p:pic>
        <p:nvPicPr>
          <p:cNvPr id="2064" name="Picture 16" descr="Phone Icon PNG Image | โซเชียลมีเดีย, สติกเกอร์, ไอคอ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867035" y="4140364"/>
            <a:ext cx="668920" cy="6901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consETC » Flat rounded square white on ios neon green gradient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879537" y="3078285"/>
            <a:ext cx="597974" cy="5979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ouse Icon Green PNG Clip arts for Web - Clip arts free PNG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858825" y="2004970"/>
            <a:ext cx="626896" cy="5934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794018" y="2009313"/>
            <a:ext cx="5184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anose="020B0602020104020603" pitchFamily="34" charset="0"/>
              </a:rPr>
              <a:t>Raninagare</a:t>
            </a:r>
            <a:r>
              <a:rPr lang="en-US" sz="3200" b="1" dirty="0" smtClean="0">
                <a:latin typeface="Tw Cen MT" panose="020B0602020104020603" pitchFamily="34" charset="0"/>
              </a:rPr>
              <a:t> (</a:t>
            </a:r>
            <a:r>
              <a:rPr lang="en-US" sz="3200" b="1" dirty="0" err="1" smtClean="0">
                <a:latin typeface="Tw Cen MT" panose="020B0602020104020603" pitchFamily="34" charset="0"/>
              </a:rPr>
              <a:t>Monafer</a:t>
            </a:r>
            <a:r>
              <a:rPr lang="en-US" sz="3200" b="1" dirty="0" smtClean="0">
                <a:latin typeface="Tw Cen MT" panose="020B0602020104020603" pitchFamily="34" charset="0"/>
              </a:rPr>
              <a:t> Moor).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12651" y="3084885"/>
            <a:ext cx="5823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anose="020B0602020104020603" pitchFamily="34" charset="0"/>
              </a:rPr>
              <a:t>ca.shakhawat400@gmail.com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8592" y="4193027"/>
            <a:ext cx="3577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anose="020B0602020104020603" pitchFamily="34" charset="0"/>
              </a:rPr>
              <a:t>+880-1730-890870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8592" y="5289198"/>
            <a:ext cx="6338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anose="020B0602020104020603" pitchFamily="34" charset="0"/>
              </a:rPr>
              <a:t>shakhawat.hossain.rocky.77377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75412" y="385431"/>
            <a:ext cx="7216588" cy="872621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635916" y="1882975"/>
            <a:ext cx="1630162" cy="4975025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2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9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4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4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9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9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4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105</Words>
  <Application>Microsoft Office PowerPoint</Application>
  <PresentationFormat>Widescreen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34</cp:revision>
  <dcterms:created xsi:type="dcterms:W3CDTF">2020-06-19T11:17:51Z</dcterms:created>
  <dcterms:modified xsi:type="dcterms:W3CDTF">2020-06-20T20:11:32Z</dcterms:modified>
</cp:coreProperties>
</file>