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9" r:id="rId5"/>
    <p:sldId id="270" r:id="rId6"/>
    <p:sldId id="268" r:id="rId7"/>
    <p:sldId id="266" r:id="rId8"/>
    <p:sldId id="267" r:id="rId9"/>
    <p:sldId id="263" r:id="rId10"/>
    <p:sldId id="265" r:id="rId11"/>
    <p:sldId id="264" r:id="rId12"/>
    <p:sldId id="259" r:id="rId13"/>
    <p:sldId id="262" r:id="rId14"/>
    <p:sldId id="260" r:id="rId15"/>
    <p:sldId id="261" r:id="rId16"/>
    <p:sldId id="274" r:id="rId17"/>
    <p:sldId id="273" r:id="rId18"/>
    <p:sldId id="272" r:id="rId19"/>
    <p:sldId id="271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CA170-7698-423D-8695-EA485D673658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10942-6848-44C9-B2DC-08276FC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2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10942-6848-44C9-B2DC-08276FC75D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7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2CCC-8874-474E-B036-C6A3E2ED5783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69E2-FD79-4BB2-91A3-4541341D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4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2CCC-8874-474E-B036-C6A3E2ED5783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69E2-FD79-4BB2-91A3-4541341D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0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2CCC-8874-474E-B036-C6A3E2ED5783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69E2-FD79-4BB2-91A3-4541341D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2CCC-8874-474E-B036-C6A3E2ED5783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69E2-FD79-4BB2-91A3-4541341D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7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2CCC-8874-474E-B036-C6A3E2ED5783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69E2-FD79-4BB2-91A3-4541341D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8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2CCC-8874-474E-B036-C6A3E2ED5783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69E2-FD79-4BB2-91A3-4541341D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2CCC-8874-474E-B036-C6A3E2ED5783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69E2-FD79-4BB2-91A3-4541341D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7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2CCC-8874-474E-B036-C6A3E2ED5783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69E2-FD79-4BB2-91A3-4541341D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5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2CCC-8874-474E-B036-C6A3E2ED5783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69E2-FD79-4BB2-91A3-4541341D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7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2CCC-8874-474E-B036-C6A3E2ED5783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69E2-FD79-4BB2-91A3-4541341D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7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2CCC-8874-474E-B036-C6A3E2ED5783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69E2-FD79-4BB2-91A3-4541341D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72CCC-8874-474E-B036-C6A3E2ED5783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969E2-FD79-4BB2-91A3-4541341D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1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974006"/>
          </a:xfrm>
          <a:prstGeom prst="frame">
            <a:avLst>
              <a:gd name="adj1" fmla="val 4672"/>
            </a:avLst>
          </a:prstGeom>
          <a:solidFill>
            <a:schemeClr val="accent2">
              <a:lumMod val="20000"/>
              <a:lumOff val="80000"/>
            </a:schemeClr>
          </a:solidFill>
          <a:ln w="28575"/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04" y="6305267"/>
            <a:ext cx="1150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194" y="341193"/>
            <a:ext cx="11477767" cy="590948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3900" y="532263"/>
            <a:ext cx="113276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</a:t>
            </a:r>
            <a:endParaRPr lang="en-US" sz="8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974006"/>
          </a:xfrm>
          <a:prstGeom prst="frame">
            <a:avLst>
              <a:gd name="adj1" fmla="val 467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04" y="6305267"/>
            <a:ext cx="1150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3081" y="423081"/>
            <a:ext cx="7738279" cy="580029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447964" y="2688609"/>
            <a:ext cx="3207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শিল্প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039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974006"/>
          </a:xfrm>
          <a:prstGeom prst="frame">
            <a:avLst>
              <a:gd name="adj1" fmla="val 467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04" y="6305267"/>
            <a:ext cx="1150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785" y="395785"/>
            <a:ext cx="5691116" cy="461294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30119" y="384412"/>
            <a:ext cx="5691116" cy="461294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3206" y="5240740"/>
            <a:ext cx="11109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0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974006"/>
          </a:xfrm>
          <a:prstGeom prst="frame">
            <a:avLst>
              <a:gd name="adj1" fmla="val 467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04" y="6305267"/>
            <a:ext cx="1150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355" y="641445"/>
            <a:ext cx="9730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023" y="3234519"/>
            <a:ext cx="11013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ও কুটির শিল্প কাকে বলে ?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76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974006"/>
          </a:xfrm>
          <a:prstGeom prst="frame">
            <a:avLst>
              <a:gd name="adj1" fmla="val 467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04" y="6305267"/>
            <a:ext cx="1150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263" y="436728"/>
            <a:ext cx="11150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শিক্ষার্থী বন্ধুরা আমরা আরো কিছু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 দেখি.........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500" y="1378424"/>
            <a:ext cx="5349923" cy="473577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50675" y="1380699"/>
            <a:ext cx="5447731" cy="469483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974006"/>
          </a:xfrm>
          <a:prstGeom prst="frame">
            <a:avLst>
              <a:gd name="adj1" fmla="val 467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04" y="6305267"/>
            <a:ext cx="1150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28" y="423081"/>
            <a:ext cx="6987654" cy="571841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51928" y="2593075"/>
            <a:ext cx="3957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কাঁচামালের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63558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974006"/>
          </a:xfrm>
          <a:prstGeom prst="frame">
            <a:avLst>
              <a:gd name="adj1" fmla="val 467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04" y="6305267"/>
            <a:ext cx="1150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024" y="409433"/>
            <a:ext cx="6810233" cy="571841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60860" y="2511188"/>
            <a:ext cx="4217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পৃষ্ঠপোষকতার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7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974006"/>
          </a:xfrm>
          <a:prstGeom prst="frame">
            <a:avLst>
              <a:gd name="adj1" fmla="val 467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04" y="6305267"/>
            <a:ext cx="1150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3081" y="423080"/>
            <a:ext cx="6810233" cy="560923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19916" y="2825087"/>
            <a:ext cx="418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বিদেশি পন্যের অবাধ বাজার দখল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49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974006"/>
          </a:xfrm>
          <a:prstGeom prst="frame">
            <a:avLst>
              <a:gd name="adj1" fmla="val 467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04" y="6305267"/>
            <a:ext cx="1150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3081" y="423081"/>
            <a:ext cx="7383439" cy="566382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29349" y="2647666"/>
            <a:ext cx="390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অনুন্নত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ব্যাবস্থা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09394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974006"/>
          </a:xfrm>
          <a:prstGeom prst="frame">
            <a:avLst>
              <a:gd name="adj1" fmla="val 467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04" y="6305267"/>
            <a:ext cx="1150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6729" y="450376"/>
            <a:ext cx="11327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320" y="2210938"/>
            <a:ext cx="111365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যে সকল কুটির শিল্প গড়ে উঠেছে তার একটি তালিকা প্রস্তুত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০৪।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০৫।</a:t>
            </a:r>
            <a:endParaRPr lang="bn-BD" sz="3600" dirty="0"/>
          </a:p>
        </p:txBody>
      </p:sp>
    </p:spTree>
    <p:extLst>
      <p:ext uri="{BB962C8B-B14F-4D97-AF65-F5344CB8AC3E}">
        <p14:creationId xmlns:p14="http://schemas.microsoft.com/office/powerpoint/2010/main" val="1925973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974006"/>
          </a:xfrm>
          <a:prstGeom prst="frame">
            <a:avLst>
              <a:gd name="adj1" fmla="val 467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04" y="6305267"/>
            <a:ext cx="1150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39283" y="436728"/>
            <a:ext cx="2702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3457" y="2279176"/>
            <a:ext cx="93350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মাঝারি শিল্প কাকে বলে ?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নকশি কাঁথা কোন শিল্পের অন্তর্গত ?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বন শিল্পের উৎপাদিত শিল্পগুলো কি কি 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921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974006"/>
          </a:xfrm>
          <a:prstGeom prst="frame">
            <a:avLst>
              <a:gd name="adj1" fmla="val 467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04" y="6305267"/>
            <a:ext cx="1150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25839" y="968991"/>
            <a:ext cx="4380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5593" y="464024"/>
            <a:ext cx="1856096" cy="20881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27910" y="630071"/>
            <a:ext cx="1856096" cy="208810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3331" y="3425588"/>
            <a:ext cx="53499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রিকন চন্দ্র দাশ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 ব্যবসায় শিক্ষা )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 হাই স্কুল এন্ড কলেজ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 সুনামগঞ্জ, সুনামগঞ্জ 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০১৭২২২১৫৭৭৯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38532" y="3452884"/>
            <a:ext cx="3739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৭ম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/২০২০ খ্রিঃ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208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974006"/>
          </a:xfrm>
          <a:prstGeom prst="frame">
            <a:avLst>
              <a:gd name="adj1" fmla="val 467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04" y="6305267"/>
            <a:ext cx="1150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080" y="491320"/>
            <a:ext cx="3643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515495"/>
              </p:ext>
            </p:extLst>
          </p:nvPr>
        </p:nvGraphicFramePr>
        <p:xfrm>
          <a:off x="477670" y="1774209"/>
          <a:ext cx="1117751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759"/>
                <a:gridCol w="5588759"/>
              </a:tblGrid>
              <a:tr h="843432">
                <a:tc>
                  <a:txBody>
                    <a:bodyPr/>
                    <a:lstStyle/>
                    <a:p>
                      <a:r>
                        <a:rPr lang="bn-BD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কুটির শিল্পের</a:t>
                      </a:r>
                      <a:r>
                        <a:rPr lang="bn-BD" sz="5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ধরন 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উৎপাদিত</a:t>
                      </a:r>
                      <a:r>
                        <a:rPr lang="bn-BD" sz="5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দ্রব্যাদি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843432">
                <a:tc>
                  <a:txBody>
                    <a:bodyPr/>
                    <a:lstStyle/>
                    <a:p>
                      <a:r>
                        <a:rPr lang="bn-BD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বাঁশ</a:t>
                      </a:r>
                      <a:r>
                        <a:rPr lang="bn-BD" sz="5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বেত শিল্প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43432">
                <a:tc>
                  <a:txBody>
                    <a:bodyPr/>
                    <a:lstStyle/>
                    <a:p>
                      <a:r>
                        <a:rPr lang="bn-BD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মৃৎ</a:t>
                      </a:r>
                      <a:r>
                        <a:rPr lang="bn-BD" sz="5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শিল্প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43432">
                <a:tc>
                  <a:txBody>
                    <a:bodyPr/>
                    <a:lstStyle/>
                    <a:p>
                      <a:r>
                        <a:rPr lang="bn-BD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হস্ত</a:t>
                      </a:r>
                      <a:r>
                        <a:rPr lang="bn-BD" sz="5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শিল্প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843432">
                <a:tc>
                  <a:txBody>
                    <a:bodyPr/>
                    <a:lstStyle/>
                    <a:p>
                      <a:r>
                        <a:rPr lang="bn-BD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bn-BD" sz="5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ওসহায়ক শিল্প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904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974006"/>
          </a:xfrm>
          <a:prstGeom prst="frame">
            <a:avLst>
              <a:gd name="adj1" fmla="val 467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04" y="6305267"/>
            <a:ext cx="1150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42997" y="436728"/>
            <a:ext cx="36985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785" y="1555845"/>
            <a:ext cx="11518711" cy="476306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9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974006"/>
          </a:xfrm>
          <a:prstGeom prst="frame">
            <a:avLst>
              <a:gd name="adj1" fmla="val 467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04" y="6305267"/>
            <a:ext cx="1150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376" y="382137"/>
            <a:ext cx="113549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ছবি দেখি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264" y="1856096"/>
            <a:ext cx="5336274" cy="413527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05015" y="1872018"/>
            <a:ext cx="5718412" cy="413527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4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974006"/>
          </a:xfrm>
          <a:prstGeom prst="frame">
            <a:avLst>
              <a:gd name="adj1" fmla="val 467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04" y="6305267"/>
            <a:ext cx="1150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138" y="354842"/>
            <a:ext cx="11382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আরোও দুটি ছবি দেখি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966" y="1746913"/>
            <a:ext cx="5554639" cy="454470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184709" y="1746913"/>
            <a:ext cx="5554639" cy="453333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2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974006"/>
          </a:xfrm>
          <a:prstGeom prst="frame">
            <a:avLst>
              <a:gd name="adj1" fmla="val 467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04" y="6305267"/>
            <a:ext cx="1150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784" y="395785"/>
            <a:ext cx="11313994" cy="1419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477672" y="2770495"/>
            <a:ext cx="11313994" cy="285238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 প্রকারভেদ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974006"/>
          </a:xfrm>
          <a:prstGeom prst="frame">
            <a:avLst>
              <a:gd name="adj1" fmla="val 467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04" y="6305267"/>
            <a:ext cx="1150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3081" y="409432"/>
            <a:ext cx="11368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968" y="2402006"/>
            <a:ext cx="109182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সংজ্ঞায়িত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4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974006"/>
          </a:xfrm>
          <a:prstGeom prst="frame">
            <a:avLst>
              <a:gd name="adj1" fmla="val 467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04" y="6305267"/>
            <a:ext cx="1150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8992" y="409432"/>
            <a:ext cx="10413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138" y="1446663"/>
            <a:ext cx="7124132" cy="465388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65660" y="3138984"/>
            <a:ext cx="3707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</a:t>
            </a:r>
            <a:endParaRPr lang="en-US" sz="72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9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974006"/>
          </a:xfrm>
          <a:prstGeom prst="frame">
            <a:avLst>
              <a:gd name="adj1" fmla="val 467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04" y="6305267"/>
            <a:ext cx="1150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489" y="504967"/>
            <a:ext cx="11395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 লক্ষ্য করি............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645729"/>
              </p:ext>
            </p:extLst>
          </p:nvPr>
        </p:nvGraphicFramePr>
        <p:xfrm>
          <a:off x="5705475" y="3219450"/>
          <a:ext cx="77946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4" imgW="779760" imgH="417600" progId="Package">
                  <p:embed/>
                </p:oleObj>
              </mc:Choice>
              <mc:Fallback>
                <p:oleObj name="Packager Shell Object" showAsIcon="1" r:id="rId4" imgW="779760" imgH="417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05475" y="3219450"/>
                        <a:ext cx="779463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9732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974006"/>
          </a:xfrm>
          <a:prstGeom prst="frame">
            <a:avLst>
              <a:gd name="adj1" fmla="val 467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04" y="6305267"/>
            <a:ext cx="1150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376" y="682388"/>
            <a:ext cx="7683690" cy="511791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79976" y="2743200"/>
            <a:ext cx="2947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মাঝারি শিল্প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37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674</Words>
  <Application>Microsoft Office PowerPoint</Application>
  <PresentationFormat>Widescreen</PresentationFormat>
  <Paragraphs>75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Subrata Talukder</dc:creator>
  <cp:lastModifiedBy>Subrata Talukder</cp:lastModifiedBy>
  <cp:revision>43</cp:revision>
  <dcterms:created xsi:type="dcterms:W3CDTF">2020-07-22T13:36:29Z</dcterms:created>
  <dcterms:modified xsi:type="dcterms:W3CDTF">2020-08-02T09:04:08Z</dcterms:modified>
</cp:coreProperties>
</file>