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B008AE-D3FE-4D2C-948C-893C90145D07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291C57-4ABE-42EA-9C10-F38DF5A78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008AE-D3FE-4D2C-948C-893C90145D07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291C57-4ABE-42EA-9C10-F38DF5A78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008AE-D3FE-4D2C-948C-893C90145D07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291C57-4ABE-42EA-9C10-F38DF5A78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008AE-D3FE-4D2C-948C-893C90145D07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291C57-4ABE-42EA-9C10-F38DF5A788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008AE-D3FE-4D2C-948C-893C90145D07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291C57-4ABE-42EA-9C10-F38DF5A788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008AE-D3FE-4D2C-948C-893C90145D07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291C57-4ABE-42EA-9C10-F38DF5A788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008AE-D3FE-4D2C-948C-893C90145D07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291C57-4ABE-42EA-9C10-F38DF5A788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008AE-D3FE-4D2C-948C-893C90145D07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291C57-4ABE-42EA-9C10-F38DF5A7882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008AE-D3FE-4D2C-948C-893C90145D07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291C57-4ABE-42EA-9C10-F38DF5A78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B008AE-D3FE-4D2C-948C-893C90145D07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291C57-4ABE-42EA-9C10-F38DF5A788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B008AE-D3FE-4D2C-948C-893C90145D07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291C57-4ABE-42EA-9C10-F38DF5A788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B008AE-D3FE-4D2C-948C-893C90145D07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291C57-4ABE-42EA-9C10-F38DF5A788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521" y="5538355"/>
            <a:ext cx="78486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 সকল কে শুভেচ্ছা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K - Most beautiful rose flowers, flower shrubs and colorfu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21" y="533400"/>
            <a:ext cx="7236526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7" y="1466208"/>
            <a:ext cx="3603916" cy="3105464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457201" y="4953000"/>
            <a:ext cx="3886199" cy="10715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সাংগনিক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5029200" y="4948237"/>
            <a:ext cx="4106106" cy="10715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ব্যবস্থাপকীয়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16182"/>
            <a:ext cx="4106106" cy="3255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45999"/>
            <a:ext cx="684371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গুণাবলি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4800600"/>
            <a:ext cx="4693444" cy="10715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সুস্থতা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876800" y="4795837"/>
            <a:ext cx="4191000" cy="10715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42423"/>
            <a:ext cx="4541044" cy="3268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61478"/>
            <a:ext cx="3987238" cy="3221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3149" y="193074"/>
            <a:ext cx="564356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গুণাবলি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9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6200" y="4876800"/>
            <a:ext cx="4300537" cy="10715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572000" y="4876800"/>
            <a:ext cx="4457700" cy="10715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অনুপ্রাণিত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5510"/>
            <a:ext cx="4300537" cy="3522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05509"/>
            <a:ext cx="4457700" cy="3522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3150" y="145999"/>
            <a:ext cx="564356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গুণাবলি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3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150" y="145999"/>
            <a:ext cx="564356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গুণাবলি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799" y="4419600"/>
            <a:ext cx="4038601" cy="10715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4800600" y="4419600"/>
            <a:ext cx="4038600" cy="10715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দূরদর্শিতা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038600" cy="2991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4038600" cy="301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8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"/>
            <a:ext cx="51816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714" tIns="48857" rIns="97714" bIns="48857" anchor="ctr"/>
          <a:lstStyle/>
          <a:p>
            <a:pPr algn="ctr">
              <a:defRPr/>
            </a:pP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 নেতার গুনাবলি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21697" y="4953000"/>
            <a:ext cx="3776231" cy="7295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মোহনীয়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4876800" y="4953000"/>
            <a:ext cx="4156365" cy="8057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নিয়মানুবর্তিতা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8" y="1476824"/>
            <a:ext cx="3776230" cy="3115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80555"/>
            <a:ext cx="4158876" cy="31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4800600"/>
            <a:ext cx="3399028" cy="76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ঝুকিগ্রহণ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495800" y="4838104"/>
            <a:ext cx="3548876" cy="7244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উদ্ভাবনী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48692"/>
            <a:ext cx="3399028" cy="2965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48692"/>
            <a:ext cx="3548876" cy="28471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152400"/>
            <a:ext cx="51816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714" tIns="48857" rIns="97714" bIns="48857" anchor="ctr"/>
          <a:lstStyle/>
          <a:p>
            <a:pPr algn="ctr">
              <a:defRPr/>
            </a:pP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 নেতার গুনাবলি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57200" y="4724400"/>
            <a:ext cx="3340460" cy="79831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পরিশ্রমী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724400" y="4724400"/>
            <a:ext cx="3236766" cy="79831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8691"/>
            <a:ext cx="3340460" cy="2747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99541"/>
            <a:ext cx="3236766" cy="2796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152400"/>
            <a:ext cx="51816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714" tIns="48857" rIns="97714" bIns="48857" anchor="ctr"/>
          <a:lstStyle/>
          <a:p>
            <a:pPr algn="ctr">
              <a:defRPr/>
            </a:pP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 নেতার গুনাবলি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075" y="1628920"/>
            <a:ext cx="716312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25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25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Lead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4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To care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To control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 To guide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 To order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263" y="3088135"/>
            <a:ext cx="6590226" cy="842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25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250" dirty="0" err="1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22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25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625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625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625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ভোক্তা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625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ব্যবস্থাপক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625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 </a:t>
            </a:r>
            <a:r>
              <a:rPr lang="en-US" sz="2625" dirty="0" err="1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উৎপাদক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75" y="4072939"/>
            <a:ext cx="6881912" cy="842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25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2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2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dirty="0" err="1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22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dirty="0" err="1">
                <a:latin typeface="NikoshBAN" pitchFamily="2" charset="0"/>
                <a:cs typeface="NikoshBAN" pitchFamily="2" charset="0"/>
              </a:rPr>
              <a:t>জনশক্তিকে</a:t>
            </a:r>
            <a:r>
              <a:rPr lang="en-US" sz="22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2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2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2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250" dirty="0">
                <a:latin typeface="NikoshBAN" pitchFamily="2" charset="0"/>
                <a:cs typeface="NikoshBAN" pitchFamily="2" charset="0"/>
              </a:rPr>
              <a:t> ?</a:t>
            </a:r>
            <a:endParaRPr lang="bn-BD" sz="2625" dirty="0">
              <a:latin typeface="NikoshBAN" pitchFamily="2" charset="0"/>
              <a:cs typeface="NikoshBAN" pitchFamily="2" charset="0"/>
            </a:endParaRPr>
          </a:p>
          <a:p>
            <a:r>
              <a:rPr lang="bn-BD" sz="2625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ঘ.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সংগঠন</a:t>
            </a:r>
            <a:endParaRPr lang="en-US" sz="22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7411718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424" y="5008416"/>
            <a:ext cx="881428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5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নেতৃত্বকে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625" dirty="0">
                <a:latin typeface="NikoshBAN" pitchFamily="2" charset="0"/>
                <a:cs typeface="NikoshBAN" pitchFamily="2" charset="0"/>
              </a:rPr>
              <a:t>     ক.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আনুষ্ঠানিক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   খ.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অনানুষ্ঠানিক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গ.কর্মকেন্দ্রিক</a:t>
            </a:r>
            <a:r>
              <a:rPr lang="en-US" sz="2625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25" dirty="0" err="1">
                <a:latin typeface="NikoshBAN" pitchFamily="2" charset="0"/>
                <a:cs typeface="NikoshBAN" pitchFamily="2" charset="0"/>
              </a:rPr>
              <a:t>ঘ.কর্মীকেন্দ্রিক</a:t>
            </a:r>
            <a:endParaRPr lang="en-US" sz="262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362200"/>
            <a:ext cx="2095499" cy="431471"/>
          </a:xfrm>
          <a:prstGeom prst="roundRect">
            <a:avLst>
              <a:gd name="adj" fmla="val 22876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Rounded Rectangle 9"/>
          <p:cNvSpPr/>
          <p:nvPr/>
        </p:nvSpPr>
        <p:spPr>
          <a:xfrm>
            <a:off x="2983706" y="3514392"/>
            <a:ext cx="1664494" cy="431471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Rounded Rectangle 10"/>
          <p:cNvSpPr/>
          <p:nvPr/>
        </p:nvSpPr>
        <p:spPr>
          <a:xfrm>
            <a:off x="2782490" y="4468581"/>
            <a:ext cx="1571625" cy="431471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Rounded Rectangle 11"/>
          <p:cNvSpPr/>
          <p:nvPr/>
        </p:nvSpPr>
        <p:spPr>
          <a:xfrm>
            <a:off x="571501" y="5410200"/>
            <a:ext cx="1714499" cy="431471"/>
          </a:xfrm>
          <a:prstGeom prst="roundRect">
            <a:avLst>
              <a:gd name="adj" fmla="val 22876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25093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animBg="1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819400"/>
            <a:ext cx="752415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as-IN" sz="36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1" y="1871665"/>
            <a:ext cx="8991600" cy="2624135"/>
          </a:xfrm>
          <a:prstGeom prst="fra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1447800" y="448007"/>
            <a:ext cx="5943600" cy="966459"/>
          </a:xfrm>
          <a:prstGeom prst="flowChartPredefined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24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399" y="549852"/>
            <a:ext cx="5867401" cy="9778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828800"/>
            <a:ext cx="7543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9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119063"/>
            <a:ext cx="9144000" cy="582453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1" dirty="0"/>
          </a:p>
        </p:txBody>
      </p:sp>
      <p:sp>
        <p:nvSpPr>
          <p:cNvPr id="4" name="Flowchart: Process 3"/>
          <p:cNvSpPr/>
          <p:nvPr/>
        </p:nvSpPr>
        <p:spPr>
          <a:xfrm>
            <a:off x="838200" y="1524000"/>
            <a:ext cx="4038600" cy="33528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তোফায়েল হোসেন</a:t>
            </a:r>
          </a:p>
          <a:p>
            <a:pPr lvl="0"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(ব্যব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বিজনেস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উপজেলাঃ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আদমদীঘি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জেলাঃবগুড়া।</a:t>
            </a:r>
          </a:p>
          <a:p>
            <a:pPr lvl="0"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০১৭১৬০১৭৩৫১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2174733"/>
            <a:ext cx="2346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-১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62830" y="3944033"/>
            <a:ext cx="472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-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LITON\Desktop\DSC_0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90" y="1531190"/>
            <a:ext cx="1944110" cy="2964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39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9369" y="405836"/>
            <a:ext cx="4685744" cy="12981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7714" tIns="48857" rIns="97714" bIns="48857">
            <a:spAutoFit/>
          </a:bodyPr>
          <a:lstStyle/>
          <a:p>
            <a:pPr algn="ctr">
              <a:defRPr/>
            </a:pPr>
            <a:r>
              <a:rPr lang="bn-IN" sz="7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124200"/>
            <a:ext cx="8229600" cy="2133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714" tIns="48857" rIns="97714" bIns="48857" anchor="ctr"/>
          <a:lstStyle/>
          <a:p>
            <a:pPr algn="ctr">
              <a:defRPr/>
            </a:pPr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 নেতার গুনাবলি</a:t>
            </a:r>
            <a:endParaRPr lang="bn-IN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4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93056"/>
            <a:ext cx="7010399" cy="4350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405836"/>
            <a:ext cx="7010399" cy="1021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7714" tIns="48857" rIns="97714" bIns="48857">
            <a:spAutoFit/>
          </a:bodyPr>
          <a:lstStyle/>
          <a:p>
            <a:pPr algn="ctr">
              <a:defRPr/>
            </a:pPr>
            <a:r>
              <a:rPr lang="bn-BD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নেতৃত্ব গুণাবলীর ছবি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228601" y="1733551"/>
            <a:ext cx="8610600" cy="448151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 3"/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lvl="2">
              <a:buFont typeface="Wingdings 3"/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2">
              <a:buFont typeface="Wingdings 3"/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গুণাবলি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lvl="2">
              <a:buFont typeface="Wingdings 3"/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গুণাবলি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52875" y="685800"/>
            <a:ext cx="2066925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bn-IN" sz="440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194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361558"/>
            <a:ext cx="782955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লোকজনকে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সামর্থ্যই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7829550" cy="40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2"/>
          <p:cNvSpPr/>
          <p:nvPr/>
        </p:nvSpPr>
        <p:spPr>
          <a:xfrm>
            <a:off x="6133602" y="2971800"/>
            <a:ext cx="1063710" cy="10637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362200" y="990600"/>
            <a:ext cx="4724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24400" y="990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62400" y="304800"/>
            <a:ext cx="13716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086600" y="990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990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24400" y="990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1537855"/>
            <a:ext cx="1676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প্রেষণাভিত্তিক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546969"/>
            <a:ext cx="1676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ক্ষমতাভিত্তিক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524000"/>
            <a:ext cx="1676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96000" y="2209800"/>
            <a:ext cx="22098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9673" y="1013569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089073" y="2232769"/>
            <a:ext cx="22098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14309" y="1893332"/>
            <a:ext cx="0" cy="33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154384" y="2232769"/>
            <a:ext cx="0" cy="33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05800" y="2209800"/>
            <a:ext cx="0" cy="33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00900" y="2602468"/>
            <a:ext cx="1676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কেন্দ্রিক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0873" y="2602468"/>
            <a:ext cx="1676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কেন্দ্রিক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990600" y="2232769"/>
            <a:ext cx="22098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15836" y="1893332"/>
            <a:ext cx="0" cy="33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55911" y="2232769"/>
            <a:ext cx="0" cy="33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07327" y="2209800"/>
            <a:ext cx="0" cy="33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02427" y="2602468"/>
            <a:ext cx="1676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2602468"/>
            <a:ext cx="1676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ইতিবাচক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780309" y="3733800"/>
            <a:ext cx="583969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599218" y="3733800"/>
            <a:ext cx="0" cy="33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57600" y="3775364"/>
            <a:ext cx="0" cy="33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780309" y="3758046"/>
            <a:ext cx="0" cy="33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715000" y="3775364"/>
            <a:ext cx="0" cy="33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724400" y="1916301"/>
            <a:ext cx="0" cy="181749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3509" y="4114801"/>
            <a:ext cx="1676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স্বৈরতান্ত্রিক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4114801"/>
            <a:ext cx="1676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গনতান্ত্রিক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76800" y="4114801"/>
            <a:ext cx="1676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পিতৃসুলভ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61018" y="4114802"/>
            <a:ext cx="1676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 animBg="1"/>
      <p:bldP spid="10" grpId="0" animBg="1"/>
      <p:bldP spid="11" grpId="0" animBg="1"/>
      <p:bldP spid="22" grpId="0" animBg="1"/>
      <p:bldP spid="23" grpId="0" animBg="1"/>
      <p:bldP spid="28" grpId="0" animBg="1"/>
      <p:bldP spid="3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9392" y="228600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233481"/>
            <a:ext cx="748665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9119"/>
            <a:ext cx="7486651" cy="32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Arrow 28"/>
          <p:cNvSpPr/>
          <p:nvPr/>
        </p:nvSpPr>
        <p:spPr>
          <a:xfrm>
            <a:off x="1371600" y="1600200"/>
            <a:ext cx="2133600" cy="2438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505200" y="838200"/>
            <a:ext cx="0" cy="3886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05200" y="838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05200" y="1905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05200" y="4689764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505200" y="3581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71600" y="2590800"/>
            <a:ext cx="1828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গুনাবলি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14800" y="621268"/>
            <a:ext cx="13716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পেশাগত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গুনাবলি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14800" y="1720334"/>
            <a:ext cx="13716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গুনাবলি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38600" y="3396734"/>
            <a:ext cx="14478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গুনাবলি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87091" y="4505098"/>
            <a:ext cx="139930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গুনাবলি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</TotalTime>
  <Words>290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19</cp:revision>
  <dcterms:created xsi:type="dcterms:W3CDTF">2020-07-12T07:48:35Z</dcterms:created>
  <dcterms:modified xsi:type="dcterms:W3CDTF">2020-07-12T15:26:11Z</dcterms:modified>
</cp:coreProperties>
</file>