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86" r:id="rId3"/>
    <p:sldId id="293" r:id="rId4"/>
    <p:sldId id="289" r:id="rId5"/>
    <p:sldId id="277" r:id="rId6"/>
    <p:sldId id="278" r:id="rId7"/>
    <p:sldId id="265" r:id="rId8"/>
    <p:sldId id="279" r:id="rId9"/>
    <p:sldId id="283" r:id="rId10"/>
    <p:sldId id="257" r:id="rId11"/>
    <p:sldId id="280" r:id="rId12"/>
    <p:sldId id="274" r:id="rId13"/>
    <p:sldId id="273" r:id="rId14"/>
    <p:sldId id="290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431" autoAdjust="0"/>
  </p:normalViewPr>
  <p:slideViewPr>
    <p:cSldViewPr snapToGrid="0">
      <p:cViewPr>
        <p:scale>
          <a:sx n="64" d="100"/>
          <a:sy n="64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C52D4-275F-4B87-8D02-9F4390CFD303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FE062-C944-4EE8-B963-7F5EF0C207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47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স্লাইডটির মাধ্যমে শিক্ষার্থীর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দ্বারা বাল্ব না জ্বলার কারণ বের করার প্রচেষ্টা নেয়া যায়। এরপর আজকের পাঠ ঘোষণা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13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প্রশ্ন করা যেতে পারে কোনগুলো ধাতু এবং কোনগুলো অধাতু। সুতা দেখতে চকচক করলেও পরিবাহী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তাই সুতা ধাতু নয়।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34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আমরা</a:t>
            </a:r>
            <a:r>
              <a:rPr lang="bn-BD" baseline="0" dirty="0" smtClean="0"/>
              <a:t> ভিডিও তে কি দেখলাম তা দুই মিনিট শিক্ষার্থীদের থেকে শোনা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94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BD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২/৩ টি দলে ভাগ করে ছোট ছোট তার ও বাল্ব দিয়ে আলো জ্বালাতে দিতে হবে, একই সাথে রাবার দিয়ে ব্যাটারী সং।যোগ দিতে হবে। 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সিধান্ত</a:t>
            </a:r>
            <a:r>
              <a:rPr lang="bn-BD" sz="40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লেখার  ক্ষেত্রে শিক্ষক সহযোগিতা করবেন।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4000" baseline="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1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প্রতিভাবান ও অনগ্রসর শিক্ষার্থীর জোড়া তৈরী করে কাজ দিতে হবে- তামা ও লোহা বিদ্যুৎ পরিবহণ করে । প্লাস্টিক ও রাবার বিদ্যুৎ পরিবহণ করে না।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9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ধাতু  চক চক করে    ২। ধাতু  বিদ্যুৎ পরিবহণ করে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7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 সাথে</a:t>
            </a:r>
            <a:r>
              <a:rPr lang="bn-BD" sz="2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উত্তরগুলি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মিলিয়ে দেখি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422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1FE062-C944-4EE8-B963-7F5EF0C207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74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0B63B-212C-465C-BC9E-64B30243691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720B63B-212C-465C-BC9E-64B30243691B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58C3D73-33FE-4137-8C70-3CDAFF15907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4222" y="1451381"/>
            <a:ext cx="692545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99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96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3720" y="590393"/>
            <a:ext cx="17252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u="sng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000" u="sng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198" y="1168210"/>
            <a:ext cx="8434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তামা, লোহা, রাবার, প্লাস্টিক এদের মধ্যে 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 </a:t>
            </a:r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পরিবহণ করে, কোন</a:t>
            </a:r>
            <a:r>
              <a:rPr lang="en-US" sz="3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 না</a:t>
            </a:r>
            <a:r>
              <a:rPr lang="en-US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তৈরী কর-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95328"/>
              </p:ext>
            </p:extLst>
          </p:nvPr>
        </p:nvGraphicFramePr>
        <p:xfrm>
          <a:off x="721624" y="2183873"/>
          <a:ext cx="7789461" cy="3223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487"/>
                <a:gridCol w="2596487"/>
                <a:gridCol w="2596487"/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বস্তু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বিদ্যুৎ পরিবাহী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বিদ্যুৎ অপরিবাহী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তামা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প্লাস্টিক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লোহা</a:t>
                      </a:r>
                      <a:endParaRPr lang="en-US" sz="2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রাবার</a:t>
                      </a:r>
                      <a:endParaRPr lang="en-US" sz="2700" dirty="0" smtClean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7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27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07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6751" y="3086249"/>
            <a:ext cx="5754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ধাতু-অধাতুসমুহের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BD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35205" y="770021"/>
            <a:ext cx="2566737" cy="1449954"/>
            <a:chOff x="3335205" y="770021"/>
            <a:chExt cx="2566737" cy="1449954"/>
          </a:xfrm>
        </p:grpSpPr>
        <p:sp>
          <p:nvSpPr>
            <p:cNvPr id="4" name="Cloud 3"/>
            <p:cNvSpPr/>
            <p:nvPr/>
          </p:nvSpPr>
          <p:spPr>
            <a:xfrm>
              <a:off x="3335205" y="770021"/>
              <a:ext cx="2566737" cy="1449954"/>
            </a:xfrm>
            <a:prstGeom prst="cloud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05359" y="1355733"/>
              <a:ext cx="16264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 কাজ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029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339" y="870266"/>
            <a:ext cx="189031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3501" y="2038322"/>
            <a:ext cx="421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তামা বিদ্যুৎ   -পরিবাহী/ অপরিবাহী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13501" y="2751751"/>
            <a:ext cx="421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রাবার বিদ্যুৎ -পরিবাহী /   অপরিবাহী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13501" y="3467156"/>
            <a:ext cx="421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লোহা বিদ্যুৎ -  পরিবাহী / অপরিবাহী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13501" y="4102045"/>
            <a:ext cx="4213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৪) প্লাস্টিক বিদ্যুৎ- পরিবাহী /   অপরিবাহী</a:t>
            </a:r>
            <a:endParaRPr lang="en-US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9" grpId="0"/>
      <p:bldP spid="32" grpId="0"/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8684" y="1301282"/>
            <a:ext cx="2228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225618"/>
            <a:ext cx="9048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 দুটি খুলে লোহা, প্লাস্টিক ইত্যাদি দিয়ে সংযোগ দিয়ে দেখ বাল্ব জ্বলবে কি না?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3" y="1017908"/>
            <a:ext cx="2314415" cy="168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7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8735" y="1137511"/>
            <a:ext cx="2797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গুরু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ত্ব</a:t>
            </a:r>
            <a:r>
              <a:rPr lang="bn-BD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 শব্দ</a:t>
            </a:r>
            <a:endParaRPr lang="en-US" sz="3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734" y="2474991"/>
            <a:ext cx="2797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পরিবাহী, কুপরিবাহী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4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38661" y="2105561"/>
            <a:ext cx="50067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91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14439" y="241893"/>
            <a:ext cx="8411197" cy="5273239"/>
            <a:chOff x="514439" y="241893"/>
            <a:chExt cx="8411197" cy="5273239"/>
          </a:xfrm>
        </p:grpSpPr>
        <p:sp>
          <p:nvSpPr>
            <p:cNvPr id="21" name="Bevel 20"/>
            <p:cNvSpPr/>
            <p:nvPr/>
          </p:nvSpPr>
          <p:spPr>
            <a:xfrm>
              <a:off x="3587138" y="241893"/>
              <a:ext cx="1997019" cy="846161"/>
            </a:xfrm>
            <a:prstGeom prst="bevel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514439" y="489847"/>
              <a:ext cx="8411197" cy="5025285"/>
              <a:chOff x="514439" y="667661"/>
              <a:chExt cx="8411197" cy="483897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577963" y="667661"/>
                <a:ext cx="8347673" cy="4838973"/>
                <a:chOff x="770618" y="-252785"/>
                <a:chExt cx="11130230" cy="6451962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770618" y="3103454"/>
                  <a:ext cx="5521001" cy="3095723"/>
                  <a:chOff x="770618" y="3103454"/>
                  <a:chExt cx="5521001" cy="3095723"/>
                </a:xfrm>
              </p:grpSpPr>
              <p:sp>
                <p:nvSpPr>
                  <p:cNvPr id="4" name="TextBox 3"/>
                  <p:cNvSpPr txBox="1"/>
                  <p:nvPr/>
                </p:nvSpPr>
                <p:spPr>
                  <a:xfrm>
                    <a:off x="825208" y="3103454"/>
                    <a:ext cx="2654970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আনিসুর রহমান </a:t>
                    </a:r>
                    <a:endParaRPr lang="en-US" sz="27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825208" y="3749785"/>
                    <a:ext cx="4743079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প্রভাষক, পদার্থবিজ্ঞান বিভাগ</a:t>
                    </a:r>
                    <a:endParaRPr lang="en-US" sz="27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825208" y="5042447"/>
                    <a:ext cx="5288989" cy="66147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মোবাইল ফোন</a:t>
                    </a:r>
                    <a:r>
                      <a:rPr lang="en-US" sz="27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: </a:t>
                    </a:r>
                    <a:r>
                      <a:rPr lang="bn-BD" sz="27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০১৭১৪-১৭৯৯৭৯</a:t>
                    </a:r>
                    <a:endParaRPr lang="en-US" sz="27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825208" y="4396117"/>
                    <a:ext cx="5466410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ভেড়ামারা কলেজ, ভেড়ামারা, কুষ্টিয়া।</a:t>
                    </a:r>
                    <a:endParaRPr lang="en-US" sz="27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70618" y="5678012"/>
                    <a:ext cx="5521001" cy="5211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a</a:t>
                    </a:r>
                    <a:r>
                      <a:rPr lang="en-US" sz="2000" dirty="0" smtClean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nisur_rahman1000@yahoo.com</a:t>
                    </a:r>
                    <a:endParaRPr lang="en-US" sz="2000" dirty="0">
                      <a:solidFill>
                        <a:srgbClr val="7030A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8" name="TextBox 7"/>
                <p:cNvSpPr txBox="1"/>
                <p:nvPr/>
              </p:nvSpPr>
              <p:spPr>
                <a:xfrm>
                  <a:off x="5365204" y="-252785"/>
                  <a:ext cx="1986231" cy="6771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পরিচিতি</a:t>
                  </a:r>
                  <a:endParaRPr lang="en-US" sz="2700" dirty="0">
                    <a:solidFill>
                      <a:srgbClr val="0070C0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3" name="Group 12"/>
                <p:cNvGrpSpPr/>
                <p:nvPr/>
              </p:nvGrpSpPr>
              <p:grpSpPr>
                <a:xfrm>
                  <a:off x="8202623" y="2330101"/>
                  <a:ext cx="3698225" cy="2743124"/>
                  <a:chOff x="8202623" y="2330101"/>
                  <a:chExt cx="3698225" cy="2743124"/>
                </a:xfrm>
              </p:grpSpPr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8202623" y="2330101"/>
                    <a:ext cx="1964958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শ্রেণি</a:t>
                    </a:r>
                    <a:r>
                      <a:rPr lang="en-US" sz="27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:</a:t>
                    </a:r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27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ষষ্ঠ</a:t>
                    </a:r>
                    <a:endParaRPr lang="en-US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8202623" y="3022598"/>
                    <a:ext cx="3698225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বিষয়</a:t>
                    </a:r>
                    <a:r>
                      <a:rPr lang="en-US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:</a:t>
                    </a:r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বিজ্ঞান</a:t>
                    </a:r>
                    <a:endParaRPr lang="en-US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8202623" y="3668929"/>
                    <a:ext cx="3698225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অধ্যায়</a:t>
                    </a:r>
                    <a:r>
                      <a:rPr lang="en-US" sz="27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:</a:t>
                    </a:r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bn-BD" sz="27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সপ্তম </a:t>
                    </a:r>
                    <a:endParaRPr lang="en-US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8202623" y="4396117"/>
                    <a:ext cx="3698225" cy="677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পৃষ্ঠা</a:t>
                    </a:r>
                    <a:r>
                      <a:rPr lang="en-US" sz="27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:</a:t>
                    </a:r>
                    <a:r>
                      <a:rPr lang="bn-BD" sz="2700" dirty="0" smtClean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৫৪</a:t>
                    </a:r>
                    <a:endParaRPr lang="en-US" sz="2700" dirty="0">
                      <a:solidFill>
                        <a:srgbClr val="0070C0"/>
                      </a:solidFill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</p:grp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439" y="700951"/>
                <a:ext cx="2515303" cy="2515302"/>
              </a:xfrm>
              <a:prstGeom prst="rect">
                <a:avLst/>
              </a:prstGeom>
            </p:spPr>
          </p:pic>
        </p:grpSp>
      </p:grpSp>
      <p:cxnSp>
        <p:nvCxnSpPr>
          <p:cNvPr id="25" name="Straight Connector 24"/>
          <p:cNvCxnSpPr/>
          <p:nvPr/>
        </p:nvCxnSpPr>
        <p:spPr>
          <a:xfrm flipH="1">
            <a:off x="5281685" y="2765290"/>
            <a:ext cx="13646" cy="25468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513576" y="3103945"/>
            <a:ext cx="1708" cy="19086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049793" y="3025752"/>
            <a:ext cx="27294" cy="20162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31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899" y="365126"/>
            <a:ext cx="2579245" cy="1325563"/>
          </a:xfrm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সম্পাদনায়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410" y="2428405"/>
            <a:ext cx="338777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হাবিবুর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সাতগাঁও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শ্রীমঙ্গল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মৌলভীবাজার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9173" y="2580805"/>
            <a:ext cx="3387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৬ষ্ঠ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2863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757382" y="903836"/>
            <a:ext cx="5598601" cy="1711218"/>
            <a:chOff x="1228610" y="332518"/>
            <a:chExt cx="7464801" cy="228162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1274" y="332518"/>
              <a:ext cx="2002384" cy="228162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64658">
              <a:off x="1228610" y="703205"/>
              <a:ext cx="1595291" cy="159529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888" y="332518"/>
              <a:ext cx="2217523" cy="2203564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33318" y="2803623"/>
            <a:ext cx="6325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 সাথে দড়ি এবং বাল্বের সংযোগ দিলে বাল্বটি জ্বলবে কি?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24499" y="3255709"/>
            <a:ext cx="5556863" cy="1730376"/>
            <a:chOff x="2165997" y="3197945"/>
            <a:chExt cx="7409151" cy="230716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36807" y="3223489"/>
              <a:ext cx="2002384" cy="228162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064658">
              <a:off x="2165997" y="3552590"/>
              <a:ext cx="1595291" cy="15952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2023" y="3197945"/>
              <a:ext cx="2143125" cy="1940831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49309" y="5163418"/>
            <a:ext cx="6402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 সাথে তার এবং বাল্বের সংযোগ দিলে বাল্বটি জ্বলবে কি?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59054" y="2794044"/>
            <a:ext cx="1697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 জ্বললে কেন?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59054" y="5163417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জ্বলবে কেন?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34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193370" y="2169995"/>
            <a:ext cx="6517616" cy="2088108"/>
            <a:chOff x="1193370" y="2169995"/>
            <a:chExt cx="6517616" cy="2088108"/>
          </a:xfrm>
        </p:grpSpPr>
        <p:sp>
          <p:nvSpPr>
            <p:cNvPr id="2" name="Double Wave 1"/>
            <p:cNvSpPr/>
            <p:nvPr/>
          </p:nvSpPr>
          <p:spPr>
            <a:xfrm>
              <a:off x="1193370" y="2169995"/>
              <a:ext cx="6135478" cy="2088108"/>
            </a:xfrm>
            <a:prstGeom prst="doubleWav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91876" y="2726417"/>
              <a:ext cx="63191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400" b="1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ধাতু ও অধাতুর বিদ্যুৎ পরিবাহিতা </a:t>
              </a:r>
              <a:endPara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838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6342" y="1682045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3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3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48322" y="2644683"/>
            <a:ext cx="7260540" cy="1048114"/>
            <a:chOff x="870049" y="2383243"/>
            <a:chExt cx="9680720" cy="1397485"/>
          </a:xfrm>
        </p:grpSpPr>
        <p:sp>
          <p:nvSpPr>
            <p:cNvPr id="3" name="TextBox 2"/>
            <p:cNvSpPr txBox="1"/>
            <p:nvPr/>
          </p:nvSpPr>
          <p:spPr>
            <a:xfrm>
              <a:off x="912252" y="2383243"/>
              <a:ext cx="82181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ধাতুসমূহের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পরিবাহিতা বর্ণনা করতে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70049" y="3165175"/>
              <a:ext cx="968072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অধাতুসমূহের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বিদ্যুৎ অপরিবাহিতা  </a:t>
              </a:r>
              <a:r>
                <a:rPr lang="bn-BD" sz="24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 </a:t>
              </a:r>
              <a:r>
                <a:rPr lang="bn-BD" sz="24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পারবে।</a:t>
              </a:r>
              <a:endParaRPr lang="en-US" sz="2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047418" y="596685"/>
            <a:ext cx="383075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3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0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5208" y="3014158"/>
            <a:ext cx="7415919" cy="582003"/>
            <a:chOff x="647572" y="4025799"/>
            <a:chExt cx="9887892" cy="776005"/>
          </a:xfrm>
        </p:grpSpPr>
        <p:sp>
          <p:nvSpPr>
            <p:cNvPr id="6" name="TextBox 5"/>
            <p:cNvSpPr txBox="1"/>
            <p:nvPr/>
          </p:nvSpPr>
          <p:spPr>
            <a:xfrm>
              <a:off x="647572" y="4124696"/>
              <a:ext cx="2204809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বৈদ্যুতিক তার</a:t>
              </a:r>
              <a:endPara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1659" y="4124696"/>
              <a:ext cx="13014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কয়লা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233968" y="4025799"/>
              <a:ext cx="130149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প্লাস্টিক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5160" y="898193"/>
            <a:ext cx="8633957" cy="2231408"/>
            <a:chOff x="-6879" y="54590"/>
            <a:chExt cx="11511942" cy="297521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0923" y="191070"/>
              <a:ext cx="3676864" cy="261792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79" y="191070"/>
              <a:ext cx="3550647" cy="25242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4941" y="54590"/>
              <a:ext cx="3830122" cy="297521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82690" y="3521991"/>
            <a:ext cx="7961465" cy="1972376"/>
            <a:chOff x="243586" y="3552988"/>
            <a:chExt cx="10615287" cy="26298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3586" y="3880539"/>
              <a:ext cx="3304494" cy="20784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2694" y="3670408"/>
              <a:ext cx="2761396" cy="251241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5138" y="3552988"/>
              <a:ext cx="2533735" cy="20990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15751" y="5326491"/>
            <a:ext cx="6642714" cy="507832"/>
            <a:chOff x="1818442" y="4124695"/>
            <a:chExt cx="8856952" cy="677108"/>
          </a:xfrm>
        </p:grpSpPr>
        <p:sp>
          <p:nvSpPr>
            <p:cNvPr id="17" name="TextBox 16"/>
            <p:cNvSpPr txBox="1"/>
            <p:nvPr/>
          </p:nvSpPr>
          <p:spPr>
            <a:xfrm>
              <a:off x="1818442" y="4124695"/>
              <a:ext cx="190434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সুতা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36700" y="4124696"/>
              <a:ext cx="130149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পেরেক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373898" y="4124696"/>
              <a:ext cx="1301496" cy="677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7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endParaRPr lang="en-US" sz="27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46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8972" y="1093050"/>
            <a:ext cx="2615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</a:t>
            </a:r>
            <a:r>
              <a:rPr lang="en-US" sz="2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995139"/>
              </p:ext>
            </p:extLst>
          </p:nvPr>
        </p:nvGraphicFramePr>
        <p:xfrm>
          <a:off x="3631178" y="2405275"/>
          <a:ext cx="1220600" cy="1029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1178" y="2405275"/>
                        <a:ext cx="1220600" cy="1029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56238" y="3877193"/>
            <a:ext cx="395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ভিডিওটিতে কি দেখলাম?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69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9145" y="2609958"/>
            <a:ext cx="7418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ব্যাটারির এক প্রান্তে বাল্ব রেখে তার দিয়ে ব্যাটারির দুই প্রান্তে সংযোগ দাও।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0954" y="1565904"/>
            <a:ext cx="211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en-US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9359" y="3423179"/>
            <a:ext cx="343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24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সিদ্ধান্তসমূহ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লিখ।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73692" y="1175161"/>
            <a:ext cx="4293030" cy="852408"/>
            <a:chOff x="1465924" y="1131378"/>
            <a:chExt cx="4293030" cy="852408"/>
          </a:xfrm>
        </p:grpSpPr>
        <p:sp>
          <p:nvSpPr>
            <p:cNvPr id="7" name="Rounded Rectangle 6"/>
            <p:cNvSpPr/>
            <p:nvPr/>
          </p:nvSpPr>
          <p:spPr>
            <a:xfrm>
              <a:off x="1465924" y="1131378"/>
              <a:ext cx="4293030" cy="85240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2675238" y="1288584"/>
              <a:ext cx="16264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</a:t>
              </a:r>
              <a:r>
                <a:rPr lang="en-US" sz="3000" dirty="0" err="1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গত</a:t>
              </a:r>
              <a:r>
                <a:rPr lang="bn-BD" sz="30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0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43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942</TotalTime>
  <Words>415</Words>
  <Application>Microsoft Office PowerPoint</Application>
  <PresentationFormat>On-screen Show (4:3)</PresentationFormat>
  <Paragraphs>86</Paragraphs>
  <Slides>15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Angles</vt:lpstr>
      <vt:lpstr>Packager Shell Object</vt:lpstr>
      <vt:lpstr>PowerPoint Presentation</vt:lpstr>
      <vt:lpstr>PowerPoint Presentation</vt:lpstr>
      <vt:lpstr>সম্পাদনায়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ANISUR</dc:creator>
  <cp:lastModifiedBy>HABIB</cp:lastModifiedBy>
  <cp:revision>176</cp:revision>
  <dcterms:created xsi:type="dcterms:W3CDTF">2014-09-20T16:42:22Z</dcterms:created>
  <dcterms:modified xsi:type="dcterms:W3CDTF">2020-08-02T11:08:37Z</dcterms:modified>
</cp:coreProperties>
</file>