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5" r:id="rId5"/>
    <p:sldId id="269" r:id="rId6"/>
    <p:sldId id="289" r:id="rId7"/>
    <p:sldId id="293" r:id="rId8"/>
    <p:sldId id="266" r:id="rId9"/>
    <p:sldId id="261" r:id="rId10"/>
    <p:sldId id="283" r:id="rId11"/>
    <p:sldId id="291" r:id="rId12"/>
    <p:sldId id="290" r:id="rId13"/>
    <p:sldId id="292" r:id="rId14"/>
    <p:sldId id="270" r:id="rId15"/>
    <p:sldId id="273" r:id="rId16"/>
    <p:sldId id="271" r:id="rId17"/>
    <p:sldId id="274" r:id="rId18"/>
    <p:sldId id="275" r:id="rId19"/>
    <p:sldId id="279" r:id="rId20"/>
    <p:sldId id="276" r:id="rId21"/>
    <p:sldId id="277" r:id="rId22"/>
    <p:sldId id="280" r:id="rId23"/>
    <p:sldId id="281" r:id="rId24"/>
    <p:sldId id="282" r:id="rId25"/>
    <p:sldId id="28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7257" y="0"/>
            <a:ext cx="9144000" cy="2667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16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16600" dirty="0">
                <a:latin typeface="NikoshBAN" pitchFamily="2" charset="0"/>
                <a:cs typeface="NikoshBAN" pitchFamily="2" charset="0"/>
              </a:rPr>
            </a:br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88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50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88" b="12556"/>
          <a:stretch/>
        </p:blipFill>
        <p:spPr>
          <a:xfrm>
            <a:off x="457200" y="-1"/>
            <a:ext cx="8229600" cy="492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 সেবা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3646">
            <a:off x="3657600" y="1767114"/>
            <a:ext cx="1843314" cy="18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8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430"/>
            <a:ext cx="5943600" cy="547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546537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গুনাগুন সত্যায়ন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05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838200"/>
            <a:ext cx="66294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71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ব্রান্ড নাম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830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35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700" y="838200"/>
            <a:ext cx="3657600" cy="2863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849086"/>
            <a:ext cx="4191000" cy="3237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291149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প্যাকেজিং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886"/>
            <a:ext cx="8229600" cy="674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03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71" y="5638800"/>
            <a:ext cx="89916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ফ্যাশান ও ডিজাইন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162" y="3352800"/>
            <a:ext cx="224589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03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257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 হ্রাস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381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Price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মুল্য</a:t>
            </a:r>
          </a:p>
        </p:txBody>
      </p:sp>
    </p:spTree>
    <p:extLst>
      <p:ext uri="{BB962C8B-B14F-4D97-AF65-F5344CB8AC3E}">
        <p14:creationId xmlns:p14="http://schemas.microsoft.com/office/powerpoint/2010/main" xmlns="" val="107711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86868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8800"/>
            <a:ext cx="9144000" cy="1201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/>
              <a:t> ক্যাস কার্ড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89461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1" y="1143000"/>
            <a:ext cx="6803364" cy="4507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791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ডিস্কাউন্ট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82295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12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371909"/>
            <a:ext cx="6629400" cy="436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74013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92681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Place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-21347"/>
            <a:ext cx="8229599" cy="70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76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35" y="762000"/>
            <a:ext cx="41910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581400"/>
            <a:ext cx="7775448" cy="2602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685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গুদামজাতজকরণ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58000" y="1446283"/>
            <a:ext cx="762000" cy="865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971143" y="1092340"/>
            <a:ext cx="685800" cy="707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-76200"/>
            <a:ext cx="822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83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1905000"/>
            <a:ext cx="8229601" cy="17523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হাম্মাদ জিয়াউল হক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উৎপাদন ব্যবস্থাপনা ও বিপণন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মার্কেটিং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শহীদ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ডিগ্রি কলেজ,বাসাইল,টাংগাইল 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209092"/>
            <a:ext cx="82296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একাদশ/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দ্বাদশ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ব্যবস্থাপনা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বিপণন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পত্রঃ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২য় পত্র (বিপণন)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৪র্থ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 মিনিট।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57199" y="-152400"/>
            <a:ext cx="8229601" cy="1752835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9908" y="117999"/>
            <a:ext cx="1736892" cy="175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447800"/>
            <a:ext cx="4419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শিক্ষক পরিচিতি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519177" y="3751892"/>
            <a:ext cx="4419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পাঠ পরিচিতি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32872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685800"/>
            <a:ext cx="3886201" cy="216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1256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বিক্রয়কর্মী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200400"/>
            <a:ext cx="3886199" cy="281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457" y="96678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Promotion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প্রসার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3200399"/>
            <a:ext cx="3886201" cy="2812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04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60949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8377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260" y="0"/>
            <a:ext cx="440554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9978" y="4953000"/>
            <a:ext cx="304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05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386" y="5486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নিওন সাইন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69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17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“কারবারী জগতে ভোক্তাই রাজা কথাটির তাৎপর্য বর্ননা কর।”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53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657" y="254000"/>
            <a:ext cx="8610600" cy="629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৪’ পি অর্থ কী।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বাজারজাতকরণ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মিশ্রণ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 কী বুঝায়।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বাজারজাতজকরণ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মিশ্রণের উপাদান গুলো কী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1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458200" cy="624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ভোক্তাকে কেন বাজারজাতকরণ মিশ্রণের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কেন্দ্রস্থলে  রাখা হয় বর্ণনা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2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905000"/>
          </a:xfrm>
        </p:spPr>
        <p:txBody>
          <a:bodyPr>
            <a:noAutofit/>
          </a:bodyPr>
          <a:lstStyle/>
          <a:p>
            <a:r>
              <a:rPr lang="en-US" sz="1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1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00FF">
                  <a:alpha val="9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599"/>
            <a:ext cx="9144000" cy="5070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-10610"/>
            <a:ext cx="8229599" cy="69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26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03" y="1066800"/>
            <a:ext cx="8292295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304800"/>
            <a:ext cx="822959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 নিচের চিত্র থেকে পণ্য ও সেবার ধারনা।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70207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073" y="1098019"/>
            <a:ext cx="4623853" cy="46619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51314" y="1259114"/>
            <a:ext cx="2322283" cy="210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p</a:t>
            </a:r>
            <a:endParaRPr lang="en-US" sz="13800" dirty="0"/>
          </a:p>
        </p:txBody>
      </p:sp>
      <p:sp>
        <p:nvSpPr>
          <p:cNvPr id="4" name="Rounded Rectangle 3"/>
          <p:cNvSpPr/>
          <p:nvPr/>
        </p:nvSpPr>
        <p:spPr>
          <a:xfrm>
            <a:off x="4673598" y="1233714"/>
            <a:ext cx="2133599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p</a:t>
            </a:r>
            <a:endParaRPr lang="en-US" sz="13800" dirty="0"/>
          </a:p>
        </p:txBody>
      </p:sp>
      <p:sp>
        <p:nvSpPr>
          <p:cNvPr id="5" name="Rounded Rectangle 4"/>
          <p:cNvSpPr/>
          <p:nvPr/>
        </p:nvSpPr>
        <p:spPr>
          <a:xfrm>
            <a:off x="4571999" y="3367314"/>
            <a:ext cx="2249713" cy="2392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p</a:t>
            </a:r>
            <a:endParaRPr lang="en-US" sz="13800" dirty="0"/>
          </a:p>
        </p:txBody>
      </p:sp>
      <p:sp>
        <p:nvSpPr>
          <p:cNvPr id="6" name="Rounded Rectangle 5"/>
          <p:cNvSpPr/>
          <p:nvPr/>
        </p:nvSpPr>
        <p:spPr>
          <a:xfrm>
            <a:off x="2351315" y="3428999"/>
            <a:ext cx="2220684" cy="2330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p</a:t>
            </a:r>
            <a:endParaRPr lang="en-US" sz="13800" dirty="0"/>
          </a:p>
        </p:txBody>
      </p:sp>
      <p:sp>
        <p:nvSpPr>
          <p:cNvPr id="7" name="Oval 6"/>
          <p:cNvSpPr/>
          <p:nvPr/>
        </p:nvSpPr>
        <p:spPr>
          <a:xfrm>
            <a:off x="3512455" y="2971800"/>
            <a:ext cx="2050145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Consumer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461657" y="2971800"/>
            <a:ext cx="2100943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2726" y="0"/>
            <a:ext cx="8340273" cy="71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/>
              <a:t> </a:t>
            </a:r>
            <a:r>
              <a:rPr lang="en-US" sz="7200" dirty="0" smtClean="0"/>
              <a:t>4p=?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99883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Marketing Mix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990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0"/>
            <a:ext cx="7086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বাজারজাতকরণ মিশ্রণ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55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381000"/>
            <a:ext cx="929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ল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------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৪’ পি অর্থ কী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বাজারজাতকরণ মিশ্রণ কী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বাজারজাতকরণ মিশ্রণের  উপাদানগুলো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 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	    পারবে।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75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747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৪’ পি অর্থ কী তা বলতে পারবে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’ পি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p=product/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p=price/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p=place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p=promotion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প্রসার 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236" y="1503613"/>
            <a:ext cx="7772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২। বাজারজাতকরণ মিশ্রণ কী তা লিখতে পারবে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বাজারজাতকরণ মিশ্রণ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হচ্ছে পণ্য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মূল্য ,স্থান এবং প্রসার- এ ৪ টি উপাদানের সমষ্ঠি।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693026"/>
            <a:ext cx="7772400" cy="2804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উত্তরঃ ১।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বাজারজাতকরণ মিশ্রণের  উপাদানগুলো ব্যাখ্যা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করা হলোঃ ১। পণ্যের প্রকৃতি  ২। পণ্যের বৈশিষ্ট্য  ৩।বাজারের বিস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্তার</a:t>
            </a:r>
            <a:r>
              <a:rPr lang="bn-IN" sz="20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৪।আর্থিক অবস্থা  ৫। পণ্যের </a:t>
            </a:r>
            <a:r>
              <a:rPr lang="bn-IN" sz="2000" smtClean="0">
                <a:latin typeface="NikoshBAN" pitchFamily="2" charset="0"/>
                <a:cs typeface="NikoshBAN" pitchFamily="2" charset="0"/>
              </a:rPr>
              <a:t>জীবনচক্র ৬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একক প্রতি মূল্য  ৭। মধ্যস্থকারবারির প্রভাব  ৮। প্রতিষ্ঠানের সুনাম   ৯। ক্রেতার সংখ্যা </a:t>
            </a:r>
            <a:r>
              <a:rPr lang="bn-IN" sz="2000" smtClean="0">
                <a:latin typeface="NikoshBAN" pitchFamily="2" charset="0"/>
                <a:cs typeface="NikoshBAN" pitchFamily="2" charset="0"/>
              </a:rPr>
              <a:t>ও অবস্থান১০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।বাজারতকরন ঊদ্দেশ্য  ১১। প্রতিযোগিদের বাজারজাতকরন মিশ্রণ  ১২। ভোক্তার ক্রয় </a:t>
            </a:r>
            <a:r>
              <a:rPr lang="bn-IN" sz="2000" smtClean="0">
                <a:latin typeface="NikoshBAN" pitchFamily="2" charset="0"/>
                <a:cs typeface="NikoshBAN" pitchFamily="2" charset="0"/>
              </a:rPr>
              <a:t>আচারন ১৩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সরকারি বিধি-বিধান 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-156258"/>
            <a:ext cx="8229600" cy="61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1236" y="2681051"/>
            <a:ext cx="7772400" cy="7479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বাজারজাতকরণ মিশ্রণের  উপাদানগুলো ব্যাখ্যা করতে পারবে।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1343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100" y="882650"/>
            <a:ext cx="6680200" cy="5092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0" y="2819400"/>
            <a:ext cx="1676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Consumer is the king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243" y="2819400"/>
            <a:ext cx="1071514" cy="1219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-58758"/>
            <a:ext cx="8229600" cy="74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4p?  Answer:4p is men by </a:t>
            </a:r>
            <a:r>
              <a:rPr lang="en-US" dirty="0" err="1" smtClean="0"/>
              <a:t>Sametion</a:t>
            </a:r>
            <a:r>
              <a:rPr lang="en-US" dirty="0" smtClean="0"/>
              <a:t> of  </a:t>
            </a:r>
            <a:r>
              <a:rPr lang="en-US" dirty="0" err="1" smtClean="0"/>
              <a:t>product,price,promotion</a:t>
            </a:r>
            <a:r>
              <a:rPr lang="en-US" dirty="0" smtClean="0"/>
              <a:t> &amp;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451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028" y="1480232"/>
            <a:ext cx="7667172" cy="2514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6542" y="397525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342" y="598939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দর্শনীয় স্থান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835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Product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পণ্য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028" y="4547690"/>
            <a:ext cx="7667171" cy="1407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835" y="-304800"/>
            <a:ext cx="8233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36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1581</TotalTime>
  <Words>318</Words>
  <Application>Microsoft Office PowerPoint</Application>
  <PresentationFormat>On-screen Show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     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Windows User</cp:lastModifiedBy>
  <cp:revision>235</cp:revision>
  <dcterms:created xsi:type="dcterms:W3CDTF">2006-08-16T00:00:00Z</dcterms:created>
  <dcterms:modified xsi:type="dcterms:W3CDTF">2020-07-27T16:01:22Z</dcterms:modified>
</cp:coreProperties>
</file>