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9" r:id="rId3"/>
    <p:sldId id="260" r:id="rId4"/>
    <p:sldId id="262" r:id="rId5"/>
    <p:sldId id="261" r:id="rId6"/>
    <p:sldId id="265" r:id="rId7"/>
    <p:sldId id="268" r:id="rId8"/>
    <p:sldId id="273" r:id="rId9"/>
    <p:sldId id="267" r:id="rId10"/>
    <p:sldId id="266" r:id="rId11"/>
    <p:sldId id="264" r:id="rId12"/>
    <p:sldId id="263" r:id="rId13"/>
    <p:sldId id="285" r:id="rId14"/>
    <p:sldId id="286" r:id="rId15"/>
    <p:sldId id="269" r:id="rId16"/>
    <p:sldId id="271" r:id="rId17"/>
    <p:sldId id="272" r:id="rId18"/>
    <p:sldId id="274" r:id="rId19"/>
    <p:sldId id="287" r:id="rId20"/>
    <p:sldId id="275" r:id="rId21"/>
    <p:sldId id="276" r:id="rId22"/>
    <p:sldId id="282" r:id="rId23"/>
    <p:sldId id="283" r:id="rId24"/>
    <p:sldId id="284" r:id="rId25"/>
    <p:sldId id="277" r:id="rId26"/>
    <p:sldId id="278" r:id="rId27"/>
    <p:sldId id="279" r:id="rId28"/>
    <p:sldId id="280" r:id="rId29"/>
    <p:sldId id="281" r:id="rId30"/>
    <p:sldId id="258" r:id="rId3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4274C96-EC8B-4BF3-84E7-B85720217E82}" type="doc">
      <dgm:prSet loTypeId="urn:microsoft.com/office/officeart/2005/8/layout/cycle7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C018495-0D15-4C34-9AB1-A42F5546202A}">
      <dgm:prSet phldrT="[Text]" custT="1"/>
      <dgm:spPr>
        <a:solidFill>
          <a:srgbClr val="00B050"/>
        </a:solidFill>
      </dgm:spPr>
      <dgm:t>
        <a:bodyPr/>
        <a:lstStyle/>
        <a:p>
          <a:r>
            <a:rPr lang="en-US" sz="4400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মাওলানা </a:t>
          </a:r>
          <a:r>
            <a:rPr lang="en-US" sz="4400" dirty="0" err="1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ভাসানীর</a:t>
          </a:r>
          <a:r>
            <a:rPr lang="en-US" sz="4400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4400" dirty="0" err="1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জন্ম-মৃত্যু</a:t>
          </a:r>
          <a:endParaRPr lang="en-US" sz="4400" dirty="0">
            <a:solidFill>
              <a:srgbClr val="FF000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FA99B206-3511-40A3-983F-26DDBA5B2D40}" type="parTrans" cxnId="{DEF04599-73F6-4472-9AEC-5ADDCA597192}">
      <dgm:prSet/>
      <dgm:spPr/>
      <dgm:t>
        <a:bodyPr/>
        <a:lstStyle/>
        <a:p>
          <a:endParaRPr lang="en-US"/>
        </a:p>
      </dgm:t>
    </dgm:pt>
    <dgm:pt modelId="{8B074DB1-A6AA-4AA3-979E-3A07A02EC1E7}" type="sibTrans" cxnId="{DEF04599-73F6-4472-9AEC-5ADDCA597192}">
      <dgm:prSet/>
      <dgm:spPr/>
      <dgm:t>
        <a:bodyPr/>
        <a:lstStyle/>
        <a:p>
          <a:endParaRPr lang="en-US"/>
        </a:p>
      </dgm:t>
    </dgm:pt>
    <dgm:pt modelId="{C3E514E8-52D6-4B8F-9807-E57DFC4D22D2}">
      <dgm:prSet phldrT="[Text]" custT="1"/>
      <dgm:spPr>
        <a:solidFill>
          <a:srgbClr val="92D050"/>
        </a:solidFill>
      </dgm:spPr>
      <dgm:t>
        <a:bodyPr/>
        <a:lstStyle/>
        <a:p>
          <a:r>
            <a:rPr lang="en-US" sz="36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১৮৮০ </a:t>
          </a:r>
          <a:r>
            <a:rPr lang="en-US" sz="3600" dirty="0" err="1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সালের</a:t>
          </a:r>
          <a:r>
            <a:rPr lang="en-US" sz="36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 ১২ </a:t>
          </a:r>
          <a:r>
            <a:rPr lang="en-US" sz="3600" dirty="0" err="1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ডিসেম্বর</a:t>
          </a:r>
          <a:r>
            <a:rPr lang="en-US" sz="36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সিরাজগঞ্জ</a:t>
          </a:r>
          <a:r>
            <a:rPr lang="en-US" sz="36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জেলায়,ধানগড়া</a:t>
          </a:r>
          <a:r>
            <a:rPr lang="en-US" sz="36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গ্রামে</a:t>
          </a:r>
          <a:r>
            <a:rPr lang="en-US" sz="36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জন্ম</a:t>
          </a:r>
          <a:r>
            <a:rPr lang="en-US" sz="36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গ্রহন</a:t>
          </a:r>
          <a:r>
            <a:rPr lang="en-US" sz="36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করেন</a:t>
          </a:r>
          <a:r>
            <a:rPr lang="en-US" sz="36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,</a:t>
          </a:r>
          <a:endParaRPr lang="en-US" sz="3600" dirty="0">
            <a:solidFill>
              <a:srgbClr val="00206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C5511FF4-A7C1-4021-883B-F9135C4F3FA9}" type="parTrans" cxnId="{E37FF1AF-C788-47F6-8B66-F7D263B0B134}">
      <dgm:prSet/>
      <dgm:spPr/>
      <dgm:t>
        <a:bodyPr/>
        <a:lstStyle/>
        <a:p>
          <a:endParaRPr lang="en-US"/>
        </a:p>
      </dgm:t>
    </dgm:pt>
    <dgm:pt modelId="{DDD5FAEE-F819-414C-80F9-C7E14D1002FD}" type="sibTrans" cxnId="{E37FF1AF-C788-47F6-8B66-F7D263B0B134}">
      <dgm:prSet/>
      <dgm:spPr/>
      <dgm:t>
        <a:bodyPr/>
        <a:lstStyle/>
        <a:p>
          <a:endParaRPr lang="en-US"/>
        </a:p>
      </dgm:t>
    </dgm:pt>
    <dgm:pt modelId="{2888B9D5-DDE7-4AB2-99DA-C4AFAD77556E}">
      <dgm:prSet phldrT="[Text]" custT="1"/>
      <dgm:spPr>
        <a:solidFill>
          <a:srgbClr val="C00000"/>
        </a:solidFill>
      </dgm:spPr>
      <dgm:t>
        <a:bodyPr/>
        <a:lstStyle/>
        <a:p>
          <a:r>
            <a:rPr lang="en-US" sz="3600" dirty="0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১৯৭৬ </a:t>
          </a:r>
          <a:r>
            <a:rPr lang="en-US" sz="3600" dirty="0" err="1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সালে</a:t>
          </a:r>
          <a:r>
            <a:rPr lang="en-US" sz="3600" dirty="0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 ১৭ </a:t>
          </a:r>
          <a:r>
            <a:rPr lang="en-US" sz="3600" dirty="0" err="1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নভেম্বর</a:t>
          </a:r>
          <a:r>
            <a:rPr lang="en-US" sz="3600" dirty="0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 এ </a:t>
          </a:r>
          <a:r>
            <a:rPr lang="en-US" sz="3600" dirty="0" err="1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মজলুম</a:t>
          </a:r>
          <a:r>
            <a:rPr lang="en-US" sz="3600" dirty="0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জননেতা</a:t>
          </a:r>
          <a:r>
            <a:rPr lang="en-US" sz="3600" dirty="0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মৃত্যুবরন</a:t>
          </a:r>
          <a:r>
            <a:rPr lang="en-US" sz="3600" dirty="0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করেন</a:t>
          </a:r>
          <a:r>
            <a:rPr lang="en-US" sz="3600" dirty="0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,</a:t>
          </a:r>
          <a:endParaRPr lang="en-US" sz="3600" dirty="0">
            <a:solidFill>
              <a:srgbClr val="FFFF0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46411027-13BD-464B-970F-83E02905B6E4}" type="parTrans" cxnId="{E349DA40-EA38-4849-AF05-C8CBF6CC0B4F}">
      <dgm:prSet/>
      <dgm:spPr/>
      <dgm:t>
        <a:bodyPr/>
        <a:lstStyle/>
        <a:p>
          <a:endParaRPr lang="en-US"/>
        </a:p>
      </dgm:t>
    </dgm:pt>
    <dgm:pt modelId="{3E0F4EA9-AF18-4DF0-81A4-AB9DFA1C07E5}" type="sibTrans" cxnId="{E349DA40-EA38-4849-AF05-C8CBF6CC0B4F}">
      <dgm:prSet/>
      <dgm:spPr/>
      <dgm:t>
        <a:bodyPr/>
        <a:lstStyle/>
        <a:p>
          <a:endParaRPr lang="en-US"/>
        </a:p>
      </dgm:t>
    </dgm:pt>
    <dgm:pt modelId="{D72CF452-E094-40A1-B977-B2AD57CEA958}" type="pres">
      <dgm:prSet presAssocID="{E4274C96-EC8B-4BF3-84E7-B85720217E82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1A60F00-ECF5-4571-AEFD-28D6315B8320}" type="pres">
      <dgm:prSet presAssocID="{0C018495-0D15-4C34-9AB1-A42F5546202A}" presName="node" presStyleLbl="node1" presStyleIdx="0" presStyleCnt="3" custScaleX="264400" custScaleY="135707" custRadScaleRad="84217" custRadScaleInc="454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3DE0A08-C050-4A3F-AEB2-89A4CC734A0A}" type="pres">
      <dgm:prSet presAssocID="{8B074DB1-A6AA-4AA3-979E-3A07A02EC1E7}" presName="sibTrans" presStyleLbl="sibTrans2D1" presStyleIdx="0" presStyleCnt="3"/>
      <dgm:spPr/>
      <dgm:t>
        <a:bodyPr/>
        <a:lstStyle/>
        <a:p>
          <a:endParaRPr lang="en-US"/>
        </a:p>
      </dgm:t>
    </dgm:pt>
    <dgm:pt modelId="{E76C09F0-1433-4B50-AB98-09E1D030C261}" type="pres">
      <dgm:prSet presAssocID="{8B074DB1-A6AA-4AA3-979E-3A07A02EC1E7}" presName="connectorText" presStyleLbl="sibTrans2D1" presStyleIdx="0" presStyleCnt="3"/>
      <dgm:spPr/>
      <dgm:t>
        <a:bodyPr/>
        <a:lstStyle/>
        <a:p>
          <a:endParaRPr lang="en-US"/>
        </a:p>
      </dgm:t>
    </dgm:pt>
    <dgm:pt modelId="{4F5D5C90-97C5-4D71-952F-2C3D31EB7A40}" type="pres">
      <dgm:prSet presAssocID="{C3E514E8-52D6-4B8F-9807-E57DFC4D22D2}" presName="node" presStyleLbl="node1" presStyleIdx="1" presStyleCnt="3" custScaleX="185937" custScaleY="142452" custRadScaleRad="122197" custRadScaleInc="-2837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797D87D-65C9-455F-AE12-8EF74F549EB6}" type="pres">
      <dgm:prSet presAssocID="{DDD5FAEE-F819-414C-80F9-C7E14D1002FD}" presName="sibTrans" presStyleLbl="sibTrans2D1" presStyleIdx="1" presStyleCnt="3"/>
      <dgm:spPr/>
      <dgm:t>
        <a:bodyPr/>
        <a:lstStyle/>
        <a:p>
          <a:endParaRPr lang="en-US"/>
        </a:p>
      </dgm:t>
    </dgm:pt>
    <dgm:pt modelId="{322E0C34-BBB6-4C00-B8DB-8FD097411B38}" type="pres">
      <dgm:prSet presAssocID="{DDD5FAEE-F819-414C-80F9-C7E14D1002FD}" presName="connectorText" presStyleLbl="sibTrans2D1" presStyleIdx="1" presStyleCnt="3"/>
      <dgm:spPr/>
      <dgm:t>
        <a:bodyPr/>
        <a:lstStyle/>
        <a:p>
          <a:endParaRPr lang="en-US"/>
        </a:p>
      </dgm:t>
    </dgm:pt>
    <dgm:pt modelId="{65D31C4A-6AE9-41CF-845C-1F3C321AEECA}" type="pres">
      <dgm:prSet presAssocID="{2888B9D5-DDE7-4AB2-99DA-C4AFAD77556E}" presName="node" presStyleLbl="node1" presStyleIdx="2" presStyleCnt="3" custScaleX="184288" custScaleY="135658" custRadScaleRad="121509" custRadScaleInc="2692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6D9192C-3133-4AA3-8A70-30AA87F067C4}" type="pres">
      <dgm:prSet presAssocID="{3E0F4EA9-AF18-4DF0-81A4-AB9DFA1C07E5}" presName="sibTrans" presStyleLbl="sibTrans2D1" presStyleIdx="2" presStyleCnt="3"/>
      <dgm:spPr/>
      <dgm:t>
        <a:bodyPr/>
        <a:lstStyle/>
        <a:p>
          <a:endParaRPr lang="en-US"/>
        </a:p>
      </dgm:t>
    </dgm:pt>
    <dgm:pt modelId="{FEA580D4-4AD9-44AD-A8E7-F7CD1EB7E63E}" type="pres">
      <dgm:prSet presAssocID="{3E0F4EA9-AF18-4DF0-81A4-AB9DFA1C07E5}" presName="connectorText" presStyleLbl="sibTrans2D1" presStyleIdx="2" presStyleCnt="3"/>
      <dgm:spPr/>
      <dgm:t>
        <a:bodyPr/>
        <a:lstStyle/>
        <a:p>
          <a:endParaRPr lang="en-US"/>
        </a:p>
      </dgm:t>
    </dgm:pt>
  </dgm:ptLst>
  <dgm:cxnLst>
    <dgm:cxn modelId="{39635896-615D-4616-A9E5-4275C1A76B2C}" type="presOf" srcId="{8B074DB1-A6AA-4AA3-979E-3A07A02EC1E7}" destId="{E76C09F0-1433-4B50-AB98-09E1D030C261}" srcOrd="1" destOrd="0" presId="urn:microsoft.com/office/officeart/2005/8/layout/cycle7"/>
    <dgm:cxn modelId="{3C08C298-3428-40DE-B937-5CC57A2B0FAB}" type="presOf" srcId="{0C018495-0D15-4C34-9AB1-A42F5546202A}" destId="{31A60F00-ECF5-4571-AEFD-28D6315B8320}" srcOrd="0" destOrd="0" presId="urn:microsoft.com/office/officeart/2005/8/layout/cycle7"/>
    <dgm:cxn modelId="{A5A87CD8-81EA-4F49-B834-4EA0EB91477B}" type="presOf" srcId="{3E0F4EA9-AF18-4DF0-81A4-AB9DFA1C07E5}" destId="{A6D9192C-3133-4AA3-8A70-30AA87F067C4}" srcOrd="0" destOrd="0" presId="urn:microsoft.com/office/officeart/2005/8/layout/cycle7"/>
    <dgm:cxn modelId="{58389919-6562-4EB8-9FF2-CCD10A22709D}" type="presOf" srcId="{3E0F4EA9-AF18-4DF0-81A4-AB9DFA1C07E5}" destId="{FEA580D4-4AD9-44AD-A8E7-F7CD1EB7E63E}" srcOrd="1" destOrd="0" presId="urn:microsoft.com/office/officeart/2005/8/layout/cycle7"/>
    <dgm:cxn modelId="{F81C0280-E2EF-4E4C-9FF8-811CFDB44DE4}" type="presOf" srcId="{E4274C96-EC8B-4BF3-84E7-B85720217E82}" destId="{D72CF452-E094-40A1-B977-B2AD57CEA958}" srcOrd="0" destOrd="0" presId="urn:microsoft.com/office/officeart/2005/8/layout/cycle7"/>
    <dgm:cxn modelId="{DEF04599-73F6-4472-9AEC-5ADDCA597192}" srcId="{E4274C96-EC8B-4BF3-84E7-B85720217E82}" destId="{0C018495-0D15-4C34-9AB1-A42F5546202A}" srcOrd="0" destOrd="0" parTransId="{FA99B206-3511-40A3-983F-26DDBA5B2D40}" sibTransId="{8B074DB1-A6AA-4AA3-979E-3A07A02EC1E7}"/>
    <dgm:cxn modelId="{E37FF1AF-C788-47F6-8B66-F7D263B0B134}" srcId="{E4274C96-EC8B-4BF3-84E7-B85720217E82}" destId="{C3E514E8-52D6-4B8F-9807-E57DFC4D22D2}" srcOrd="1" destOrd="0" parTransId="{C5511FF4-A7C1-4021-883B-F9135C4F3FA9}" sibTransId="{DDD5FAEE-F819-414C-80F9-C7E14D1002FD}"/>
    <dgm:cxn modelId="{3878F534-1C6C-4FE9-BE10-CC7CD19D5D20}" type="presOf" srcId="{2888B9D5-DDE7-4AB2-99DA-C4AFAD77556E}" destId="{65D31C4A-6AE9-41CF-845C-1F3C321AEECA}" srcOrd="0" destOrd="0" presId="urn:microsoft.com/office/officeart/2005/8/layout/cycle7"/>
    <dgm:cxn modelId="{7EAD05E3-CDDA-4611-A05C-EA0FABE85295}" type="presOf" srcId="{DDD5FAEE-F819-414C-80F9-C7E14D1002FD}" destId="{4797D87D-65C9-455F-AE12-8EF74F549EB6}" srcOrd="0" destOrd="0" presId="urn:microsoft.com/office/officeart/2005/8/layout/cycle7"/>
    <dgm:cxn modelId="{FA2BA95A-825E-40A2-A854-7AEAD34E67A5}" type="presOf" srcId="{C3E514E8-52D6-4B8F-9807-E57DFC4D22D2}" destId="{4F5D5C90-97C5-4D71-952F-2C3D31EB7A40}" srcOrd="0" destOrd="0" presId="urn:microsoft.com/office/officeart/2005/8/layout/cycle7"/>
    <dgm:cxn modelId="{D8881C75-332F-44A2-BE26-6A2FAD698E02}" type="presOf" srcId="{DDD5FAEE-F819-414C-80F9-C7E14D1002FD}" destId="{322E0C34-BBB6-4C00-B8DB-8FD097411B38}" srcOrd="1" destOrd="0" presId="urn:microsoft.com/office/officeart/2005/8/layout/cycle7"/>
    <dgm:cxn modelId="{E349DA40-EA38-4849-AF05-C8CBF6CC0B4F}" srcId="{E4274C96-EC8B-4BF3-84E7-B85720217E82}" destId="{2888B9D5-DDE7-4AB2-99DA-C4AFAD77556E}" srcOrd="2" destOrd="0" parTransId="{46411027-13BD-464B-970F-83E02905B6E4}" sibTransId="{3E0F4EA9-AF18-4DF0-81A4-AB9DFA1C07E5}"/>
    <dgm:cxn modelId="{16B6D706-F298-4794-AEBB-36F8523FE7E9}" type="presOf" srcId="{8B074DB1-A6AA-4AA3-979E-3A07A02EC1E7}" destId="{63DE0A08-C050-4A3F-AEB2-89A4CC734A0A}" srcOrd="0" destOrd="0" presId="urn:microsoft.com/office/officeart/2005/8/layout/cycle7"/>
    <dgm:cxn modelId="{B40B5026-6F47-4A1D-BE61-867B6063C9A3}" type="presParOf" srcId="{D72CF452-E094-40A1-B977-B2AD57CEA958}" destId="{31A60F00-ECF5-4571-AEFD-28D6315B8320}" srcOrd="0" destOrd="0" presId="urn:microsoft.com/office/officeart/2005/8/layout/cycle7"/>
    <dgm:cxn modelId="{DA46E4A6-C73F-43E9-B2E0-22ECCF883C02}" type="presParOf" srcId="{D72CF452-E094-40A1-B977-B2AD57CEA958}" destId="{63DE0A08-C050-4A3F-AEB2-89A4CC734A0A}" srcOrd="1" destOrd="0" presId="urn:microsoft.com/office/officeart/2005/8/layout/cycle7"/>
    <dgm:cxn modelId="{1C8128B7-6BBB-4B33-931A-4B0838F3E0B4}" type="presParOf" srcId="{63DE0A08-C050-4A3F-AEB2-89A4CC734A0A}" destId="{E76C09F0-1433-4B50-AB98-09E1D030C261}" srcOrd="0" destOrd="0" presId="urn:microsoft.com/office/officeart/2005/8/layout/cycle7"/>
    <dgm:cxn modelId="{194E8C70-7E12-41F0-B6ED-EC8CE51118B7}" type="presParOf" srcId="{D72CF452-E094-40A1-B977-B2AD57CEA958}" destId="{4F5D5C90-97C5-4D71-952F-2C3D31EB7A40}" srcOrd="2" destOrd="0" presId="urn:microsoft.com/office/officeart/2005/8/layout/cycle7"/>
    <dgm:cxn modelId="{C6AA0052-B35F-42A9-BA3D-B00EEB166584}" type="presParOf" srcId="{D72CF452-E094-40A1-B977-B2AD57CEA958}" destId="{4797D87D-65C9-455F-AE12-8EF74F549EB6}" srcOrd="3" destOrd="0" presId="urn:microsoft.com/office/officeart/2005/8/layout/cycle7"/>
    <dgm:cxn modelId="{36696994-7E13-4E27-93D5-8C245E427D1A}" type="presParOf" srcId="{4797D87D-65C9-455F-AE12-8EF74F549EB6}" destId="{322E0C34-BBB6-4C00-B8DB-8FD097411B38}" srcOrd="0" destOrd="0" presId="urn:microsoft.com/office/officeart/2005/8/layout/cycle7"/>
    <dgm:cxn modelId="{9972BAAF-5251-4C32-B97E-9F25FE8DE53D}" type="presParOf" srcId="{D72CF452-E094-40A1-B977-B2AD57CEA958}" destId="{65D31C4A-6AE9-41CF-845C-1F3C321AEECA}" srcOrd="4" destOrd="0" presId="urn:microsoft.com/office/officeart/2005/8/layout/cycle7"/>
    <dgm:cxn modelId="{FB2331FD-1ED2-4AA2-B688-10BDD7BBDE41}" type="presParOf" srcId="{D72CF452-E094-40A1-B977-B2AD57CEA958}" destId="{A6D9192C-3133-4AA3-8A70-30AA87F067C4}" srcOrd="5" destOrd="0" presId="urn:microsoft.com/office/officeart/2005/8/layout/cycle7"/>
    <dgm:cxn modelId="{C954980C-E436-498E-BD01-C2DEA86667E0}" type="presParOf" srcId="{A6D9192C-3133-4AA3-8A70-30AA87F067C4}" destId="{FEA580D4-4AD9-44AD-A8E7-F7CD1EB7E63E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1FAD213-C8E1-41B4-9238-16E828412ED4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C1823C0-CB9F-4C3A-B97E-D6F732D43E5D}">
      <dgm:prSet phldrT="[Text]" custT="1"/>
      <dgm:spPr>
        <a:solidFill>
          <a:srgbClr val="00B050"/>
        </a:solidFill>
      </dgm:spPr>
      <dgm:t>
        <a:bodyPr/>
        <a:lstStyle/>
        <a:p>
          <a:r>
            <a:rPr lang="en-US" sz="3600" dirty="0" smtClean="0">
              <a:latin typeface="NikoshBAN" panose="02000000000000000000" pitchFamily="2" charset="0"/>
              <a:cs typeface="NikoshBAN" panose="02000000000000000000" pitchFamily="2" charset="0"/>
            </a:rPr>
            <a:t>১।কৃষক </a:t>
          </a:r>
          <a:r>
            <a:rPr lang="en-US" sz="36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সংগ্রাম</a:t>
          </a:r>
          <a:r>
            <a:rPr lang="en-US" sz="36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আন্দোলন</a:t>
          </a:r>
          <a:r>
            <a:rPr lang="en-US" sz="36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অবদান</a:t>
          </a:r>
          <a:r>
            <a:rPr lang="en-US" sz="3600" dirty="0" smtClean="0">
              <a:latin typeface="NikoshBAN" panose="02000000000000000000" pitchFamily="2" charset="0"/>
              <a:cs typeface="NikoshBAN" panose="02000000000000000000" pitchFamily="2" charset="0"/>
            </a:rPr>
            <a:t>,</a:t>
          </a:r>
          <a:endParaRPr lang="en-US" sz="36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51C72872-70B2-4282-A408-FE797925166B}" type="parTrans" cxnId="{0665803F-2A02-4560-A11D-7CD982879626}">
      <dgm:prSet/>
      <dgm:spPr/>
      <dgm:t>
        <a:bodyPr/>
        <a:lstStyle/>
        <a:p>
          <a:endParaRPr lang="en-US"/>
        </a:p>
      </dgm:t>
    </dgm:pt>
    <dgm:pt modelId="{C5A8D1E8-69CE-43EE-BF95-3D07C1ED551A}" type="sibTrans" cxnId="{0665803F-2A02-4560-A11D-7CD982879626}">
      <dgm:prSet/>
      <dgm:spPr/>
      <dgm:t>
        <a:bodyPr/>
        <a:lstStyle/>
        <a:p>
          <a:endParaRPr lang="en-US"/>
        </a:p>
      </dgm:t>
    </dgm:pt>
    <dgm:pt modelId="{62C0F508-7193-4CDC-AC67-041B9FC9FDE3}">
      <dgm:prSet phldrT="[Text]" custT="1"/>
      <dgm:spPr>
        <a:solidFill>
          <a:srgbClr val="FFFF00"/>
        </a:solidFill>
      </dgm:spPr>
      <dgm:t>
        <a:bodyPr/>
        <a:lstStyle/>
        <a:p>
          <a:r>
            <a:rPr lang="en-US" sz="3600" dirty="0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২। ১৯৪৬ </a:t>
          </a:r>
          <a:r>
            <a:rPr lang="en-US" sz="3600" dirty="0" err="1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সালের</a:t>
          </a:r>
          <a:r>
            <a:rPr lang="en-US" sz="3600" dirty="0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নির্বাচনের</a:t>
          </a:r>
          <a:r>
            <a:rPr lang="en-US" sz="3600" dirty="0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অবদান</a:t>
          </a:r>
          <a:r>
            <a:rPr lang="en-US" sz="3600" dirty="0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,</a:t>
          </a:r>
          <a:endParaRPr lang="en-US" sz="3600" dirty="0">
            <a:solidFill>
              <a:srgbClr val="C0000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E1AF331F-E9E8-4FD3-A31D-DA3E05F83F56}" type="parTrans" cxnId="{06884F2E-C971-4F9D-BF02-9852184F34B4}">
      <dgm:prSet/>
      <dgm:spPr/>
      <dgm:t>
        <a:bodyPr/>
        <a:lstStyle/>
        <a:p>
          <a:endParaRPr lang="en-US"/>
        </a:p>
      </dgm:t>
    </dgm:pt>
    <dgm:pt modelId="{99960DD3-8A40-4E1A-8662-DF5D9EC9B0DF}" type="sibTrans" cxnId="{06884F2E-C971-4F9D-BF02-9852184F34B4}">
      <dgm:prSet/>
      <dgm:spPr/>
      <dgm:t>
        <a:bodyPr/>
        <a:lstStyle/>
        <a:p>
          <a:endParaRPr lang="en-US"/>
        </a:p>
      </dgm:t>
    </dgm:pt>
    <dgm:pt modelId="{2D4AA51B-195A-467F-9C69-FC1F38233462}">
      <dgm:prSet phldrT="[Text]" custT="1"/>
      <dgm:spPr>
        <a:solidFill>
          <a:srgbClr val="C00000"/>
        </a:solidFill>
      </dgm:spPr>
      <dgm:t>
        <a:bodyPr/>
        <a:lstStyle/>
        <a:p>
          <a:r>
            <a:rPr lang="en-US" sz="3600" dirty="0" smtClean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rPr>
            <a:t>৩। ১৯৪৭ </a:t>
          </a:r>
          <a:r>
            <a:rPr lang="en-US" sz="3600" dirty="0" err="1" smtClean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rPr>
            <a:t>সালে</a:t>
          </a:r>
          <a:r>
            <a:rPr lang="en-US" sz="3600" dirty="0" smtClean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rPr>
            <a:t>পাকিস্তান</a:t>
          </a:r>
          <a:r>
            <a:rPr lang="en-US" sz="3600" dirty="0" smtClean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rPr>
            <a:t>প্রতিষ্টায়</a:t>
          </a:r>
          <a:r>
            <a:rPr lang="en-US" sz="3600" dirty="0" smtClean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rPr>
            <a:t>অবদান</a:t>
          </a:r>
          <a:r>
            <a:rPr lang="en-US" sz="3600" dirty="0" smtClean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rPr>
            <a:t>,</a:t>
          </a:r>
          <a:endParaRPr lang="en-US" sz="3600" dirty="0">
            <a:solidFill>
              <a:srgbClr val="00B0F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49B200E7-423D-4B0A-B611-2F6769EE7C0C}" type="parTrans" cxnId="{26A8E9AD-A7FE-4F09-AEF8-39DDA8DF996E}">
      <dgm:prSet/>
      <dgm:spPr/>
      <dgm:t>
        <a:bodyPr/>
        <a:lstStyle/>
        <a:p>
          <a:endParaRPr lang="en-US"/>
        </a:p>
      </dgm:t>
    </dgm:pt>
    <dgm:pt modelId="{F4070486-1A68-4A37-A4C2-EB30933F13A2}" type="sibTrans" cxnId="{26A8E9AD-A7FE-4F09-AEF8-39DDA8DF996E}">
      <dgm:prSet/>
      <dgm:spPr/>
      <dgm:t>
        <a:bodyPr/>
        <a:lstStyle/>
        <a:p>
          <a:endParaRPr lang="en-US"/>
        </a:p>
      </dgm:t>
    </dgm:pt>
    <dgm:pt modelId="{A0B6FFB6-23A3-4D7F-A4FE-82537FBA077E}">
      <dgm:prSet phldrT="[Text]" custT="1"/>
      <dgm:spPr>
        <a:solidFill>
          <a:srgbClr val="002060"/>
        </a:solidFill>
      </dgm:spPr>
      <dgm:t>
        <a:bodyPr/>
        <a:lstStyle/>
        <a:p>
          <a:r>
            <a:rPr lang="en-US" sz="3600" dirty="0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৪। </a:t>
          </a:r>
          <a:r>
            <a:rPr lang="en-US" sz="3600" dirty="0" err="1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আওয়ামী-লীগ</a:t>
          </a:r>
          <a:r>
            <a:rPr lang="en-US" sz="3600" dirty="0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প্রতিষ্টায়</a:t>
          </a:r>
          <a:r>
            <a:rPr lang="en-US" sz="3600" dirty="0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অবদান</a:t>
          </a:r>
          <a:r>
            <a:rPr lang="en-US" sz="3600" dirty="0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,</a:t>
          </a:r>
          <a:endParaRPr lang="en-US" sz="3600" dirty="0">
            <a:solidFill>
              <a:srgbClr val="FFFF0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0C0F9AAE-E53C-480C-B391-B2C2AF8CC238}" type="parTrans" cxnId="{D65AA4ED-8F64-4536-B657-4350AA6D8AA5}">
      <dgm:prSet/>
      <dgm:spPr/>
      <dgm:t>
        <a:bodyPr/>
        <a:lstStyle/>
        <a:p>
          <a:endParaRPr lang="en-US"/>
        </a:p>
      </dgm:t>
    </dgm:pt>
    <dgm:pt modelId="{8DF26B3E-065A-4210-ABC7-04C2BCF9BAA4}" type="sibTrans" cxnId="{D65AA4ED-8F64-4536-B657-4350AA6D8AA5}">
      <dgm:prSet/>
      <dgm:spPr/>
      <dgm:t>
        <a:bodyPr/>
        <a:lstStyle/>
        <a:p>
          <a:endParaRPr lang="en-US"/>
        </a:p>
      </dgm:t>
    </dgm:pt>
    <dgm:pt modelId="{4E473038-0044-4E49-BEC3-5B6F9B4C24A2}">
      <dgm:prSet phldrT="[Text]" custT="1"/>
      <dgm:spPr>
        <a:solidFill>
          <a:srgbClr val="00B0F0"/>
        </a:solidFill>
      </dgm:spPr>
      <dgm:t>
        <a:bodyPr/>
        <a:lstStyle/>
        <a:p>
          <a:r>
            <a:rPr lang="en-US" sz="3600" dirty="0" smtClean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৫। ১৯৬৯ </a:t>
          </a:r>
          <a:r>
            <a:rPr lang="en-US" sz="36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সালের</a:t>
          </a:r>
          <a:r>
            <a:rPr lang="en-US" sz="3600" dirty="0" smtClean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গন-অভ্যুন্থানে</a:t>
          </a:r>
          <a:r>
            <a:rPr lang="en-US" sz="3600" dirty="0" smtClean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অবদান</a:t>
          </a:r>
          <a:r>
            <a:rPr lang="en-US" sz="3600" dirty="0" smtClean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,</a:t>
          </a:r>
          <a:endParaRPr lang="en-US" sz="3600" dirty="0">
            <a:solidFill>
              <a:schemeClr val="tx1">
                <a:lumMod val="95000"/>
                <a:lumOff val="5000"/>
              </a:schemeClr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8BC50EF4-769B-41E4-82A1-ABDB9C570EB0}" type="parTrans" cxnId="{9C1ACC3E-93FF-459C-8F97-D5A39B8D68A5}">
      <dgm:prSet/>
      <dgm:spPr/>
      <dgm:t>
        <a:bodyPr/>
        <a:lstStyle/>
        <a:p>
          <a:endParaRPr lang="en-US"/>
        </a:p>
      </dgm:t>
    </dgm:pt>
    <dgm:pt modelId="{CF1EFEB1-F54C-4716-9F40-3BC85BD39E96}" type="sibTrans" cxnId="{9C1ACC3E-93FF-459C-8F97-D5A39B8D68A5}">
      <dgm:prSet/>
      <dgm:spPr/>
      <dgm:t>
        <a:bodyPr/>
        <a:lstStyle/>
        <a:p>
          <a:endParaRPr lang="en-US"/>
        </a:p>
      </dgm:t>
    </dgm:pt>
    <dgm:pt modelId="{94E78620-53B5-4A88-A582-C65315D3DF1B}" type="pres">
      <dgm:prSet presAssocID="{61FAD213-C8E1-41B4-9238-16E828412ED4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DE81993-29F3-43CD-9BD1-D5E56826A84E}" type="pres">
      <dgm:prSet presAssocID="{8C1823C0-CB9F-4C3A-B97E-D6F732D43E5D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EA27E20-48C9-4DC2-A6E4-60E01266161A}" type="pres">
      <dgm:prSet presAssocID="{C5A8D1E8-69CE-43EE-BF95-3D07C1ED551A}" presName="sibTrans" presStyleCnt="0"/>
      <dgm:spPr/>
    </dgm:pt>
    <dgm:pt modelId="{1EA85D03-83D7-4112-813C-642C682A0774}" type="pres">
      <dgm:prSet presAssocID="{62C0F508-7193-4CDC-AC67-041B9FC9FDE3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D773EEF-82F7-4820-9EE3-54298644F974}" type="pres">
      <dgm:prSet presAssocID="{99960DD3-8A40-4E1A-8662-DF5D9EC9B0DF}" presName="sibTrans" presStyleCnt="0"/>
      <dgm:spPr/>
    </dgm:pt>
    <dgm:pt modelId="{4947C114-9DDF-4CBC-A60C-350186E5CA26}" type="pres">
      <dgm:prSet presAssocID="{2D4AA51B-195A-467F-9C69-FC1F38233462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3650C31-F05D-4B5D-86E2-BCDF2D667447}" type="pres">
      <dgm:prSet presAssocID="{F4070486-1A68-4A37-A4C2-EB30933F13A2}" presName="sibTrans" presStyleCnt="0"/>
      <dgm:spPr/>
    </dgm:pt>
    <dgm:pt modelId="{9A07A1AA-74C5-47AB-9E48-6F5D14F1C43D}" type="pres">
      <dgm:prSet presAssocID="{A0B6FFB6-23A3-4D7F-A4FE-82537FBA077E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B565683-D050-4B29-925D-72091AC96233}" type="pres">
      <dgm:prSet presAssocID="{8DF26B3E-065A-4210-ABC7-04C2BCF9BAA4}" presName="sibTrans" presStyleCnt="0"/>
      <dgm:spPr/>
    </dgm:pt>
    <dgm:pt modelId="{4A4BE357-8943-4559-8040-0B6662851469}" type="pres">
      <dgm:prSet presAssocID="{4E473038-0044-4E49-BEC3-5B6F9B4C24A2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C1ACC3E-93FF-459C-8F97-D5A39B8D68A5}" srcId="{61FAD213-C8E1-41B4-9238-16E828412ED4}" destId="{4E473038-0044-4E49-BEC3-5B6F9B4C24A2}" srcOrd="4" destOrd="0" parTransId="{8BC50EF4-769B-41E4-82A1-ABDB9C570EB0}" sibTransId="{CF1EFEB1-F54C-4716-9F40-3BC85BD39E96}"/>
    <dgm:cxn modelId="{6D8F3375-296C-42EC-8FC2-15ACC3B48158}" type="presOf" srcId="{62C0F508-7193-4CDC-AC67-041B9FC9FDE3}" destId="{1EA85D03-83D7-4112-813C-642C682A0774}" srcOrd="0" destOrd="0" presId="urn:microsoft.com/office/officeart/2005/8/layout/default"/>
    <dgm:cxn modelId="{17CB8F3F-D34C-4B82-8036-F33645F3C243}" type="presOf" srcId="{8C1823C0-CB9F-4C3A-B97E-D6F732D43E5D}" destId="{ADE81993-29F3-43CD-9BD1-D5E56826A84E}" srcOrd="0" destOrd="0" presId="urn:microsoft.com/office/officeart/2005/8/layout/default"/>
    <dgm:cxn modelId="{D65AA4ED-8F64-4536-B657-4350AA6D8AA5}" srcId="{61FAD213-C8E1-41B4-9238-16E828412ED4}" destId="{A0B6FFB6-23A3-4D7F-A4FE-82537FBA077E}" srcOrd="3" destOrd="0" parTransId="{0C0F9AAE-E53C-480C-B391-B2C2AF8CC238}" sibTransId="{8DF26B3E-065A-4210-ABC7-04C2BCF9BAA4}"/>
    <dgm:cxn modelId="{521C606F-92FD-4284-81A5-41E95A9BBDFE}" type="presOf" srcId="{61FAD213-C8E1-41B4-9238-16E828412ED4}" destId="{94E78620-53B5-4A88-A582-C65315D3DF1B}" srcOrd="0" destOrd="0" presId="urn:microsoft.com/office/officeart/2005/8/layout/default"/>
    <dgm:cxn modelId="{B70F4770-F2D6-4FDA-A839-31547D10C4FE}" type="presOf" srcId="{4E473038-0044-4E49-BEC3-5B6F9B4C24A2}" destId="{4A4BE357-8943-4559-8040-0B6662851469}" srcOrd="0" destOrd="0" presId="urn:microsoft.com/office/officeart/2005/8/layout/default"/>
    <dgm:cxn modelId="{26A8E9AD-A7FE-4F09-AEF8-39DDA8DF996E}" srcId="{61FAD213-C8E1-41B4-9238-16E828412ED4}" destId="{2D4AA51B-195A-467F-9C69-FC1F38233462}" srcOrd="2" destOrd="0" parTransId="{49B200E7-423D-4B0A-B611-2F6769EE7C0C}" sibTransId="{F4070486-1A68-4A37-A4C2-EB30933F13A2}"/>
    <dgm:cxn modelId="{0665803F-2A02-4560-A11D-7CD982879626}" srcId="{61FAD213-C8E1-41B4-9238-16E828412ED4}" destId="{8C1823C0-CB9F-4C3A-B97E-D6F732D43E5D}" srcOrd="0" destOrd="0" parTransId="{51C72872-70B2-4282-A408-FE797925166B}" sibTransId="{C5A8D1E8-69CE-43EE-BF95-3D07C1ED551A}"/>
    <dgm:cxn modelId="{82568B15-C7D6-446F-8C91-48777EC06648}" type="presOf" srcId="{2D4AA51B-195A-467F-9C69-FC1F38233462}" destId="{4947C114-9DDF-4CBC-A60C-350186E5CA26}" srcOrd="0" destOrd="0" presId="urn:microsoft.com/office/officeart/2005/8/layout/default"/>
    <dgm:cxn modelId="{06884F2E-C971-4F9D-BF02-9852184F34B4}" srcId="{61FAD213-C8E1-41B4-9238-16E828412ED4}" destId="{62C0F508-7193-4CDC-AC67-041B9FC9FDE3}" srcOrd="1" destOrd="0" parTransId="{E1AF331F-E9E8-4FD3-A31D-DA3E05F83F56}" sibTransId="{99960DD3-8A40-4E1A-8662-DF5D9EC9B0DF}"/>
    <dgm:cxn modelId="{DD012B55-5D07-4B14-891B-7FC1C408B645}" type="presOf" srcId="{A0B6FFB6-23A3-4D7F-A4FE-82537FBA077E}" destId="{9A07A1AA-74C5-47AB-9E48-6F5D14F1C43D}" srcOrd="0" destOrd="0" presId="urn:microsoft.com/office/officeart/2005/8/layout/default"/>
    <dgm:cxn modelId="{941EAAB6-261A-40D9-A8FE-91F31C601437}" type="presParOf" srcId="{94E78620-53B5-4A88-A582-C65315D3DF1B}" destId="{ADE81993-29F3-43CD-9BD1-D5E56826A84E}" srcOrd="0" destOrd="0" presId="urn:microsoft.com/office/officeart/2005/8/layout/default"/>
    <dgm:cxn modelId="{468060D0-C8DD-479E-B74A-FD07593B0B38}" type="presParOf" srcId="{94E78620-53B5-4A88-A582-C65315D3DF1B}" destId="{DEA27E20-48C9-4DC2-A6E4-60E01266161A}" srcOrd="1" destOrd="0" presId="urn:microsoft.com/office/officeart/2005/8/layout/default"/>
    <dgm:cxn modelId="{18F9C683-03B7-42A0-BE79-C870A8920DE4}" type="presParOf" srcId="{94E78620-53B5-4A88-A582-C65315D3DF1B}" destId="{1EA85D03-83D7-4112-813C-642C682A0774}" srcOrd="2" destOrd="0" presId="urn:microsoft.com/office/officeart/2005/8/layout/default"/>
    <dgm:cxn modelId="{E5BEC745-9A8B-4E98-8FCD-3E40F8AA92F0}" type="presParOf" srcId="{94E78620-53B5-4A88-A582-C65315D3DF1B}" destId="{9D773EEF-82F7-4820-9EE3-54298644F974}" srcOrd="3" destOrd="0" presId="urn:microsoft.com/office/officeart/2005/8/layout/default"/>
    <dgm:cxn modelId="{28B287DD-F37E-4554-A0FC-C456D6C3F915}" type="presParOf" srcId="{94E78620-53B5-4A88-A582-C65315D3DF1B}" destId="{4947C114-9DDF-4CBC-A60C-350186E5CA26}" srcOrd="4" destOrd="0" presId="urn:microsoft.com/office/officeart/2005/8/layout/default"/>
    <dgm:cxn modelId="{0A10F3A5-0BE6-4609-A530-116CFA3C0BFD}" type="presParOf" srcId="{94E78620-53B5-4A88-A582-C65315D3DF1B}" destId="{D3650C31-F05D-4B5D-86E2-BCDF2D667447}" srcOrd="5" destOrd="0" presId="urn:microsoft.com/office/officeart/2005/8/layout/default"/>
    <dgm:cxn modelId="{E7292B1F-CED8-4D0B-A51B-324613744151}" type="presParOf" srcId="{94E78620-53B5-4A88-A582-C65315D3DF1B}" destId="{9A07A1AA-74C5-47AB-9E48-6F5D14F1C43D}" srcOrd="6" destOrd="0" presId="urn:microsoft.com/office/officeart/2005/8/layout/default"/>
    <dgm:cxn modelId="{87051477-0E0C-49C2-AD68-FADC33C8B6FF}" type="presParOf" srcId="{94E78620-53B5-4A88-A582-C65315D3DF1B}" destId="{AB565683-D050-4B29-925D-72091AC96233}" srcOrd="7" destOrd="0" presId="urn:microsoft.com/office/officeart/2005/8/layout/default"/>
    <dgm:cxn modelId="{216CEA3D-5122-48EE-89C6-B917AE3D68E3}" type="presParOf" srcId="{94E78620-53B5-4A88-A582-C65315D3DF1B}" destId="{4A4BE357-8943-4559-8040-0B6662851469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1A60F00-ECF5-4571-AEFD-28D6315B8320}">
      <dsp:nvSpPr>
        <dsp:cNvPr id="0" name=""/>
        <dsp:cNvSpPr/>
      </dsp:nvSpPr>
      <dsp:spPr>
        <a:xfrm>
          <a:off x="2452256" y="142875"/>
          <a:ext cx="6982685" cy="1791980"/>
        </a:xfrm>
        <a:prstGeom prst="roundRect">
          <a:avLst>
            <a:gd name="adj" fmla="val 10000"/>
          </a:avLst>
        </a:prstGeom>
        <a:solidFill>
          <a:srgbClr val="00B050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400" kern="1200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মাওলানা </a:t>
          </a:r>
          <a:r>
            <a:rPr lang="en-US" sz="4400" kern="1200" dirty="0" err="1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ভাসানীর</a:t>
          </a:r>
          <a:r>
            <a:rPr lang="en-US" sz="4400" kern="1200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4400" kern="1200" dirty="0" err="1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জন্ম-মৃত্যু</a:t>
          </a:r>
          <a:endParaRPr lang="en-US" sz="4400" kern="1200" dirty="0">
            <a:solidFill>
              <a:srgbClr val="FF000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2504741" y="195360"/>
        <a:ext cx="6877715" cy="1687010"/>
      </dsp:txXfrm>
    </dsp:sp>
    <dsp:sp modelId="{63DE0A08-C050-4A3F-AEB2-89A4CC734A0A}">
      <dsp:nvSpPr>
        <dsp:cNvPr id="0" name=""/>
        <dsp:cNvSpPr/>
      </dsp:nvSpPr>
      <dsp:spPr>
        <a:xfrm rot="2646683">
          <a:off x="6937560" y="2189423"/>
          <a:ext cx="862432" cy="462167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900" kern="1200"/>
        </a:p>
      </dsp:txBody>
      <dsp:txXfrm>
        <a:off x="7076210" y="2281856"/>
        <a:ext cx="585132" cy="277301"/>
      </dsp:txXfrm>
    </dsp:sp>
    <dsp:sp modelId="{4F5D5C90-97C5-4D71-952F-2C3D31EB7A40}">
      <dsp:nvSpPr>
        <dsp:cNvPr id="0" name=""/>
        <dsp:cNvSpPr/>
      </dsp:nvSpPr>
      <dsp:spPr>
        <a:xfrm>
          <a:off x="6384634" y="2906159"/>
          <a:ext cx="4910512" cy="1881046"/>
        </a:xfrm>
        <a:prstGeom prst="roundRect">
          <a:avLst>
            <a:gd name="adj" fmla="val 10000"/>
          </a:avLst>
        </a:prstGeom>
        <a:solidFill>
          <a:srgbClr val="92D050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১৮৮০ </a:t>
          </a:r>
          <a:r>
            <a:rPr lang="en-US" sz="3600" kern="1200" dirty="0" err="1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সালের</a:t>
          </a:r>
          <a:r>
            <a:rPr lang="en-US" sz="3600" kern="12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 ১২ </a:t>
          </a:r>
          <a:r>
            <a:rPr lang="en-US" sz="3600" kern="1200" dirty="0" err="1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ডিসেম্বর</a:t>
          </a:r>
          <a:r>
            <a:rPr lang="en-US" sz="3600" kern="12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সিরাজগঞ্জ</a:t>
          </a:r>
          <a:r>
            <a:rPr lang="en-US" sz="3600" kern="12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জেলায়,ধানগড়া</a:t>
          </a:r>
          <a:r>
            <a:rPr lang="en-US" sz="3600" kern="12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গ্রামে</a:t>
          </a:r>
          <a:r>
            <a:rPr lang="en-US" sz="3600" kern="12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জন্ম</a:t>
          </a:r>
          <a:r>
            <a:rPr lang="en-US" sz="3600" kern="12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গ্রহন</a:t>
          </a:r>
          <a:r>
            <a:rPr lang="en-US" sz="3600" kern="12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করেন</a:t>
          </a:r>
          <a:r>
            <a:rPr lang="en-US" sz="3600" kern="12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,</a:t>
          </a:r>
          <a:endParaRPr lang="en-US" sz="3600" kern="1200" dirty="0">
            <a:solidFill>
              <a:srgbClr val="00206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6439728" y="2961253"/>
        <a:ext cx="4800324" cy="1770858"/>
      </dsp:txXfrm>
    </dsp:sp>
    <dsp:sp modelId="{4797D87D-65C9-455F-AE12-8EF74F549EB6}">
      <dsp:nvSpPr>
        <dsp:cNvPr id="0" name=""/>
        <dsp:cNvSpPr/>
      </dsp:nvSpPr>
      <dsp:spPr>
        <a:xfrm rot="10776052">
          <a:off x="5414410" y="3636457"/>
          <a:ext cx="862432" cy="462167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900" kern="1200"/>
        </a:p>
      </dsp:txBody>
      <dsp:txXfrm rot="10800000">
        <a:off x="5553060" y="3728890"/>
        <a:ext cx="585132" cy="277301"/>
      </dsp:txXfrm>
    </dsp:sp>
    <dsp:sp modelId="{65D31C4A-6AE9-41CF-845C-1F3C321AEECA}">
      <dsp:nvSpPr>
        <dsp:cNvPr id="0" name=""/>
        <dsp:cNvSpPr/>
      </dsp:nvSpPr>
      <dsp:spPr>
        <a:xfrm>
          <a:off x="439656" y="2992582"/>
          <a:ext cx="4866963" cy="1791333"/>
        </a:xfrm>
        <a:prstGeom prst="roundRect">
          <a:avLst>
            <a:gd name="adj" fmla="val 10000"/>
          </a:avLst>
        </a:prstGeom>
        <a:solidFill>
          <a:srgbClr val="C00000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১৯৭৬ </a:t>
          </a:r>
          <a:r>
            <a:rPr lang="en-US" sz="3600" kern="1200" dirty="0" err="1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সালে</a:t>
          </a:r>
          <a:r>
            <a:rPr lang="en-US" sz="3600" kern="1200" dirty="0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 ১৭ </a:t>
          </a:r>
          <a:r>
            <a:rPr lang="en-US" sz="3600" kern="1200" dirty="0" err="1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নভেম্বর</a:t>
          </a:r>
          <a:r>
            <a:rPr lang="en-US" sz="3600" kern="1200" dirty="0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 এ </a:t>
          </a:r>
          <a:r>
            <a:rPr lang="en-US" sz="3600" kern="1200" dirty="0" err="1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মজলুম</a:t>
          </a:r>
          <a:r>
            <a:rPr lang="en-US" sz="3600" kern="1200" dirty="0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জননেতা</a:t>
          </a:r>
          <a:r>
            <a:rPr lang="en-US" sz="3600" kern="1200" dirty="0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মৃত্যুবরন</a:t>
          </a:r>
          <a:r>
            <a:rPr lang="en-US" sz="3600" kern="1200" dirty="0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করেন</a:t>
          </a:r>
          <a:r>
            <a:rPr lang="en-US" sz="3600" kern="1200" dirty="0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,</a:t>
          </a:r>
          <a:endParaRPr lang="en-US" sz="3600" kern="1200" dirty="0">
            <a:solidFill>
              <a:srgbClr val="FFFF0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492122" y="3045048"/>
        <a:ext cx="4762031" cy="1686401"/>
      </dsp:txXfrm>
    </dsp:sp>
    <dsp:sp modelId="{A6D9192C-3133-4AA3-8A70-30AA87F067C4}">
      <dsp:nvSpPr>
        <dsp:cNvPr id="0" name=""/>
        <dsp:cNvSpPr/>
      </dsp:nvSpPr>
      <dsp:spPr>
        <a:xfrm rot="19028324">
          <a:off x="3976978" y="2232635"/>
          <a:ext cx="862432" cy="462167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900" kern="1200"/>
        </a:p>
      </dsp:txBody>
      <dsp:txXfrm>
        <a:off x="4115628" y="2325068"/>
        <a:ext cx="585132" cy="27730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E81993-29F3-43CD-9BD1-D5E56826A84E}">
      <dsp:nvSpPr>
        <dsp:cNvPr id="0" name=""/>
        <dsp:cNvSpPr/>
      </dsp:nvSpPr>
      <dsp:spPr>
        <a:xfrm>
          <a:off x="0" y="161058"/>
          <a:ext cx="3706091" cy="2223654"/>
        </a:xfrm>
        <a:prstGeom prst="rect">
          <a:avLst/>
        </a:prstGeom>
        <a:solidFill>
          <a:srgbClr val="00B050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১।কৃষক </a:t>
          </a:r>
          <a:r>
            <a:rPr lang="en-US" sz="36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সংগ্রাম</a:t>
          </a:r>
          <a:r>
            <a:rPr lang="en-US" sz="36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আন্দোলন</a:t>
          </a:r>
          <a:r>
            <a:rPr lang="en-US" sz="36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অবদান</a:t>
          </a:r>
          <a:r>
            <a:rPr lang="en-US" sz="36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,</a:t>
          </a:r>
          <a:endParaRPr lang="en-US" sz="36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0" y="161058"/>
        <a:ext cx="3706091" cy="2223654"/>
      </dsp:txXfrm>
    </dsp:sp>
    <dsp:sp modelId="{1EA85D03-83D7-4112-813C-642C682A0774}">
      <dsp:nvSpPr>
        <dsp:cNvPr id="0" name=""/>
        <dsp:cNvSpPr/>
      </dsp:nvSpPr>
      <dsp:spPr>
        <a:xfrm>
          <a:off x="4076700" y="161058"/>
          <a:ext cx="3706091" cy="2223654"/>
        </a:xfrm>
        <a:prstGeom prst="rect">
          <a:avLst/>
        </a:prstGeom>
        <a:solidFill>
          <a:srgbClr val="FFFF00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২। ১৯৪৬ </a:t>
          </a:r>
          <a:r>
            <a:rPr lang="en-US" sz="3600" kern="1200" dirty="0" err="1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সালের</a:t>
          </a:r>
          <a:r>
            <a:rPr lang="en-US" sz="3600" kern="1200" dirty="0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নির্বাচনের</a:t>
          </a:r>
          <a:r>
            <a:rPr lang="en-US" sz="3600" kern="1200" dirty="0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অবদান</a:t>
          </a:r>
          <a:r>
            <a:rPr lang="en-US" sz="3600" kern="1200" dirty="0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,</a:t>
          </a:r>
          <a:endParaRPr lang="en-US" sz="3600" kern="1200" dirty="0">
            <a:solidFill>
              <a:srgbClr val="C0000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4076700" y="161058"/>
        <a:ext cx="3706091" cy="2223654"/>
      </dsp:txXfrm>
    </dsp:sp>
    <dsp:sp modelId="{4947C114-9DDF-4CBC-A60C-350186E5CA26}">
      <dsp:nvSpPr>
        <dsp:cNvPr id="0" name=""/>
        <dsp:cNvSpPr/>
      </dsp:nvSpPr>
      <dsp:spPr>
        <a:xfrm>
          <a:off x="8153400" y="161058"/>
          <a:ext cx="3706091" cy="2223654"/>
        </a:xfrm>
        <a:prstGeom prst="rect">
          <a:avLst/>
        </a:prstGeom>
        <a:solidFill>
          <a:srgbClr val="C00000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rPr>
            <a:t>৩। ১৯৪৭ </a:t>
          </a:r>
          <a:r>
            <a:rPr lang="en-US" sz="3600" kern="1200" dirty="0" err="1" smtClean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rPr>
            <a:t>সালে</a:t>
          </a:r>
          <a:r>
            <a:rPr lang="en-US" sz="3600" kern="1200" dirty="0" smtClean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rPr>
            <a:t>পাকিস্তান</a:t>
          </a:r>
          <a:r>
            <a:rPr lang="en-US" sz="3600" kern="1200" dirty="0" smtClean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rPr>
            <a:t>প্রতিষ্টায়</a:t>
          </a:r>
          <a:r>
            <a:rPr lang="en-US" sz="3600" kern="1200" dirty="0" smtClean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rPr>
            <a:t>অবদান</a:t>
          </a:r>
          <a:r>
            <a:rPr lang="en-US" sz="3600" kern="1200" dirty="0" smtClean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rPr>
            <a:t>,</a:t>
          </a:r>
          <a:endParaRPr lang="en-US" sz="3600" kern="1200" dirty="0">
            <a:solidFill>
              <a:srgbClr val="00B0F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8153400" y="161058"/>
        <a:ext cx="3706091" cy="2223654"/>
      </dsp:txXfrm>
    </dsp:sp>
    <dsp:sp modelId="{9A07A1AA-74C5-47AB-9E48-6F5D14F1C43D}">
      <dsp:nvSpPr>
        <dsp:cNvPr id="0" name=""/>
        <dsp:cNvSpPr/>
      </dsp:nvSpPr>
      <dsp:spPr>
        <a:xfrm>
          <a:off x="2038350" y="2755322"/>
          <a:ext cx="3706091" cy="2223654"/>
        </a:xfrm>
        <a:prstGeom prst="rect">
          <a:avLst/>
        </a:prstGeom>
        <a:solidFill>
          <a:srgbClr val="002060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৪। </a:t>
          </a:r>
          <a:r>
            <a:rPr lang="en-US" sz="3600" kern="1200" dirty="0" err="1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আওয়ামী-লীগ</a:t>
          </a:r>
          <a:r>
            <a:rPr lang="en-US" sz="3600" kern="1200" dirty="0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প্রতিষ্টায়</a:t>
          </a:r>
          <a:r>
            <a:rPr lang="en-US" sz="3600" kern="1200" dirty="0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অবদান</a:t>
          </a:r>
          <a:r>
            <a:rPr lang="en-US" sz="3600" kern="1200" dirty="0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,</a:t>
          </a:r>
          <a:endParaRPr lang="en-US" sz="3600" kern="1200" dirty="0">
            <a:solidFill>
              <a:srgbClr val="FFFF0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2038350" y="2755322"/>
        <a:ext cx="3706091" cy="2223654"/>
      </dsp:txXfrm>
    </dsp:sp>
    <dsp:sp modelId="{4A4BE357-8943-4559-8040-0B6662851469}">
      <dsp:nvSpPr>
        <dsp:cNvPr id="0" name=""/>
        <dsp:cNvSpPr/>
      </dsp:nvSpPr>
      <dsp:spPr>
        <a:xfrm>
          <a:off x="6115050" y="2755322"/>
          <a:ext cx="3706091" cy="2223654"/>
        </a:xfrm>
        <a:prstGeom prst="rect">
          <a:avLst/>
        </a:prstGeom>
        <a:solidFill>
          <a:srgbClr val="00B0F0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৫। ১৯৬৯ </a:t>
          </a:r>
          <a:r>
            <a:rPr lang="en-US" sz="3600" kern="12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সালের</a:t>
          </a:r>
          <a:r>
            <a:rPr lang="en-US" sz="36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গন-অভ্যুন্থানে</a:t>
          </a:r>
          <a:r>
            <a:rPr lang="en-US" sz="36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অবদান</a:t>
          </a:r>
          <a:r>
            <a:rPr lang="en-US" sz="36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,</a:t>
          </a:r>
          <a:endParaRPr lang="en-US" sz="3600" kern="1200" dirty="0">
            <a:solidFill>
              <a:schemeClr val="tx1">
                <a:lumMod val="95000"/>
                <a:lumOff val="5000"/>
              </a:schemeClr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6115050" y="2755322"/>
        <a:ext cx="3706091" cy="222365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F83C52D-9747-40BA-B394-4FB62A4D6016}" type="datetimeFigureOut">
              <a:rPr lang="en-US" smtClean="0"/>
              <a:t>8/2/2020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FF88D9D-13A8-4A47-ACF2-555FE99CC087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47304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3C52D-9747-40BA-B394-4FB62A4D6016}" type="datetimeFigureOut">
              <a:rPr lang="en-US" smtClean="0"/>
              <a:t>8/2/2020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88D9D-13A8-4A47-ACF2-555FE99CC0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6538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3C52D-9747-40BA-B394-4FB62A4D6016}" type="datetimeFigureOut">
              <a:rPr lang="en-US" smtClean="0"/>
              <a:t>8/2/2020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88D9D-13A8-4A47-ACF2-555FE99CC0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9022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3C52D-9747-40BA-B394-4FB62A4D6016}" type="datetimeFigureOut">
              <a:rPr lang="en-US" smtClean="0"/>
              <a:t>8/2/2020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88D9D-13A8-4A47-ACF2-555FE99CC0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871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3C52D-9747-40BA-B394-4FB62A4D6016}" type="datetimeFigureOut">
              <a:rPr lang="en-US" smtClean="0"/>
              <a:t>8/2/2020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88D9D-13A8-4A47-ACF2-555FE99CC087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433837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3C52D-9747-40BA-B394-4FB62A4D6016}" type="datetimeFigureOut">
              <a:rPr lang="en-US" smtClean="0"/>
              <a:t>8/2/2020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88D9D-13A8-4A47-ACF2-555FE99CC0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245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3C52D-9747-40BA-B394-4FB62A4D6016}" type="datetimeFigureOut">
              <a:rPr lang="en-US" smtClean="0"/>
              <a:t>8/2/2020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88D9D-13A8-4A47-ACF2-555FE99CC0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94828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3C52D-9747-40BA-B394-4FB62A4D6016}" type="datetimeFigureOut">
              <a:rPr lang="en-US" smtClean="0"/>
              <a:t>8/2/2020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88D9D-13A8-4A47-ACF2-555FE99CC0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625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3C52D-9747-40BA-B394-4FB62A4D6016}" type="datetimeFigureOut">
              <a:rPr lang="en-US" smtClean="0"/>
              <a:t>8/2/2020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88D9D-13A8-4A47-ACF2-555FE99CC0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014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3C52D-9747-40BA-B394-4FB62A4D6016}" type="datetimeFigureOut">
              <a:rPr lang="en-US" smtClean="0"/>
              <a:t>8/2/2020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88D9D-13A8-4A47-ACF2-555FE99CC0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6727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3C52D-9747-40BA-B394-4FB62A4D6016}" type="datetimeFigureOut">
              <a:rPr lang="en-US" smtClean="0"/>
              <a:t>8/2/2020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88D9D-13A8-4A47-ACF2-555FE99CC0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3399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0F83C52D-9747-40BA-B394-4FB62A4D6016}" type="datetimeFigureOut">
              <a:rPr lang="en-US" smtClean="0"/>
              <a:t>8/2/2020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6FF88D9D-13A8-4A47-ACF2-555FE99CC0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63027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545" y="207818"/>
            <a:ext cx="11942619" cy="6483927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38545" y="5267098"/>
            <a:ext cx="1194261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IN" sz="6600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পৌরনীতি ও সু-শাসন ক্লাশে সবাইকে স্বাগতম</a:t>
            </a:r>
            <a:endParaRPr lang="en-US" sz="66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808593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255" y="235527"/>
            <a:ext cx="11873345" cy="6373091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5156262"/>
            <a:ext cx="1187334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১৯৫২ </a:t>
            </a:r>
            <a:r>
              <a:rPr lang="en-US" sz="28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সালে</a:t>
            </a:r>
            <a:r>
              <a:rPr lang="en-US" sz="2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ভাষা</a:t>
            </a:r>
            <a:r>
              <a:rPr lang="en-US" sz="2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আন্দোলনের</a:t>
            </a:r>
            <a:r>
              <a:rPr lang="en-US" sz="2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</a:t>
            </a:r>
            <a:r>
              <a:rPr lang="en-US" sz="2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মাওলানা </a:t>
            </a:r>
            <a:r>
              <a:rPr lang="en-US" sz="28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আব্দুল</a:t>
            </a:r>
            <a:r>
              <a:rPr lang="en-US" sz="28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হামিদ</a:t>
            </a:r>
            <a:r>
              <a:rPr lang="en-US" sz="28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খান</a:t>
            </a:r>
            <a:r>
              <a:rPr lang="en-US" sz="28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ভাসানী</a:t>
            </a:r>
            <a:r>
              <a:rPr lang="en-US" sz="2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8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শেখ</a:t>
            </a:r>
            <a:r>
              <a:rPr lang="en-US" sz="2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মুজিব</a:t>
            </a:r>
            <a:r>
              <a:rPr lang="en-US" sz="2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ছাত্রদের</a:t>
            </a:r>
            <a:r>
              <a:rPr lang="en-US" sz="2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মিছিলে</a:t>
            </a:r>
            <a:r>
              <a:rPr lang="en-US" sz="2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endParaRPr lang="en-US" sz="2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71376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673" y="249382"/>
            <a:ext cx="11748654" cy="6359236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96982" y="5294807"/>
            <a:ext cx="1174865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মাওলানা </a:t>
            </a:r>
            <a:r>
              <a:rPr lang="en-US" sz="44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আব্দুল</a:t>
            </a:r>
            <a:r>
              <a:rPr lang="en-US" sz="4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হামিদ</a:t>
            </a:r>
            <a:r>
              <a:rPr lang="en-US" sz="4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খান</a:t>
            </a:r>
            <a:r>
              <a:rPr lang="en-US" sz="4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ভাসানীকে</a:t>
            </a:r>
            <a:r>
              <a:rPr lang="en-US" sz="4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ছালাম</a:t>
            </a:r>
            <a:r>
              <a:rPr lang="en-US" sz="4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করছেন</a:t>
            </a:r>
            <a:r>
              <a:rPr lang="en-US" sz="4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শেখ</a:t>
            </a:r>
            <a:r>
              <a:rPr lang="en-US" sz="4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মুজিব</a:t>
            </a:r>
            <a:r>
              <a:rPr lang="en-US" sz="4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endParaRPr lang="en-US" sz="44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756077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527" y="221673"/>
            <a:ext cx="11748655" cy="6414654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235527" y="4768334"/>
            <a:ext cx="1174865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মাওলানা </a:t>
            </a:r>
            <a:r>
              <a:rPr lang="en-US" sz="28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আব্দুল</a:t>
            </a:r>
            <a:r>
              <a:rPr lang="en-US" sz="28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হামিদ</a:t>
            </a:r>
            <a:r>
              <a:rPr lang="en-US" sz="28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খান</a:t>
            </a:r>
            <a:r>
              <a:rPr lang="en-US" sz="28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ভাসানী</a:t>
            </a:r>
            <a:r>
              <a:rPr lang="en-US" sz="2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৫৪ </a:t>
            </a:r>
            <a:r>
              <a:rPr lang="en-US" sz="28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সালের</a:t>
            </a:r>
            <a:r>
              <a:rPr lang="en-US" sz="2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নির্বাচনের</a:t>
            </a:r>
            <a:r>
              <a:rPr lang="en-US" sz="2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বিষয়ে</a:t>
            </a:r>
            <a:r>
              <a:rPr lang="en-US" sz="2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শেখ</a:t>
            </a:r>
            <a:r>
              <a:rPr lang="en-US" sz="2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মুজিবুর</a:t>
            </a:r>
            <a:r>
              <a:rPr lang="en-US" sz="2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রহমানকে</a:t>
            </a:r>
            <a:r>
              <a:rPr lang="en-US" sz="2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পরামর্শ</a:t>
            </a:r>
            <a:r>
              <a:rPr lang="en-US" sz="2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দিচ্ছেন</a:t>
            </a:r>
            <a:r>
              <a:rPr lang="en-US" sz="2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endParaRPr lang="en-US" sz="2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225241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965" y="221673"/>
            <a:ext cx="11762508" cy="6442363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93965" y="3244334"/>
            <a:ext cx="1176250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১৯৭০ </a:t>
            </a:r>
            <a:r>
              <a:rPr lang="en-US" sz="3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সাধারন</a:t>
            </a:r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নির্বাচনের</a:t>
            </a:r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</a:t>
            </a:r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মাওলানা </a:t>
            </a:r>
            <a:r>
              <a:rPr lang="en-US" sz="3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ভাসানী</a:t>
            </a:r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বঙ্গবন্ধু</a:t>
            </a:r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নির্বাচনী</a:t>
            </a:r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প্রচা্রের</a:t>
            </a:r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</a:t>
            </a:r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,</a:t>
            </a:r>
            <a:endParaRPr lang="en-US" sz="32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624264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255" y="193964"/>
            <a:ext cx="11887200" cy="6456217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263237" y="4047897"/>
            <a:ext cx="1179021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মাওলানা </a:t>
            </a:r>
            <a:r>
              <a:rPr lang="en-US" sz="60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আব্দুল</a:t>
            </a:r>
            <a:r>
              <a:rPr lang="en-US" sz="6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হামিদ</a:t>
            </a:r>
            <a:r>
              <a:rPr lang="en-US" sz="6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খান</a:t>
            </a:r>
            <a:r>
              <a:rPr lang="en-US" sz="6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ভাসানীর</a:t>
            </a:r>
            <a:r>
              <a:rPr lang="en-US" sz="6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লং</a:t>
            </a:r>
            <a:r>
              <a:rPr lang="en-US" sz="6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মার্চ</a:t>
            </a:r>
            <a:r>
              <a:rPr lang="en-US" sz="6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endParaRPr lang="en-US" sz="60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864453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964" y="263235"/>
            <a:ext cx="11804072" cy="63730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220240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255" y="249382"/>
            <a:ext cx="11817927" cy="642850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66255" y="4200297"/>
            <a:ext cx="11817927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আইন</a:t>
            </a:r>
            <a:r>
              <a:rPr lang="en-US" sz="4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সভার</a:t>
            </a:r>
            <a:r>
              <a:rPr lang="en-US" sz="4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সদস্যদের</a:t>
            </a:r>
            <a:r>
              <a:rPr lang="en-US" sz="4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সাথে</a:t>
            </a:r>
            <a:r>
              <a:rPr lang="en-US" sz="4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মাওলানা </a:t>
            </a:r>
            <a:r>
              <a:rPr lang="en-US" sz="44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আব্দুল</a:t>
            </a:r>
            <a:r>
              <a:rPr lang="en-US" sz="4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হামিদ</a:t>
            </a:r>
            <a:r>
              <a:rPr lang="en-US" sz="4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খান</a:t>
            </a:r>
            <a:r>
              <a:rPr lang="en-US" sz="4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ভাসানী</a:t>
            </a:r>
            <a:r>
              <a:rPr lang="en-US" sz="4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</a:p>
        </p:txBody>
      </p:sp>
    </p:spTree>
    <p:extLst>
      <p:ext uri="{BB962C8B-B14F-4D97-AF65-F5344CB8AC3E}">
        <p14:creationId xmlns:p14="http://schemas.microsoft.com/office/powerpoint/2010/main" val="157241342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109" y="193963"/>
            <a:ext cx="11859491" cy="6386946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80109" y="3244334"/>
            <a:ext cx="1185949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মাওলানা </a:t>
            </a:r>
            <a:r>
              <a:rPr lang="en-US" sz="40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আব্দুল</a:t>
            </a:r>
            <a:r>
              <a:rPr lang="en-US" sz="4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হামিদ</a:t>
            </a:r>
            <a:r>
              <a:rPr lang="en-US" sz="4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খান</a:t>
            </a:r>
            <a:r>
              <a:rPr lang="en-US" sz="4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ভাসানী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সোহরাওয়ার্দী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অন্যান্য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নেতৃবৃন্দ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endParaRPr lang="en-US" sz="40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915228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691" y="235527"/>
            <a:ext cx="11901054" cy="64007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24691" y="3244334"/>
            <a:ext cx="11901054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মাওলানা </a:t>
            </a:r>
            <a:r>
              <a:rPr lang="en-US" sz="66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আব্দুল</a:t>
            </a:r>
            <a:r>
              <a:rPr lang="en-US" sz="6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হামিদ</a:t>
            </a:r>
            <a:r>
              <a:rPr lang="en-US" sz="6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খান</a:t>
            </a:r>
            <a:r>
              <a:rPr lang="en-US" sz="6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ভাসানী</a:t>
            </a:r>
            <a:r>
              <a:rPr lang="en-US" sz="6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</a:p>
        </p:txBody>
      </p:sp>
    </p:spTree>
    <p:extLst>
      <p:ext uri="{BB962C8B-B14F-4D97-AF65-F5344CB8AC3E}">
        <p14:creationId xmlns:p14="http://schemas.microsoft.com/office/powerpoint/2010/main" val="418719056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691" y="207819"/>
            <a:ext cx="11887200" cy="6483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394247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95836" y="1306324"/>
            <a:ext cx="531867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72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964" y="210796"/>
            <a:ext cx="3118745" cy="340524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7636" y="210796"/>
            <a:ext cx="3200401" cy="339138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93964" y="3611389"/>
            <a:ext cx="5681837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মোঃ আজহারুল ইসলাম,</a:t>
            </a:r>
          </a:p>
          <a:p>
            <a:r>
              <a:rPr lang="bn-IN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সহকারি অধ্যাপক,</a:t>
            </a:r>
          </a:p>
          <a:p>
            <a:r>
              <a:rPr lang="bn-IN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জাংগালিয়া ইউ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নিয়ন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স্কুল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এন্ড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কলেজ</a:t>
            </a:r>
            <a:r>
              <a:rPr lang="bn-IN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</a:p>
          <a:p>
            <a:r>
              <a:rPr lang="bn-IN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পাকুন্দিয়া-কিশোরগঞ্জ,</a:t>
            </a:r>
          </a:p>
          <a:p>
            <a:r>
              <a:rPr lang="bn-IN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মোবাইল নং ০১৭১২৩৮৯৭৫২,</a:t>
            </a:r>
            <a:endParaRPr lang="en-US" sz="3200" dirty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213763" y="3611389"/>
            <a:ext cx="5784273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শ্রেণীঃ দ্বাদশ,</a:t>
            </a:r>
          </a:p>
          <a:p>
            <a:r>
              <a:rPr lang="bn-IN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পৌরনীতি ও সু-শাসন,</a:t>
            </a:r>
          </a:p>
          <a:p>
            <a:r>
              <a:rPr lang="bn-IN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অধ্যায়ঃ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তৃতীয়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endParaRPr lang="bn-IN" sz="3200" dirty="0" smtClean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ঃ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মাও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আব্দুল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হামিদ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খান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ভাসানী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</a:p>
          <a:p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সময়ঃ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৫০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মিনিট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endParaRPr lang="bn-IN" sz="3200" dirty="0" smtClean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তারিখঃ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২5/০6/২০২০</a:t>
            </a:r>
            <a:endParaRPr lang="en-US" sz="3200" dirty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536923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1272" y="249383"/>
            <a:ext cx="1040476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6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6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উপস্থাপনঃ</a:t>
            </a:r>
            <a:r>
              <a:rPr lang="en-US" sz="6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endParaRPr lang="en-US" sz="60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77090" y="6012873"/>
            <a:ext cx="115131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মাওলানা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ভাসানী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জীবনী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কৃষক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আন্দোলন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রাজনৈতিক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অবদান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এত্যাদি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endParaRPr lang="en-US" sz="3200" dirty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255" y="1265047"/>
            <a:ext cx="11817927" cy="47478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745435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71053" y="237898"/>
            <a:ext cx="11360727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0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 </a:t>
            </a:r>
            <a:r>
              <a:rPr lang="en-US" sz="6000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ফলঃঃ</a:t>
            </a:r>
            <a:r>
              <a:rPr lang="en-US" sz="60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77091" y="4807527"/>
            <a:ext cx="11554689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এই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শেষে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</a:p>
          <a:p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 মাওলানা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আব্দুল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হামিদ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খান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ভাসানীর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জন্মসাল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</a:p>
          <a:p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২।ভাসানীর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কৃষকদের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অধিকার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আদায়ের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সংগ্রাম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</a:p>
          <a:p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৩।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ভাসানীর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রাজনৈতিক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অবদান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253561"/>
            <a:ext cx="11887200" cy="35539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742824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478910315"/>
              </p:ext>
            </p:extLst>
          </p:nvPr>
        </p:nvGraphicFramePr>
        <p:xfrm>
          <a:off x="235527" y="1537855"/>
          <a:ext cx="11707091" cy="50984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415636" y="263237"/>
            <a:ext cx="1152698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মাওলানা </a:t>
            </a:r>
            <a:r>
              <a:rPr lang="en-US" sz="54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আব্দুল</a:t>
            </a:r>
            <a:r>
              <a:rPr lang="en-US" sz="54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হামিদ</a:t>
            </a:r>
            <a:r>
              <a:rPr lang="en-US" sz="54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খান</a:t>
            </a:r>
            <a:r>
              <a:rPr lang="en-US" sz="54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ভাসানীরঃ</a:t>
            </a:r>
            <a:r>
              <a:rPr lang="en-US" sz="54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endParaRPr lang="en-US" sz="54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398018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1A60F00-ECF5-4571-AEFD-28D6315B832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1A60F00-ECF5-4571-AEFD-28D6315B832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1A60F00-ECF5-4571-AEFD-28D6315B832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1A60F00-ECF5-4571-AEFD-28D6315B832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1A60F00-ECF5-4571-AEFD-28D6315B832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1A60F00-ECF5-4571-AEFD-28D6315B832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1A60F00-ECF5-4571-AEFD-28D6315B832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1A60F00-ECF5-4571-AEFD-28D6315B8320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1A60F00-ECF5-4571-AEFD-28D6315B8320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1A60F00-ECF5-4571-AEFD-28D6315B8320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1A60F00-ECF5-4571-AEFD-28D6315B8320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1A60F00-ECF5-4571-AEFD-28D6315B8320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1A60F00-ECF5-4571-AEFD-28D6315B8320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1A60F00-ECF5-4571-AEFD-28D6315B8320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1A60F00-ECF5-4571-AEFD-28D6315B8320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3DE0A08-C050-4A3F-AEB2-89A4CC734A0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3DE0A08-C050-4A3F-AEB2-89A4CC734A0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3DE0A08-C050-4A3F-AEB2-89A4CC734A0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3DE0A08-C050-4A3F-AEB2-89A4CC734A0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3DE0A08-C050-4A3F-AEB2-89A4CC734A0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3DE0A08-C050-4A3F-AEB2-89A4CC734A0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3DE0A08-C050-4A3F-AEB2-89A4CC734A0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3DE0A08-C050-4A3F-AEB2-89A4CC734A0A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3DE0A08-C050-4A3F-AEB2-89A4CC734A0A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3DE0A08-C050-4A3F-AEB2-89A4CC734A0A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3DE0A08-C050-4A3F-AEB2-89A4CC734A0A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3DE0A08-C050-4A3F-AEB2-89A4CC734A0A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3DE0A08-C050-4A3F-AEB2-89A4CC734A0A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3DE0A08-C050-4A3F-AEB2-89A4CC734A0A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3DE0A08-C050-4A3F-AEB2-89A4CC734A0A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F5D5C90-97C5-4D71-952F-2C3D31EB7A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F5D5C90-97C5-4D71-952F-2C3D31EB7A4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F5D5C90-97C5-4D71-952F-2C3D31EB7A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F5D5C90-97C5-4D71-952F-2C3D31EB7A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F5D5C90-97C5-4D71-952F-2C3D31EB7A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F5D5C90-97C5-4D71-952F-2C3D31EB7A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F5D5C90-97C5-4D71-952F-2C3D31EB7A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F5D5C90-97C5-4D71-952F-2C3D31EB7A40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F5D5C90-97C5-4D71-952F-2C3D31EB7A40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F5D5C90-97C5-4D71-952F-2C3D31EB7A40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F5D5C90-97C5-4D71-952F-2C3D31EB7A40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F5D5C90-97C5-4D71-952F-2C3D31EB7A40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F5D5C90-97C5-4D71-952F-2C3D31EB7A40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F5D5C90-97C5-4D71-952F-2C3D31EB7A40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F5D5C90-97C5-4D71-952F-2C3D31EB7A40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797D87D-65C9-455F-AE12-8EF74F549EB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797D87D-65C9-455F-AE12-8EF74F549EB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797D87D-65C9-455F-AE12-8EF74F549EB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797D87D-65C9-455F-AE12-8EF74F549EB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797D87D-65C9-455F-AE12-8EF74F549EB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797D87D-65C9-455F-AE12-8EF74F549EB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797D87D-65C9-455F-AE12-8EF74F549EB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797D87D-65C9-455F-AE12-8EF74F549EB6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797D87D-65C9-455F-AE12-8EF74F549EB6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797D87D-65C9-455F-AE12-8EF74F549EB6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797D87D-65C9-455F-AE12-8EF74F549EB6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797D87D-65C9-455F-AE12-8EF74F549EB6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797D87D-65C9-455F-AE12-8EF74F549EB6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797D87D-65C9-455F-AE12-8EF74F549EB6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797D87D-65C9-455F-AE12-8EF74F549EB6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9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5D31C4A-6AE9-41CF-845C-1F3C321AEEC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5D31C4A-6AE9-41CF-845C-1F3C321AEEC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5D31C4A-6AE9-41CF-845C-1F3C321AEEC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5D31C4A-6AE9-41CF-845C-1F3C321AEEC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5D31C4A-6AE9-41CF-845C-1F3C321AEEC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5D31C4A-6AE9-41CF-845C-1F3C321AEEC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5D31C4A-6AE9-41CF-845C-1F3C321AEEC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5D31C4A-6AE9-41CF-845C-1F3C321AEECA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5D31C4A-6AE9-41CF-845C-1F3C321AEECA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5D31C4A-6AE9-41CF-845C-1F3C321AEECA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5D31C4A-6AE9-41CF-845C-1F3C321AEECA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5D31C4A-6AE9-41CF-845C-1F3C321AEECA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5D31C4A-6AE9-41CF-845C-1F3C321AEECA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5D31C4A-6AE9-41CF-845C-1F3C321AEECA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5D31C4A-6AE9-41CF-845C-1F3C321AEECA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6D9192C-3133-4AA3-8A70-30AA87F067C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6D9192C-3133-4AA3-8A70-30AA87F067C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6D9192C-3133-4AA3-8A70-30AA87F067C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6D9192C-3133-4AA3-8A70-30AA87F067C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6D9192C-3133-4AA3-8A70-30AA87F067C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6D9192C-3133-4AA3-8A70-30AA87F067C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6D9192C-3133-4AA3-8A70-30AA87F067C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6D9192C-3133-4AA3-8A70-30AA87F067C4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6D9192C-3133-4AA3-8A70-30AA87F067C4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6D9192C-3133-4AA3-8A70-30AA87F067C4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6D9192C-3133-4AA3-8A70-30AA87F067C4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6D9192C-3133-4AA3-8A70-30AA87F067C4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6D9192C-3133-4AA3-8A70-30AA87F067C4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6D9192C-3133-4AA3-8A70-30AA87F067C4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6D9192C-3133-4AA3-8A70-30AA87F067C4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one"/>
        </p:bldSub>
      </p:bldGraphic>
      <p:bldP spid="3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60219" y="279461"/>
            <a:ext cx="1154083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4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মাওলানা </a:t>
            </a:r>
            <a:r>
              <a:rPr lang="en-US" sz="5400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আব্দুল</a:t>
            </a:r>
            <a:r>
              <a:rPr lang="en-US" sz="54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হামিদ</a:t>
            </a:r>
            <a:r>
              <a:rPr lang="en-US" sz="54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খান</a:t>
            </a:r>
            <a:r>
              <a:rPr lang="en-US" sz="54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ভাসানীরঃ</a:t>
            </a:r>
            <a:r>
              <a:rPr lang="en-US" sz="54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60219" y="1355191"/>
            <a:ext cx="11540836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উত্তরঃ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বাংগালী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কৃতি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সন্তানদের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মধ্যে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মাওলানা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আব্দুল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হামিদ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খান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ভাসানী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ছিলেন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অন্যতম।এই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মহান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পুরুষ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১৮৮০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সালের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১২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ডিসেম্বর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সিরাজগঞ্জ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জেলার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ধানগড়া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গ্রামে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দরিদ্র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পরিবারে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জন্মগ্রহন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করেন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শৈশব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কালে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বাবা-মাকে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হারিয়ে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চাচার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আশ্রয়ে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লালিত-পালিত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হন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ভাগ্যের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সন্ধানে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ঘুরতে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ঘুরতে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ইরাকি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আলেম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শাহ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নাসিরুদ্দীন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বোগদাদীর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আশ্রয়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লাভ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করেন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এখানেই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ভাসানী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লাভ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ইসলামী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আর্দশে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অনুপ্রাণিত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হন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পরবর্তীতে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দেওবন্দ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মাদ্রাসায়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লাভ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দেশে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প্রত্যাবর্তন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করেন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জয়পুরহাট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জেলার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পাচবিবির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মাদ্রাসায়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শিক্ষকতা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করেন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পাচবিবির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জমিদার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শামসুদ্দিন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আহমেদ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চৌধরী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তাকে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জমিদারী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পরিচালনার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দায়িত্ব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দেন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জমিদারী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দেখাশুনার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সুবাদে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কলিকাতায়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যাতায়তের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সুযোগ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পান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সেখানে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স্বরাজ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আন্দোলন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কংগ্রেস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রাজনীতি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সন্ত্রাসবাদীদের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সংস্পর্শে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আসেন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তিনি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সন্ত্রাস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লুটতরাজকে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সমর্থন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করেন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তিনি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দীর্ঘদিন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আসামের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ধুবড়ি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জেলার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ঘাগমারায়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বসতি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স্থাপন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করেন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দীর্ঘ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১১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বছর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আইন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সভার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সদস্য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ছিলেন।আসামের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ভাসানচরে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১৯২৪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সালে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কৃষকদের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অধিকার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আদায়ের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জন্য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কৃষক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সম্মেলন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আহবান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করেন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এ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সম্মেলন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থেকেই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মাওলানা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আব্দুল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হামিদ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খানের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নামের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শেষে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ভাসানী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নাম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যুক্ত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হয়।১৯৭৬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সালের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১৬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ফারাক্কা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বাধ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নির্মাণের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দাবীতে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পদযাত্রা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তাহাই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ফারাক্কা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লং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মার্চ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নামে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পরিচিত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এই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মহান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পুরুষ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১৭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নভেম্বর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১৯৭৬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সালে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৯৬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বছর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বয়সে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মৃত্যুবরন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করেন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মাওলানা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আব্দুল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হামিদ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খান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ভাসানী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ছিলেন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একাধারে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জননেতা,মজলুম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জননেতা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দেশদরুদী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বন্ধু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শোষণ,নিপীরণ,অন্যায়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অত্যাচারের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বিরুদ্ধে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ছিলেন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সোচ্ছার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574886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49382" y="251751"/>
            <a:ext cx="11665527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মাওলানা </a:t>
            </a:r>
            <a:r>
              <a:rPr lang="en-US" sz="4400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আব্দুল</a:t>
            </a:r>
            <a:r>
              <a:rPr lang="en-US" sz="44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হামিদ</a:t>
            </a:r>
            <a:r>
              <a:rPr lang="en-US" sz="44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খান</a:t>
            </a:r>
            <a:r>
              <a:rPr lang="en-US" sz="44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ভাসানীর</a:t>
            </a:r>
            <a:r>
              <a:rPr lang="en-US" sz="44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রাজনৈতিক</a:t>
            </a:r>
            <a:r>
              <a:rPr lang="en-US" sz="44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অবদান</a:t>
            </a:r>
            <a:r>
              <a:rPr lang="en-US" sz="44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সমূহঃ</a:t>
            </a:r>
            <a:r>
              <a:rPr lang="en-US" sz="44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endParaRPr lang="en-US" sz="44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3852863463"/>
              </p:ext>
            </p:extLst>
          </p:nvPr>
        </p:nvGraphicFramePr>
        <p:xfrm>
          <a:off x="152399" y="1468582"/>
          <a:ext cx="11859492" cy="51400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8338717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ADE81993-29F3-43CD-9BD1-D5E56826A8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ADE81993-29F3-43CD-9BD1-D5E56826A84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ADE81993-29F3-43CD-9BD1-D5E56826A8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ADE81993-29F3-43CD-9BD1-D5E56826A8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ADE81993-29F3-43CD-9BD1-D5E56826A8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ADE81993-29F3-43CD-9BD1-D5E56826A8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ADE81993-29F3-43CD-9BD1-D5E56826A8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ADE81993-29F3-43CD-9BD1-D5E56826A84E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ADE81993-29F3-43CD-9BD1-D5E56826A84E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ADE81993-29F3-43CD-9BD1-D5E56826A84E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ADE81993-29F3-43CD-9BD1-D5E56826A84E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ADE81993-29F3-43CD-9BD1-D5E56826A84E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ADE81993-29F3-43CD-9BD1-D5E56826A84E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ADE81993-29F3-43CD-9BD1-D5E56826A84E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ADE81993-29F3-43CD-9BD1-D5E56826A84E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EA85D03-83D7-4112-813C-642C682A077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EA85D03-83D7-4112-813C-642C682A077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EA85D03-83D7-4112-813C-642C682A077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EA85D03-83D7-4112-813C-642C682A077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EA85D03-83D7-4112-813C-642C682A077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EA85D03-83D7-4112-813C-642C682A077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EA85D03-83D7-4112-813C-642C682A077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EA85D03-83D7-4112-813C-642C682A0774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EA85D03-83D7-4112-813C-642C682A0774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EA85D03-83D7-4112-813C-642C682A0774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EA85D03-83D7-4112-813C-642C682A0774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EA85D03-83D7-4112-813C-642C682A0774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EA85D03-83D7-4112-813C-642C682A0774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EA85D03-83D7-4112-813C-642C682A0774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EA85D03-83D7-4112-813C-642C682A0774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4947C114-9DDF-4CBC-A60C-350186E5CA2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4947C114-9DDF-4CBC-A60C-350186E5CA2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4947C114-9DDF-4CBC-A60C-350186E5CA2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4947C114-9DDF-4CBC-A60C-350186E5CA2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4947C114-9DDF-4CBC-A60C-350186E5CA2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4947C114-9DDF-4CBC-A60C-350186E5CA2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4947C114-9DDF-4CBC-A60C-350186E5CA2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4947C114-9DDF-4CBC-A60C-350186E5CA26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4947C114-9DDF-4CBC-A60C-350186E5CA26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4947C114-9DDF-4CBC-A60C-350186E5CA26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4947C114-9DDF-4CBC-A60C-350186E5CA26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4947C114-9DDF-4CBC-A60C-350186E5CA26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4947C114-9DDF-4CBC-A60C-350186E5CA26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4947C114-9DDF-4CBC-A60C-350186E5CA26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4947C114-9DDF-4CBC-A60C-350186E5CA26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A07A1AA-74C5-47AB-9E48-6F5D14F1C43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A07A1AA-74C5-47AB-9E48-6F5D14F1C43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A07A1AA-74C5-47AB-9E48-6F5D14F1C43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A07A1AA-74C5-47AB-9E48-6F5D14F1C43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A07A1AA-74C5-47AB-9E48-6F5D14F1C43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A07A1AA-74C5-47AB-9E48-6F5D14F1C43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A07A1AA-74C5-47AB-9E48-6F5D14F1C43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A07A1AA-74C5-47AB-9E48-6F5D14F1C43D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A07A1AA-74C5-47AB-9E48-6F5D14F1C43D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A07A1AA-74C5-47AB-9E48-6F5D14F1C43D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A07A1AA-74C5-47AB-9E48-6F5D14F1C43D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A07A1AA-74C5-47AB-9E48-6F5D14F1C43D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A07A1AA-74C5-47AB-9E48-6F5D14F1C43D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A07A1AA-74C5-47AB-9E48-6F5D14F1C43D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A07A1AA-74C5-47AB-9E48-6F5D14F1C43D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4A4BE357-8943-4559-8040-0B666285146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4A4BE357-8943-4559-8040-0B666285146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4A4BE357-8943-4559-8040-0B666285146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4A4BE357-8943-4559-8040-0B666285146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4A4BE357-8943-4559-8040-0B666285146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4A4BE357-8943-4559-8040-0B666285146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4A4BE357-8943-4559-8040-0B666285146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4A4BE357-8943-4559-8040-0B6662851469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4A4BE357-8943-4559-8040-0B6662851469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4A4BE357-8943-4559-8040-0B6662851469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4A4BE357-8943-4559-8040-0B6662851469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4A4BE357-8943-4559-8040-0B6662851469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4A4BE357-8943-4559-8040-0B6662851469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4A4BE357-8943-4559-8040-0B6662851469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4A4BE357-8943-4559-8040-0B6662851469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3" grpId="0">
        <p:bldSub>
          <a:bldDgm bld="one"/>
        </p:bldSub>
      </p:bldGraphic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7928" y="290946"/>
            <a:ext cx="1151312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দলীয়</a:t>
            </a:r>
            <a:r>
              <a:rPr lang="en-US" sz="6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কাজঃ</a:t>
            </a:r>
            <a:r>
              <a:rPr lang="en-US" sz="6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endParaRPr lang="en-US" sz="60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49383" y="5237019"/>
            <a:ext cx="1141614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ক।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মজলুম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জননেতা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ছিলেন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খ।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লাঙ্গল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জমি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এ,টি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উক্তি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</a:p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গ।আওয়ামী-লীগ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প্রতিষ্টায়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ভাসানীর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অবদান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383" y="1306609"/>
            <a:ext cx="11776362" cy="39304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691400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0218" y="290946"/>
            <a:ext cx="1156854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r>
              <a:rPr lang="en-US" sz="6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কাজঃ</a:t>
            </a:r>
            <a:r>
              <a:rPr lang="en-US" sz="6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endParaRPr lang="en-US" sz="60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80109" y="5957455"/>
            <a:ext cx="115685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ভাসানীর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রাজনৈতিক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অবদান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  <a:endParaRPr lang="en-US" sz="3600" dirty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109" y="1306609"/>
            <a:ext cx="11804073" cy="46508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707945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8655" y="235527"/>
            <a:ext cx="1155469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জোড়ায়</a:t>
            </a:r>
            <a:r>
              <a:rPr lang="en-US" sz="6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কাজঃ</a:t>
            </a:r>
            <a:r>
              <a:rPr lang="en-US" sz="6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endParaRPr lang="en-US" sz="60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1418" y="1251190"/>
            <a:ext cx="5846618" cy="483072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49382" y="6081915"/>
            <a:ext cx="60821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১৯৪৬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সালের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নির্বাচনে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ভাসানীর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অবদান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331527" y="6119014"/>
            <a:ext cx="55418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আওয়ামী-লীগ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প্রতিষ্টায়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ভাসানীর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ভূমিকা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672" y="1251190"/>
            <a:ext cx="5929746" cy="4830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701607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7090" y="484909"/>
            <a:ext cx="1134687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মূল্যায়নঃ</a:t>
            </a:r>
            <a:r>
              <a:rPr lang="en-US" sz="6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endParaRPr lang="en-US" sz="60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77090" y="2078182"/>
            <a:ext cx="11651673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ফারাক্কা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লং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মার্চ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কার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নেতৃত্বে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,’’’’’’’’’’’’’’’’’’’’’’’’’’’’’’’’’’’’’’’’’’’’’’’’’’’?</a:t>
            </a:r>
          </a:p>
          <a:p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ক,সোহরাওয়ার্দীর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                                                         খ,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ফজলুল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হক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</a:p>
          <a:p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গ,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ভাসানী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                                                                        ঘ,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শেখ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মুজিব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</a:p>
          <a:p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মাও,ভাসানী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কত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বছর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বয়সে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মৃত্যুবরন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করেন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,’’’’’’’’’’’’’’’’’’’’’’’’’?</a:t>
            </a:r>
          </a:p>
          <a:p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ক, ৮০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বছর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                                                                       খ,৯০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বছর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</a:p>
          <a:p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গ,৯৬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বছর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                                                                         ঘ, ১০১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বছর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</a:p>
          <a:p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৩।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মাও,ভাসানী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শৈশবে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কার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আশ্রয়ে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লালিত-পালিত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হন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,’’’’’’’’’ ?</a:t>
            </a:r>
          </a:p>
          <a:p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ক,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চাচা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                                                                               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খ,মামা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</a:p>
          <a:p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গ,দাদা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                                                                                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ঘ,বড়ভাই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endParaRPr lang="en-US" sz="3200" dirty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902767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51163" y="263235"/>
            <a:ext cx="1095894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বাড়ির</a:t>
            </a:r>
            <a:r>
              <a:rPr lang="en-US" sz="6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কাজঃ</a:t>
            </a:r>
            <a:r>
              <a:rPr lang="en-US" sz="6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endParaRPr lang="en-US" sz="60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90945" y="5929746"/>
            <a:ext cx="115546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ভাসানীর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কৃষকদের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অধিকার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আদায়ের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সংগ্রাম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ছিল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লিখে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জমা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দিবা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  <a:endParaRPr lang="en-US" sz="3600" dirty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256" y="1278898"/>
            <a:ext cx="11790218" cy="46508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307269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109" y="221673"/>
            <a:ext cx="11776364" cy="645621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80109" y="4516583"/>
            <a:ext cx="115408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মাওলানা </a:t>
            </a:r>
            <a:r>
              <a:rPr lang="en-US" sz="7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আব্দুল</a:t>
            </a:r>
            <a:r>
              <a:rPr lang="en-US" sz="7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হামিদ</a:t>
            </a:r>
            <a:r>
              <a:rPr lang="en-US" sz="7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খান</a:t>
            </a:r>
            <a:r>
              <a:rPr lang="en-US" sz="7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ভাসানী</a:t>
            </a:r>
            <a:r>
              <a:rPr lang="en-US" sz="7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endParaRPr lang="en-US" sz="72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552144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674" y="235527"/>
            <a:ext cx="11748654" cy="64007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221674" y="2939534"/>
            <a:ext cx="11748654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IN" sz="115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সবাইকে ধন্যবাদ</a:t>
            </a:r>
            <a:endParaRPr lang="en-US" sz="115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861717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818" y="235527"/>
            <a:ext cx="11790218" cy="6414655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96982" y="4574371"/>
            <a:ext cx="1179021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মাওলানা </a:t>
            </a:r>
            <a:r>
              <a:rPr lang="en-US" sz="36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আব্দুল</a:t>
            </a:r>
            <a:r>
              <a:rPr lang="en-US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হামিদ</a:t>
            </a:r>
            <a:r>
              <a:rPr lang="en-US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খান</a:t>
            </a:r>
            <a:r>
              <a:rPr lang="en-US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ভাসানী</a:t>
            </a:r>
            <a:r>
              <a:rPr lang="en-US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সাধারন</a:t>
            </a:r>
            <a:r>
              <a:rPr lang="en-US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মানুষের</a:t>
            </a:r>
            <a:r>
              <a:rPr lang="en-US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ন্যায়</a:t>
            </a:r>
            <a:r>
              <a:rPr lang="en-US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জীবন-যাপন</a:t>
            </a:r>
            <a:r>
              <a:rPr lang="en-US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করেছেন</a:t>
            </a:r>
            <a:r>
              <a:rPr lang="en-US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endParaRPr lang="en-US" sz="36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572239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818" y="221673"/>
            <a:ext cx="11790218" cy="642850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207818" y="4782188"/>
            <a:ext cx="1179021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মাওলানা </a:t>
            </a:r>
            <a:r>
              <a:rPr lang="en-US" sz="36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আব্দুল</a:t>
            </a:r>
            <a:r>
              <a:rPr lang="en-US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হামিদ</a:t>
            </a:r>
            <a:r>
              <a:rPr lang="en-US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খান</a:t>
            </a:r>
            <a:r>
              <a:rPr lang="en-US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ভাসানী</a:t>
            </a:r>
            <a:r>
              <a:rPr lang="en-US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রাজনৈতিক</a:t>
            </a:r>
            <a:r>
              <a:rPr lang="en-US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বিষ্যাদি</a:t>
            </a:r>
            <a:r>
              <a:rPr lang="en-US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নিয়ে</a:t>
            </a:r>
            <a:r>
              <a:rPr lang="en-US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লেখালেখি</a:t>
            </a:r>
            <a:r>
              <a:rPr lang="en-US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করছেন</a:t>
            </a:r>
            <a:r>
              <a:rPr lang="en-US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,,</a:t>
            </a:r>
            <a:endParaRPr lang="en-US" sz="36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642282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527" y="193964"/>
            <a:ext cx="11776365" cy="6470072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235526" y="5211679"/>
            <a:ext cx="1177636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মাওলানা </a:t>
            </a:r>
            <a:r>
              <a:rPr lang="en-US" sz="36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আব্দুল</a:t>
            </a:r>
            <a:r>
              <a:rPr lang="en-US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হামিদ</a:t>
            </a:r>
            <a:r>
              <a:rPr lang="en-US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খান</a:t>
            </a:r>
            <a:r>
              <a:rPr lang="en-US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ভাসানীর</a:t>
            </a:r>
            <a:r>
              <a:rPr lang="en-US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সাথে</a:t>
            </a:r>
            <a:r>
              <a:rPr lang="en-US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পাকিস্তানী</a:t>
            </a:r>
            <a:r>
              <a:rPr lang="en-US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সেনাবাহিনী</a:t>
            </a:r>
            <a:r>
              <a:rPr lang="en-US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বিতর্ক</a:t>
            </a:r>
            <a:r>
              <a:rPr lang="en-US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হচ্ছে</a:t>
            </a:r>
            <a:r>
              <a:rPr lang="en-US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endParaRPr lang="en-US" sz="36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892619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527" y="207817"/>
            <a:ext cx="11748655" cy="6414655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297872" y="625825"/>
            <a:ext cx="1162396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১৯৭৬ </a:t>
            </a:r>
            <a:r>
              <a:rPr lang="en-US" sz="3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সালের</a:t>
            </a:r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১৬ </a:t>
            </a:r>
            <a:r>
              <a:rPr lang="en-US" sz="3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মে</a:t>
            </a:r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ফারাক্কা</a:t>
            </a:r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লং</a:t>
            </a:r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মার্চে</a:t>
            </a:r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বক্তব্য</a:t>
            </a:r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দিচ্ছেন</a:t>
            </a:r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মাওলানা </a:t>
            </a:r>
            <a:r>
              <a:rPr lang="en-US" sz="32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আব্দুল</a:t>
            </a:r>
            <a:r>
              <a:rPr lang="en-US" sz="3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হামিদ</a:t>
            </a:r>
            <a:r>
              <a:rPr lang="en-US" sz="3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খান</a:t>
            </a:r>
            <a:r>
              <a:rPr lang="en-US" sz="3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ভাসানী</a:t>
            </a:r>
            <a:r>
              <a:rPr lang="en-US" sz="3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</a:p>
        </p:txBody>
      </p:sp>
    </p:spTree>
    <p:extLst>
      <p:ext uri="{BB962C8B-B14F-4D97-AF65-F5344CB8AC3E}">
        <p14:creationId xmlns:p14="http://schemas.microsoft.com/office/powerpoint/2010/main" val="236495629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691" y="207818"/>
            <a:ext cx="11887199" cy="6442364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24691" y="3244334"/>
            <a:ext cx="11887199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মাওলানা </a:t>
            </a:r>
            <a:r>
              <a:rPr lang="en-US" sz="44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আব্দুল</a:t>
            </a:r>
            <a:r>
              <a:rPr lang="en-US" sz="4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হামিদ</a:t>
            </a:r>
            <a:r>
              <a:rPr lang="en-US" sz="4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খান</a:t>
            </a:r>
            <a:r>
              <a:rPr lang="en-US" sz="4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ভাসানী্র</a:t>
            </a:r>
            <a:r>
              <a:rPr lang="en-US" sz="4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44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লং</a:t>
            </a:r>
            <a:r>
              <a:rPr lang="en-US" sz="4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মার্চের</a:t>
            </a:r>
            <a:r>
              <a:rPr lang="en-US" sz="4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</a:t>
            </a:r>
            <a:r>
              <a:rPr lang="en-US" sz="4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কর্মীবৃন্দ</a:t>
            </a:r>
            <a:r>
              <a:rPr lang="en-US" sz="4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endParaRPr lang="en-US" sz="44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956142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527" y="207818"/>
            <a:ext cx="11734800" cy="6442363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10836" y="5142407"/>
            <a:ext cx="11734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১৯৫৯ </a:t>
            </a:r>
            <a:r>
              <a:rPr lang="en-US" sz="28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সালে</a:t>
            </a:r>
            <a:r>
              <a:rPr lang="en-US" sz="2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কাগ্মারি</a:t>
            </a:r>
            <a:r>
              <a:rPr lang="en-US" sz="2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সম্মেলনের</a:t>
            </a:r>
            <a:r>
              <a:rPr lang="en-US" sz="2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শেষে</a:t>
            </a:r>
            <a:r>
              <a:rPr lang="en-US" sz="2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মাওলানা </a:t>
            </a:r>
            <a:r>
              <a:rPr lang="en-US" sz="28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আব্দুল</a:t>
            </a:r>
            <a:r>
              <a:rPr lang="en-US" sz="28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হামিদ</a:t>
            </a:r>
            <a:r>
              <a:rPr lang="en-US" sz="28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খান</a:t>
            </a:r>
            <a:r>
              <a:rPr lang="en-US" sz="28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ভাসানী</a:t>
            </a:r>
            <a:r>
              <a:rPr lang="en-US" sz="2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মোনাজাত</a:t>
            </a:r>
            <a:r>
              <a:rPr lang="en-US" sz="2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করছেন</a:t>
            </a:r>
            <a:r>
              <a:rPr lang="en-US" sz="2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endParaRPr lang="en-US" sz="2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620496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Basis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Basis</Template>
  <TotalTime>204</TotalTime>
  <Words>712</Words>
  <Application>Microsoft Office PowerPoint</Application>
  <PresentationFormat>Widescreen</PresentationFormat>
  <Paragraphs>71</Paragraphs>
  <Slides>30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3" baseType="lpstr">
      <vt:lpstr>Corbel</vt:lpstr>
      <vt:lpstr>NikoshBAN</vt:lpstr>
      <vt:lpstr>Basis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Azharul Islam</dc:creator>
  <cp:lastModifiedBy>Azharul Islam</cp:lastModifiedBy>
  <cp:revision>35</cp:revision>
  <dcterms:created xsi:type="dcterms:W3CDTF">2020-07-11T17:30:47Z</dcterms:created>
  <dcterms:modified xsi:type="dcterms:W3CDTF">2020-08-02T14:20:05Z</dcterms:modified>
</cp:coreProperties>
</file>