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88" r:id="rId3"/>
    <p:sldId id="290" r:id="rId4"/>
    <p:sldId id="292" r:id="rId5"/>
    <p:sldId id="289" r:id="rId6"/>
    <p:sldId id="262" r:id="rId7"/>
    <p:sldId id="295" r:id="rId8"/>
    <p:sldId id="263" r:id="rId9"/>
    <p:sldId id="279" r:id="rId10"/>
    <p:sldId id="285" r:id="rId11"/>
    <p:sldId id="28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81114" autoAdjust="0"/>
  </p:normalViewPr>
  <p:slideViewPr>
    <p:cSldViewPr>
      <p:cViewPr varScale="1">
        <p:scale>
          <a:sx n="69" d="100"/>
          <a:sy n="69" d="100"/>
        </p:scale>
        <p:origin x="125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D884-FF16-49E8-B8E2-732CC09E1BB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A04-A8AC-4823-B4DD-ECC2CC9C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EA04-A8AC-4823-B4DD-ECC2CC9C12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1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35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29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-mail-mahbubtqi2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-1-scontent.xx.fbcdn.net/v/t1.0-0/s480x480/13124470_1613360245652192_289590888056731541_n.jpg?oh=798a84bb5d0ff0750cc4322ffd971889&amp;oe=57E2C0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248400" cy="6040120"/>
          </a:xfrm>
          <a:prstGeom prst="flowChartConnector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আসসালামু আ’লাইকুম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ওয়ারাহ্‌মাতুল্লাহ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137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সো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রা</a:t>
            </a:r>
          </a:p>
          <a:p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</a:p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পাঠে </a:t>
            </a:r>
          </a:p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তো</a:t>
            </a:r>
          </a:p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</a:t>
            </a:r>
          </a:p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</a:t>
            </a:r>
          </a:p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3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762000"/>
            <a:ext cx="137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89199" cy="12808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685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جنس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হিসাবে </a:t>
            </a:r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الاسم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কত প্রকার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64008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مؤنث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কত প্রকার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432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352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3276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667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1200" y="3124200"/>
            <a:ext cx="639133" cy="584787"/>
          </a:xfrm>
          <a:custGeom>
            <a:avLst/>
            <a:gdLst>
              <a:gd name="connsiteX0" fmla="*/ 0 w 639133"/>
              <a:gd name="connsiteY0" fmla="*/ 352540 h 584787"/>
              <a:gd name="connsiteX1" fmla="*/ 11017 w 639133"/>
              <a:gd name="connsiteY1" fmla="*/ 407624 h 584787"/>
              <a:gd name="connsiteX2" fmla="*/ 55084 w 639133"/>
              <a:gd name="connsiteY2" fmla="*/ 473725 h 584787"/>
              <a:gd name="connsiteX3" fmla="*/ 66101 w 639133"/>
              <a:gd name="connsiteY3" fmla="*/ 506776 h 584787"/>
              <a:gd name="connsiteX4" fmla="*/ 99152 w 639133"/>
              <a:gd name="connsiteY4" fmla="*/ 517793 h 584787"/>
              <a:gd name="connsiteX5" fmla="*/ 143219 w 639133"/>
              <a:gd name="connsiteY5" fmla="*/ 583894 h 584787"/>
              <a:gd name="connsiteX6" fmla="*/ 187287 w 639133"/>
              <a:gd name="connsiteY6" fmla="*/ 572877 h 584787"/>
              <a:gd name="connsiteX7" fmla="*/ 220337 w 639133"/>
              <a:gd name="connsiteY7" fmla="*/ 473725 h 584787"/>
              <a:gd name="connsiteX8" fmla="*/ 275422 w 639133"/>
              <a:gd name="connsiteY8" fmla="*/ 407624 h 584787"/>
              <a:gd name="connsiteX9" fmla="*/ 341523 w 639133"/>
              <a:gd name="connsiteY9" fmla="*/ 352540 h 584787"/>
              <a:gd name="connsiteX10" fmla="*/ 396607 w 639133"/>
              <a:gd name="connsiteY10" fmla="*/ 286438 h 584787"/>
              <a:gd name="connsiteX11" fmla="*/ 429658 w 639133"/>
              <a:gd name="connsiteY11" fmla="*/ 264405 h 584787"/>
              <a:gd name="connsiteX12" fmla="*/ 495759 w 639133"/>
              <a:gd name="connsiteY12" fmla="*/ 209320 h 584787"/>
              <a:gd name="connsiteX13" fmla="*/ 594911 w 639133"/>
              <a:gd name="connsiteY13" fmla="*/ 88135 h 584787"/>
              <a:gd name="connsiteX14" fmla="*/ 627961 w 639133"/>
              <a:gd name="connsiteY14" fmla="*/ 55084 h 584787"/>
              <a:gd name="connsiteX15" fmla="*/ 638978 w 639133"/>
              <a:gd name="connsiteY15" fmla="*/ 0 h 58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9133" h="584787">
                <a:moveTo>
                  <a:pt x="0" y="352540"/>
                </a:moveTo>
                <a:cubicBezTo>
                  <a:pt x="3672" y="370901"/>
                  <a:pt x="3269" y="390577"/>
                  <a:pt x="11017" y="407624"/>
                </a:cubicBezTo>
                <a:cubicBezTo>
                  <a:pt x="21975" y="431732"/>
                  <a:pt x="46710" y="448603"/>
                  <a:pt x="55084" y="473725"/>
                </a:cubicBezTo>
                <a:cubicBezTo>
                  <a:pt x="58756" y="484742"/>
                  <a:pt x="57889" y="498564"/>
                  <a:pt x="66101" y="506776"/>
                </a:cubicBezTo>
                <a:cubicBezTo>
                  <a:pt x="74313" y="514988"/>
                  <a:pt x="88135" y="514121"/>
                  <a:pt x="99152" y="517793"/>
                </a:cubicBezTo>
                <a:cubicBezTo>
                  <a:pt x="107002" y="541343"/>
                  <a:pt x="112817" y="575208"/>
                  <a:pt x="143219" y="583894"/>
                </a:cubicBezTo>
                <a:cubicBezTo>
                  <a:pt x="157778" y="588054"/>
                  <a:pt x="172598" y="576549"/>
                  <a:pt x="187287" y="572877"/>
                </a:cubicBezTo>
                <a:cubicBezTo>
                  <a:pt x="198304" y="539826"/>
                  <a:pt x="195702" y="498359"/>
                  <a:pt x="220337" y="473725"/>
                </a:cubicBezTo>
                <a:cubicBezTo>
                  <a:pt x="316877" y="377188"/>
                  <a:pt x="198747" y="499636"/>
                  <a:pt x="275422" y="407624"/>
                </a:cubicBezTo>
                <a:cubicBezTo>
                  <a:pt x="319315" y="354952"/>
                  <a:pt x="294250" y="391933"/>
                  <a:pt x="341523" y="352540"/>
                </a:cubicBezTo>
                <a:cubicBezTo>
                  <a:pt x="449816" y="262298"/>
                  <a:pt x="309946" y="373099"/>
                  <a:pt x="396607" y="286438"/>
                </a:cubicBezTo>
                <a:cubicBezTo>
                  <a:pt x="405970" y="277075"/>
                  <a:pt x="419486" y="272881"/>
                  <a:pt x="429658" y="264405"/>
                </a:cubicBezTo>
                <a:cubicBezTo>
                  <a:pt x="514492" y="193710"/>
                  <a:pt x="413693" y="264031"/>
                  <a:pt x="495759" y="209320"/>
                </a:cubicBezTo>
                <a:cubicBezTo>
                  <a:pt x="534052" y="132737"/>
                  <a:pt x="506179" y="176867"/>
                  <a:pt x="594911" y="88135"/>
                </a:cubicBezTo>
                <a:lnTo>
                  <a:pt x="627961" y="55084"/>
                </a:lnTo>
                <a:cubicBezTo>
                  <a:pt x="641301" y="15066"/>
                  <a:pt x="638978" y="33647"/>
                  <a:pt x="638978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905000" y="26670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781800" y="26670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781800" y="32004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953000"/>
            <a:ext cx="1752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4876800"/>
            <a:ext cx="1752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638800"/>
            <a:ext cx="1752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0584" y="5544239"/>
            <a:ext cx="1752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981200" y="48768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981200" y="56388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781800" y="5486400"/>
            <a:ext cx="6096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731306" y="4605051"/>
            <a:ext cx="330506" cy="771180"/>
          </a:xfrm>
          <a:custGeom>
            <a:avLst/>
            <a:gdLst>
              <a:gd name="connsiteX0" fmla="*/ 0 w 330506"/>
              <a:gd name="connsiteY0" fmla="*/ 539826 h 771180"/>
              <a:gd name="connsiteX1" fmla="*/ 33051 w 330506"/>
              <a:gd name="connsiteY1" fmla="*/ 605927 h 771180"/>
              <a:gd name="connsiteX2" fmla="*/ 66101 w 330506"/>
              <a:gd name="connsiteY2" fmla="*/ 649995 h 771180"/>
              <a:gd name="connsiteX3" fmla="*/ 77118 w 330506"/>
              <a:gd name="connsiteY3" fmla="*/ 683045 h 771180"/>
              <a:gd name="connsiteX4" fmla="*/ 132202 w 330506"/>
              <a:gd name="connsiteY4" fmla="*/ 771180 h 771180"/>
              <a:gd name="connsiteX5" fmla="*/ 143219 w 330506"/>
              <a:gd name="connsiteY5" fmla="*/ 727113 h 771180"/>
              <a:gd name="connsiteX6" fmla="*/ 165253 w 330506"/>
              <a:gd name="connsiteY6" fmla="*/ 694062 h 771180"/>
              <a:gd name="connsiteX7" fmla="*/ 187287 w 330506"/>
              <a:gd name="connsiteY7" fmla="*/ 649995 h 771180"/>
              <a:gd name="connsiteX8" fmla="*/ 231354 w 330506"/>
              <a:gd name="connsiteY8" fmla="*/ 484742 h 771180"/>
              <a:gd name="connsiteX9" fmla="*/ 253388 w 330506"/>
              <a:gd name="connsiteY9" fmla="*/ 429657 h 771180"/>
              <a:gd name="connsiteX10" fmla="*/ 275422 w 330506"/>
              <a:gd name="connsiteY10" fmla="*/ 308472 h 771180"/>
              <a:gd name="connsiteX11" fmla="*/ 297455 w 330506"/>
              <a:gd name="connsiteY11" fmla="*/ 264404 h 771180"/>
              <a:gd name="connsiteX12" fmla="*/ 308472 w 330506"/>
              <a:gd name="connsiteY12" fmla="*/ 121185 h 771180"/>
              <a:gd name="connsiteX13" fmla="*/ 319489 w 330506"/>
              <a:gd name="connsiteY13" fmla="*/ 33050 h 771180"/>
              <a:gd name="connsiteX14" fmla="*/ 330506 w 330506"/>
              <a:gd name="connsiteY14" fmla="*/ 0 h 77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506" h="771180">
                <a:moveTo>
                  <a:pt x="0" y="539826"/>
                </a:moveTo>
                <a:cubicBezTo>
                  <a:pt x="11017" y="561860"/>
                  <a:pt x="20377" y="584803"/>
                  <a:pt x="33051" y="605927"/>
                </a:cubicBezTo>
                <a:cubicBezTo>
                  <a:pt x="42498" y="621672"/>
                  <a:pt x="56991" y="634053"/>
                  <a:pt x="66101" y="649995"/>
                </a:cubicBezTo>
                <a:cubicBezTo>
                  <a:pt x="71862" y="660078"/>
                  <a:pt x="71557" y="672850"/>
                  <a:pt x="77118" y="683045"/>
                </a:cubicBezTo>
                <a:cubicBezTo>
                  <a:pt x="93707" y="713459"/>
                  <a:pt x="132202" y="771180"/>
                  <a:pt x="132202" y="771180"/>
                </a:cubicBezTo>
                <a:cubicBezTo>
                  <a:pt x="135874" y="756491"/>
                  <a:pt x="137255" y="741030"/>
                  <a:pt x="143219" y="727113"/>
                </a:cubicBezTo>
                <a:cubicBezTo>
                  <a:pt x="148435" y="714943"/>
                  <a:pt x="158684" y="705558"/>
                  <a:pt x="165253" y="694062"/>
                </a:cubicBezTo>
                <a:cubicBezTo>
                  <a:pt x="173401" y="679803"/>
                  <a:pt x="179942" y="664684"/>
                  <a:pt x="187287" y="649995"/>
                </a:cubicBezTo>
                <a:cubicBezTo>
                  <a:pt x="198339" y="605784"/>
                  <a:pt x="212316" y="535509"/>
                  <a:pt x="231354" y="484742"/>
                </a:cubicBezTo>
                <a:cubicBezTo>
                  <a:pt x="238298" y="466225"/>
                  <a:pt x="246043" y="448019"/>
                  <a:pt x="253388" y="429657"/>
                </a:cubicBezTo>
                <a:cubicBezTo>
                  <a:pt x="255238" y="418557"/>
                  <a:pt x="270289" y="323871"/>
                  <a:pt x="275422" y="308472"/>
                </a:cubicBezTo>
                <a:cubicBezTo>
                  <a:pt x="280615" y="292892"/>
                  <a:pt x="290111" y="279093"/>
                  <a:pt x="297455" y="264404"/>
                </a:cubicBezTo>
                <a:cubicBezTo>
                  <a:pt x="301127" y="216664"/>
                  <a:pt x="303932" y="168850"/>
                  <a:pt x="308472" y="121185"/>
                </a:cubicBezTo>
                <a:cubicBezTo>
                  <a:pt x="311279" y="91711"/>
                  <a:pt x="314193" y="62179"/>
                  <a:pt x="319489" y="33050"/>
                </a:cubicBezTo>
                <a:cubicBezTo>
                  <a:pt x="321566" y="21625"/>
                  <a:pt x="330506" y="0"/>
                  <a:pt x="330506" y="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029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57343"/>
            <a:ext cx="8534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ইসেম এর আলামত 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 আনবে।  </a:t>
            </a:r>
            <a:endParaRPr lang="en-US" sz="4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650" y="10668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22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52" y="231696"/>
            <a:ext cx="4917625" cy="6167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061" y="2666730"/>
            <a:ext cx="5199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-74545" y="2288485"/>
            <a:ext cx="4763329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E-mail-mahbubtqi2@gmail.com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21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 flipH="1">
            <a:off x="4718602" y="2288485"/>
            <a:ext cx="4365764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ইলমে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নাহু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endParaRPr lang="bn-IN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endParaRPr lang="en-US" sz="2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02/০8/২০২০</a:t>
            </a:r>
            <a:endParaRPr lang="bn-IN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64096" y="2286001"/>
            <a:ext cx="2941982" cy="5019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300042" y="2263637"/>
            <a:ext cx="2951921" cy="4348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3183005" y="1461053"/>
            <a:ext cx="2877380" cy="781812"/>
          </a:xfrm>
          <a:prstGeom prst="bevel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" y="921358"/>
            <a:ext cx="1028700" cy="130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31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6294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গুলোর লক্ষ্য করো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00778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962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182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ছাত্রের ছবি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562600"/>
            <a:ext cx="182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ছাত্রীর ছবি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495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209800"/>
            <a:ext cx="8458200" cy="449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মুজাক্কার   ও    মুয়ান্নাছ</a:t>
            </a:r>
            <a:endParaRPr lang="en-US" sz="7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352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522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8971280" cy="54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শিক্ষার্থীরা...............................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মুজাক্কার এবং মুয়ান্নাস এর পরিচয় বর্ণনা করতে পারবে।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amera 2016\IMG_20160822_142836.jpg"/>
          <p:cNvPicPr>
            <a:picLocks noChangeAspect="1" noChangeArrowheads="1"/>
          </p:cNvPicPr>
          <p:nvPr/>
        </p:nvPicPr>
        <p:blipFill rotWithShape="1">
          <a:blip r:embed="rId2"/>
          <a:srcRect l="-690" t="45039" r="690" b="-154"/>
          <a:stretch/>
        </p:blipFill>
        <p:spPr bwMode="auto">
          <a:xfrm>
            <a:off x="304800" y="1752600"/>
            <a:ext cx="8686800" cy="473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76400" y="533400"/>
            <a:ext cx="52578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মুজাক্কার ও মুয়ান্নাছ এর সংগা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657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এ</a:t>
            </a:r>
            <a:r>
              <a:rPr lang="bn-IN" sz="4400" dirty="0" smtClean="0"/>
              <a:t>কক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067800" cy="67403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করে মুজাক্কার ও মুয়ান্নাছ উদাহরণ লিখ।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amera 2016\IMG_20160822_142856.jpg"/>
          <p:cNvPicPr>
            <a:picLocks noChangeAspect="1" noChangeArrowheads="1"/>
          </p:cNvPicPr>
          <p:nvPr/>
        </p:nvPicPr>
        <p:blipFill rotWithShape="1">
          <a:blip r:embed="rId2"/>
          <a:srcRect l="-244" t="36097" r="244" b="44065"/>
          <a:stretch/>
        </p:blipFill>
        <p:spPr bwMode="auto">
          <a:xfrm>
            <a:off x="304800" y="2514600"/>
            <a:ext cx="8686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09800" y="685800"/>
            <a:ext cx="4876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মুয়ান্নাছ এর পরিচয়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Camera 2016\IMG_20160822_142856.jpg"/>
          <p:cNvPicPr>
            <a:picLocks noChangeAspect="1" noChangeArrowheads="1"/>
          </p:cNvPicPr>
          <p:nvPr/>
        </p:nvPicPr>
        <p:blipFill rotWithShape="1">
          <a:blip r:embed="rId2"/>
          <a:srcRect l="-489" t="56256" r="489" b="-3646"/>
          <a:stretch/>
        </p:blipFill>
        <p:spPr bwMode="auto">
          <a:xfrm>
            <a:off x="381000" y="2514600"/>
            <a:ext cx="8305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RIVATE1\MEMO0092.JPG"/>
          <p:cNvPicPr>
            <a:picLocks noChangeAspect="1" noChangeArrowheads="1"/>
          </p:cNvPicPr>
          <p:nvPr/>
        </p:nvPicPr>
        <p:blipFill>
          <a:blip r:embed="rId2" cstate="print"/>
          <a:srcRect l="6875" t="8750"/>
          <a:stretch>
            <a:fillRect/>
          </a:stretch>
        </p:blipFill>
        <p:spPr bwMode="auto">
          <a:xfrm>
            <a:off x="5943600" y="228600"/>
            <a:ext cx="1752600" cy="11824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1981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67640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1828800"/>
            <a:ext cx="876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534400" y="-21116"/>
            <a:ext cx="484632" cy="1524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153400" y="0"/>
            <a:ext cx="484632" cy="1524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28600" y="14689"/>
            <a:ext cx="685800" cy="1524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762000" y="0"/>
            <a:ext cx="685800" cy="1524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G:\PRIVATE1\MEMO0092.JPG"/>
          <p:cNvPicPr>
            <a:picLocks noChangeAspect="1" noChangeArrowheads="1"/>
          </p:cNvPicPr>
          <p:nvPr/>
        </p:nvPicPr>
        <p:blipFill>
          <a:blip r:embed="rId2" cstate="print"/>
          <a:srcRect l="6875" t="8750"/>
          <a:stretch>
            <a:fillRect/>
          </a:stretch>
        </p:blipFill>
        <p:spPr bwMode="auto">
          <a:xfrm>
            <a:off x="1524000" y="152400"/>
            <a:ext cx="1752600" cy="1182477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838200" y="3886200"/>
            <a:ext cx="7315199" cy="914400"/>
            <a:chOff x="533401" y="3048000"/>
            <a:chExt cx="7315199" cy="914400"/>
          </a:xfrm>
        </p:grpSpPr>
        <p:pic>
          <p:nvPicPr>
            <p:cNvPr id="15" name="Picture 2" descr="F:\Camera 2016\IMG_20160822_142836.jpg"/>
            <p:cNvPicPr>
              <a:picLocks noChangeAspect="1" noChangeArrowheads="1"/>
            </p:cNvPicPr>
            <p:nvPr/>
          </p:nvPicPr>
          <p:blipFill rotWithShape="1">
            <a:blip r:embed="rId3"/>
            <a:srcRect l="4214" t="59105" r="69408" b="31293"/>
            <a:stretch/>
          </p:blipFill>
          <p:spPr bwMode="auto">
            <a:xfrm>
              <a:off x="4343400" y="3048000"/>
              <a:ext cx="3505200" cy="9144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2" descr="F:\Camera 2016\IMG_20160822_142836.jpg"/>
            <p:cNvPicPr>
              <a:picLocks noChangeAspect="1" noChangeArrowheads="1"/>
            </p:cNvPicPr>
            <p:nvPr/>
          </p:nvPicPr>
          <p:blipFill rotWithShape="1">
            <a:blip r:embed="rId3"/>
            <a:srcRect l="27070" t="79167" r="44218" b="13925"/>
            <a:stretch/>
          </p:blipFill>
          <p:spPr bwMode="auto">
            <a:xfrm>
              <a:off x="533401" y="3048000"/>
              <a:ext cx="3787966" cy="9144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457200" y="2438400"/>
            <a:ext cx="8534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হতে মুজাক্কার ও মুয়ান্নাছ নির্ণয়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174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 sayeed</dc:creator>
  <cp:lastModifiedBy>OS</cp:lastModifiedBy>
  <cp:revision>48</cp:revision>
  <dcterms:created xsi:type="dcterms:W3CDTF">2006-08-16T00:00:00Z</dcterms:created>
  <dcterms:modified xsi:type="dcterms:W3CDTF">2020-08-02T14:42:52Z</dcterms:modified>
</cp:coreProperties>
</file>