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26" r:id="rId2"/>
    <p:sldId id="323" r:id="rId3"/>
    <p:sldId id="308" r:id="rId4"/>
    <p:sldId id="309" r:id="rId5"/>
    <p:sldId id="289" r:id="rId6"/>
    <p:sldId id="327" r:id="rId7"/>
    <p:sldId id="268" r:id="rId8"/>
    <p:sldId id="271" r:id="rId9"/>
    <p:sldId id="303" r:id="rId10"/>
    <p:sldId id="298" r:id="rId11"/>
    <p:sldId id="297" r:id="rId12"/>
    <p:sldId id="305" r:id="rId13"/>
    <p:sldId id="311" r:id="rId14"/>
    <p:sldId id="313" r:id="rId15"/>
    <p:sldId id="314" r:id="rId16"/>
    <p:sldId id="295" r:id="rId17"/>
    <p:sldId id="315" r:id="rId18"/>
    <p:sldId id="319" r:id="rId19"/>
    <p:sldId id="321" r:id="rId20"/>
    <p:sldId id="320" r:id="rId21"/>
    <p:sldId id="301" r:id="rId22"/>
    <p:sldId id="318" r:id="rId23"/>
    <p:sldId id="299" r:id="rId24"/>
    <p:sldId id="302" r:id="rId25"/>
    <p:sldId id="304" r:id="rId26"/>
    <p:sldId id="281" r:id="rId27"/>
    <p:sldId id="324" r:id="rId28"/>
    <p:sldId id="32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431C"/>
    <a:srgbClr val="2240D8"/>
    <a:srgbClr val="000000"/>
    <a:srgbClr val="C0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0DB6C-7EAB-459A-8465-C407153D4DD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480C4-7AE7-4623-99B4-6867D580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0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BCE18-170E-42CB-A993-740A0F9DEF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1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2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3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0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2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ae9139e2a395f4e8b383a800c01a71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3214" y="2381875"/>
            <a:ext cx="3954067" cy="3515525"/>
          </a:xfrm>
          <a:prstGeom prst="rect">
            <a:avLst/>
          </a:prstGeom>
        </p:spPr>
      </p:pic>
      <p:pic>
        <p:nvPicPr>
          <p:cNvPr id="14" name="Picture 13" descr="ctmwelcome_e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9382" y="652052"/>
            <a:ext cx="2375834" cy="1234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34070" y="1515991"/>
            <a:ext cx="7127503" cy="197471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313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9313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313" b="1" dirty="0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313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47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11949849751056341160traffic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321997" y="198438"/>
            <a:ext cx="3358594" cy="612616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1" y="1295401"/>
            <a:ext cx="3886199" cy="4572000"/>
          </a:xfrm>
        </p:spPr>
        <p:txBody>
          <a:bodyPr>
            <a:norm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থামার জন্য</a:t>
            </a:r>
          </a:p>
          <a:p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সংকেত পরিবর্তন</a:t>
            </a:r>
          </a:p>
          <a:p>
            <a:pPr>
              <a:buNone/>
            </a:pP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চলার জন্য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15600" cy="1401762"/>
          </a:xfrm>
        </p:spPr>
        <p:txBody>
          <a:bodyPr>
            <a:no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রাস্তা পারাপারের সময় জ়েব্রা ক্রসিং ব্যবহার করতে হবে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4442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8500" y="2096294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91000"/>
            <a:ext cx="11277600" cy="1295400"/>
          </a:xfrm>
        </p:spPr>
        <p:txBody>
          <a:bodyPr>
            <a:norm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প্রাথমিক চিকিৎসা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066800"/>
            <a:ext cx="43492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)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8400" y="2286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201"/>
            <a:ext cx="4038600" cy="44713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209800" y="571500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প্রাথমিক চিকিৎসার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স্রষ্টা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ফ্রেডিক এজমার্ক</a:t>
            </a:r>
          </a:p>
        </p:txBody>
      </p:sp>
    </p:spTree>
    <p:extLst>
      <p:ext uri="{BB962C8B-B14F-4D97-AF65-F5344CB8AC3E}">
        <p14:creationId xmlns:p14="http://schemas.microsoft.com/office/powerpoint/2010/main" val="28967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94389"/>
            <a:ext cx="8229600" cy="5668962"/>
          </a:xfrm>
        </p:spPr>
        <p:txBody>
          <a:bodyPr/>
          <a:lstStyle/>
          <a:p>
            <a:pPr algn="l"/>
            <a:r>
              <a:rPr lang="en-US" sz="7200" dirty="0"/>
              <a:t>First</a:t>
            </a:r>
            <a:r>
              <a:rPr lang="en-US" dirty="0" smtClean="0"/>
              <a:t>------------------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6600" dirty="0">
                <a:latin typeface="NikoshBAN" pitchFamily="2" charset="0"/>
                <a:cs typeface="NikoshBAN" pitchFamily="2" charset="0"/>
              </a:rPr>
              <a:t>Aid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---------------------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34" t="-259" r="5165" b="259"/>
          <a:stretch/>
        </p:blipFill>
        <p:spPr>
          <a:xfrm rot="10800000" flipV="1">
            <a:off x="6204855" y="1054100"/>
            <a:ext cx="4049486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 flipH="1">
            <a:off x="13944599" y="87988"/>
            <a:ext cx="76200" cy="419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04857" y="762000"/>
            <a:ext cx="348343" cy="1371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04857" y="1219200"/>
            <a:ext cx="34834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flipH="1">
            <a:off x="6204855" y="1219200"/>
            <a:ext cx="348344" cy="1371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3886200"/>
            <a:ext cx="4158344" cy="27688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6226626" y="1295400"/>
            <a:ext cx="326573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267200"/>
            <a:ext cx="6629400" cy="137160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আহত ব্যক্তিকে সর্বপ্রথম যে সাহায্য হয় তাই প্রাথমিক চিকিৎসা।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32766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33400"/>
            <a:ext cx="4138313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62000"/>
            <a:ext cx="333067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rst-aid-kit-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7400" y="1143000"/>
            <a:ext cx="5120640" cy="3048000"/>
          </a:xfrm>
        </p:spPr>
      </p:pic>
      <p:sp>
        <p:nvSpPr>
          <p:cNvPr id="2" name="TextBox 1"/>
          <p:cNvSpPr txBox="1"/>
          <p:nvPr/>
        </p:nvSpPr>
        <p:spPr>
          <a:xfrm>
            <a:off x="4343400" y="5334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ফাস্টএইড বক্স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4953000" cy="304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743" y="4953000"/>
            <a:ext cx="8610600" cy="1504071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চিকিৎসার প্রথমেই হাত ধুয়ে নিতে হবে।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09600"/>
            <a:ext cx="6724357" cy="404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724399"/>
            <a:ext cx="8229600" cy="129039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প্রাথমিক চিকিৎসক তিন ভাবে আহত রুগিরসেবাকরতে পারে- রোগর নির্ণয়, চিকিৎসা, স্থানান্তর।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5311302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33400"/>
            <a:ext cx="504773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6754"/>
            <a:ext cx="6629400" cy="37596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5257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প্রাথমিক চিকিৎসকের স্থানান্তর একটি প্রধান কাজ। </a:t>
            </a:r>
          </a:p>
        </p:txBody>
      </p:sp>
    </p:spTree>
    <p:extLst>
      <p:ext uri="{BB962C8B-B14F-4D97-AF65-F5344CB8AC3E}">
        <p14:creationId xmlns:p14="http://schemas.microsoft.com/office/powerpoint/2010/main" val="307681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72" y="356310"/>
            <a:ext cx="2750128" cy="3013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73" y="3657600"/>
            <a:ext cx="2826327" cy="3025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914400"/>
            <a:ext cx="4572000" cy="4295690"/>
          </a:xfrm>
          <a:prstGeom prst="rect">
            <a:avLst/>
          </a:prstGeom>
        </p:spPr>
        <p:txBody>
          <a:bodyPr lIns="47905" tIns="23953" rIns="47905" bIns="23953">
            <a:spAutoFit/>
          </a:bodyPr>
          <a:lstStyle/>
          <a:p>
            <a:pPr lvl="0" algn="ctr"/>
            <a:r>
              <a:rPr lang="en-US" sz="4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রহমানিয়া</a:t>
            </a:r>
            <a:r>
              <a:rPr lang="en-US" sz="3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endParaRPr lang="en-US" sz="3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-018165139333</a:t>
            </a:r>
          </a:p>
          <a:p>
            <a:pPr lvl="0" algn="ctr"/>
            <a:r>
              <a:rPr lang="en-US" sz="21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islamnazrul503</a:t>
            </a:r>
            <a:r>
              <a:rPr lang="bn-IN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6570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7200"/>
            <a:ext cx="6400800" cy="3835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4953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আহত ব্যাক্তিকে শুইয়ে দ্রুত ডাক্তারের নিকট নিয়ে যেতে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11504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819400"/>
            <a:ext cx="3761690" cy="3179762"/>
          </a:xfrm>
        </p:spPr>
      </p:pic>
      <p:pic>
        <p:nvPicPr>
          <p:cNvPr id="5" name="Picture 4" descr="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0" y="2514600"/>
            <a:ext cx="2971800" cy="3780504"/>
          </a:xfrm>
          <a:prstGeom prst="rect">
            <a:avLst/>
          </a:prstGeom>
        </p:spPr>
      </p:pic>
      <p:pic>
        <p:nvPicPr>
          <p:cNvPr id="6" name="Picture 5" descr="3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514600"/>
            <a:ext cx="3820005" cy="3659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971800" y="6096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ড্রেসিং করার পদ্ধতি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4572000" cy="2981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3810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ড্রেসিং করার পদ্ধতি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14599"/>
            <a:ext cx="5334000" cy="31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ken-leg-thumb183992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330726"/>
            <a:ext cx="3276600" cy="3917673"/>
          </a:xfr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438400"/>
            <a:ext cx="2819400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124200" y="5334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ড্রেসিং করার পদ্ধতি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362200"/>
            <a:ext cx="4114800" cy="3750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5555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38312" y="2115344"/>
            <a:ext cx="3381375" cy="3771900"/>
          </a:xfrm>
        </p:spPr>
      </p:pic>
      <p:pic>
        <p:nvPicPr>
          <p:cNvPr id="6" name="Content Placeholder 5" descr="11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27159" y="1981200"/>
            <a:ext cx="3966882" cy="44958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0" y="457200"/>
            <a:ext cx="3810000" cy="1096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600" dirty="0" err="1">
                <a:solidFill>
                  <a:srgbClr val="2240D8"/>
                </a:solidFill>
                <a:latin typeface="NikoshBAN" pitchFamily="2" charset="0"/>
                <a:ea typeface="+mj-ea"/>
                <a:cs typeface="NikoshBAN" pitchFamily="2" charset="0"/>
              </a:rPr>
              <a:t>চিত্র</a:t>
            </a:r>
            <a:r>
              <a:rPr lang="en-US" sz="6600" dirty="0">
                <a:solidFill>
                  <a:srgbClr val="2240D8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2240D8"/>
                </a:solidFill>
                <a:latin typeface="NikoshBAN" pitchFamily="2" charset="0"/>
                <a:ea typeface="+mj-ea"/>
                <a:cs typeface="NikoshBAN" pitchFamily="2" charset="0"/>
              </a:rPr>
              <a:t>লক্ষ</a:t>
            </a:r>
            <a:r>
              <a:rPr lang="en-US" sz="6600" dirty="0">
                <a:solidFill>
                  <a:srgbClr val="2240D8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2240D8"/>
                </a:solidFill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endParaRPr lang="en-US" sz="6600" dirty="0">
              <a:solidFill>
                <a:srgbClr val="2240D8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1219200"/>
            <a:ext cx="34547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)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-1419" r="11385" b="1"/>
          <a:stretch/>
        </p:blipFill>
        <p:spPr>
          <a:xfrm rot="5400000">
            <a:off x="7874744" y="-178543"/>
            <a:ext cx="2907324" cy="4026411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828800" y="4191000"/>
            <a:ext cx="8229600" cy="1752600"/>
          </a:xfrm>
        </p:spPr>
        <p:txBody>
          <a:bodyPr>
            <a:no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সাপে কাটা রো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গী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ভাবে প্রাথমিক চিকিৎসা দিতে হবে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2819400" cy="914400"/>
          </a:xfrm>
          <a:solidFill>
            <a:schemeClr val="bg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2362200"/>
            <a:ext cx="9753600" cy="3810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*বিষধর সাপে কাটলে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ভাবে ব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ঝা যাবে? </a:t>
            </a:r>
          </a:p>
          <a:p>
            <a:pPr>
              <a:buNone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*রাস্তা পারাপারের সময় কোন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 কোন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বিষয় খেয়াল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খতে হবে?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প্রকার ব্যান্ডে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জের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নাম বল।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838200"/>
            <a:ext cx="3343036" cy="1004219"/>
          </a:xfrm>
          <a:prstGeom prst="rect">
            <a:avLst/>
          </a:prstGeom>
          <a:noFill/>
        </p:spPr>
        <p:txBody>
          <a:bodyPr wrap="square" lIns="107667" tIns="53833" rIns="107667" bIns="53833" rtlCol="0">
            <a:spAutoFit/>
          </a:bodyPr>
          <a:lstStyle/>
          <a:p>
            <a:r>
              <a:rPr lang="bn-BD" sz="5819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5819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5819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819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650" r="21530"/>
          <a:stretch/>
        </p:blipFill>
        <p:spPr>
          <a:xfrm rot="5400000">
            <a:off x="9042202" y="177998"/>
            <a:ext cx="226099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Users\CW\Downloads\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50850"/>
            <a:ext cx="3429000" cy="2063750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2057400" y="3733800"/>
            <a:ext cx="8229600" cy="17525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500" dirty="0" smtClean="0">
                <a:latin typeface="NikoshBAN" pitchFamily="2" charset="0"/>
                <a:cs typeface="NikoshBAN" pitchFamily="2" charset="0"/>
              </a:rPr>
              <a:t>আমরা কীভাবে দুর্ঘটনার পরিমাণ হ্রাস করতে পারি?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938867"/>
            <a:ext cx="7721600" cy="4233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584200"/>
            <a:ext cx="77216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438400"/>
            <a:ext cx="6019800" cy="32004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শারীরিক শিক্ষা ও স্বাস্থ্য</a:t>
            </a:r>
            <a:b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শ্রেণীঃ অষ্টম শ্রেণী</a:t>
            </a:r>
            <a:b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দ্বিতীয়।</a:t>
            </a:r>
            <a:b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 ০৫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914400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HIR BAIN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689" b="1"/>
          <a:stretch/>
        </p:blipFill>
        <p:spPr bwMode="auto">
          <a:xfrm>
            <a:off x="6934200" y="1905000"/>
            <a:ext cx="3442244" cy="4166411"/>
          </a:xfrm>
          <a:prstGeom prst="round2Same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810000" cy="4114968"/>
          </a:xfrm>
          <a:prstGeom prst="round2Same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2819400" y="228600"/>
            <a:ext cx="4953000" cy="1219200"/>
            <a:chOff x="2819400" y="228600"/>
            <a:chExt cx="4953000" cy="1219200"/>
          </a:xfrm>
        </p:grpSpPr>
        <p:sp>
          <p:nvSpPr>
            <p:cNvPr id="4" name="TextBox 3"/>
            <p:cNvSpPr txBox="1"/>
            <p:nvPr/>
          </p:nvSpPr>
          <p:spPr>
            <a:xfrm>
              <a:off x="3581400" y="381000"/>
              <a:ext cx="4114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চিত্রগুলো লক্ষ কর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ardrop 5"/>
            <p:cNvSpPr/>
            <p:nvPr/>
          </p:nvSpPr>
          <p:spPr>
            <a:xfrm>
              <a:off x="2819400" y="228600"/>
              <a:ext cx="4953000" cy="1219200"/>
            </a:xfrm>
            <a:prstGeom prst="teardrop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901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ci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52400"/>
            <a:ext cx="4114800" cy="3192517"/>
          </a:xfrm>
          <a:prstGeom prst="rect">
            <a:avLst/>
          </a:prstGeom>
        </p:spPr>
      </p:pic>
      <p:pic>
        <p:nvPicPr>
          <p:cNvPr id="5" name="Content Placeholder 3" descr="1d3509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48530"/>
            <a:ext cx="4114800" cy="3075742"/>
          </a:xfrm>
          <a:prstGeom prst="rect">
            <a:avLst/>
          </a:prstGeom>
        </p:spPr>
      </p:pic>
      <p:pic>
        <p:nvPicPr>
          <p:cNvPr id="6" name="Content Placeholder 3" descr="dog-b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3505200"/>
            <a:ext cx="4165600" cy="3124200"/>
          </a:xfrm>
          <a:prstGeom prst="rect">
            <a:avLst/>
          </a:prstGeom>
        </p:spPr>
      </p:pic>
      <p:pic>
        <p:nvPicPr>
          <p:cNvPr id="7" name="Content Placeholder 4" descr="electri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3505201"/>
            <a:ext cx="4114800" cy="3047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4864553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371600"/>
            <a:ext cx="469829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429000" y="0"/>
            <a:ext cx="44958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52600" y="51816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bn-BD" sz="6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দৈনন্দিন দুর্ঘটনা ও প্রাথমিক চিকিৎসা</a:t>
            </a:r>
            <a:endParaRPr lang="en-US" sz="80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29718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00200"/>
            <a:ext cx="2976563" cy="29765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762000"/>
            <a:ext cx="2286000" cy="1066800"/>
          </a:xfrm>
        </p:spPr>
        <p:txBody>
          <a:bodyPr>
            <a:noAutofit/>
          </a:bodyPr>
          <a:lstStyle/>
          <a:p>
            <a:r>
              <a:rPr lang="bn-BD" sz="5400" dirty="0">
                <a:solidFill>
                  <a:srgbClr val="2240D8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2240D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590800"/>
            <a:ext cx="8763000" cy="2971800"/>
          </a:xfrm>
        </p:spPr>
        <p:txBody>
          <a:bodyPr>
            <a:norm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দুর্ঘটনার সংজ্ঞা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বিভিন্ন প্রকার দুর্ঘটনা এড়ানোর কৌশল লিখতে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প্রাথমিক চিকিৎসার বর্ণনা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বিভিন্ন প্রকার ড্রেসিং বা সাধারণ ব্যান্ডেজ 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371600"/>
            <a:ext cx="6934200" cy="13255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দুর্ঘটনার সংজ্ঞা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লিখ।</a:t>
            </a:r>
            <a:endParaRPr lang="en-US" dirty="0"/>
          </a:p>
        </p:txBody>
      </p:sp>
      <p:pic>
        <p:nvPicPr>
          <p:cNvPr id="4" name="Content Placeholder 3" descr="accid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3124200"/>
            <a:ext cx="4267200" cy="2971800"/>
          </a:xfrm>
          <a:prstGeom prst="rect">
            <a:avLst/>
          </a:prstGeom>
        </p:spPr>
      </p:pic>
      <p:pic>
        <p:nvPicPr>
          <p:cNvPr id="5" name="Picture 4" descr="car-accident-lawyer-walnut-creek-bay-ar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124200"/>
            <a:ext cx="3860800" cy="304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3400" y="457200"/>
            <a:ext cx="3810000" cy="923330"/>
            <a:chOff x="4343400" y="457200"/>
            <a:chExt cx="3810000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4953000" y="457200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343400" y="457200"/>
              <a:ext cx="3810000" cy="914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263</Words>
  <Application>Microsoft Office PowerPoint</Application>
  <PresentationFormat>Widescreen</PresentationFormat>
  <Paragraphs>49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বিষয়ঃ শারীরিক শিক্ষা ও স্বাস্থ্য শ্রেণীঃ অষ্টম শ্রেণী অধ্যায়ঃ দ্বিতীয়। পাঠঃ  ০৫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নিচের চিত্র দেখে দুর্ঘটনার সংজ্ঞা লিখ।</vt:lpstr>
      <vt:lpstr>PowerPoint Presentation</vt:lpstr>
      <vt:lpstr>রাস্তা পারাপারের সময় জ়েব্রা ক্রসিং ব্যবহার করতে হবে</vt:lpstr>
      <vt:lpstr>PowerPoint Presentation</vt:lpstr>
      <vt:lpstr>PowerPoint Presentation</vt:lpstr>
      <vt:lpstr>First------------------         Aid---------------------    </vt:lpstr>
      <vt:lpstr>আহত ব্যক্তিকে সর্বপ্রথম যে সাহায্য হয় তাই প্রাথমিক চিকিৎসা।</vt:lpstr>
      <vt:lpstr>PowerPoint Presentation</vt:lpstr>
      <vt:lpstr>প্রাথমিক চিকিৎসার প্রথমেই হাত ধুয়ে নিতে হবে।</vt:lpstr>
      <vt:lpstr>প্রাথমিক চিকিৎসক তিন ভাবে আহত রুগিরসেবাকরতে পারে- রোগর নির্ণয়, চিকিৎসা, স্থানান্তর।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Masud</cp:lastModifiedBy>
  <cp:revision>140</cp:revision>
  <dcterms:created xsi:type="dcterms:W3CDTF">2006-08-16T00:00:00Z</dcterms:created>
  <dcterms:modified xsi:type="dcterms:W3CDTF">2020-08-02T06:04:26Z</dcterms:modified>
</cp:coreProperties>
</file>