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8" r:id="rId2"/>
    <p:sldId id="269" r:id="rId3"/>
    <p:sldId id="270" r:id="rId4"/>
    <p:sldId id="272" r:id="rId5"/>
    <p:sldId id="273" r:id="rId6"/>
    <p:sldId id="274" r:id="rId7"/>
    <p:sldId id="271" r:id="rId8"/>
    <p:sldId id="275" r:id="rId9"/>
    <p:sldId id="276" r:id="rId10"/>
    <p:sldId id="277" r:id="rId11"/>
    <p:sldId id="278" r:id="rId12"/>
    <p:sldId id="281" r:id="rId13"/>
    <p:sldId id="282" r:id="rId14"/>
    <p:sldId id="280" r:id="rId15"/>
    <p:sldId id="279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CD21-1DDF-4D11-9384-83BF08D22DB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61F09-1719-4E9C-8C8D-56D317622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5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6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5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5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8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9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7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3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0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4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email-touhidunnaser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লাউচাপড়া পিকনিক স্পট, জামালপু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লাউচাপড়া পিকনিক স্পট, জামালপুর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 descr="C:\Users\Touid\Downloads\lauchapra-jamalpur-77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312738"/>
            <a:ext cx="8226424" cy="61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2775" y="5899666"/>
            <a:ext cx="533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লাউচাপড়া,জামালপুর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9144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uid\Downloads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1500"/>
            <a:ext cx="4114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6324600" y="2895600"/>
            <a:ext cx="2667000" cy="1676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9000" y="3429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গুরুমন্ডল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6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uid\Downloads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52400"/>
            <a:ext cx="3314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3581400"/>
            <a:ext cx="8610600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কেন্দ্রমন্ডলের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চতুর্দিকে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২৮৮৫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মন্ডলটিকে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গুরুমন্ডল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সিলিকন,ম্যাগনেশিয়াম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সংমিশ্রণে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মন্ডল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উপরাংশে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১৪৪৮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ব্যাসাল্ট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ব্যাসাল্ট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সিলিকন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(Silicon)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ম্যাগনেসিয়াম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(Magnesium)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Sima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1219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গুরুমন্ডল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Touid\Downloads\sil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38601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ouid\Downloads\magnes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2438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243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সিলিকন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438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ম্যাগনেসিয়াম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uid\Downloads\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33400"/>
            <a:ext cx="381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733800" y="685800"/>
            <a:ext cx="2590800" cy="13716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1143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অশ্বমন্ডল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lithosphe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438401"/>
            <a:ext cx="3505200" cy="2743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5410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অশ্বমন্ডল</a:t>
            </a:r>
            <a:endParaRPr lang="bn-BD" sz="4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0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ouid\Downloads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52400"/>
            <a:ext cx="3743325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3276600"/>
            <a:ext cx="87630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গুরুমন্ডলের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অশ্বমন্ডল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শিলামন্ডল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মহাদেশীয়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সিলিকন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অ্যালুমিনিয়াম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লৌহ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পটাসিয়াম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সিলিকন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(Silicon) 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অ্যালুমিনিয়াম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(Aluminum)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এটাকে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সিয়াল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Sial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অশ্বমন্ডলের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উপরিভাগকে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ভূত্বক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নিম্নভাগকে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ভূত্বকের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নিম্নাংশ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ভূতকই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বহিরাবরণ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৩কি.মি.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৪০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.।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১৭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457200"/>
            <a:ext cx="149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অশ্বমন্ডল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Touid\Downloads\sil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98721"/>
            <a:ext cx="2286000" cy="20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ouid\Downloads\alu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40" y="398722"/>
            <a:ext cx="2159960" cy="22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438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সিলিকন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5440" y="2438400"/>
            <a:ext cx="215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অ্যালুমিনিয়াম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0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4495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514600"/>
            <a:ext cx="6019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অশ্মমন্ডল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শিলামন্ডল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514082"/>
              </p:ext>
            </p:extLst>
          </p:nvPr>
        </p:nvGraphicFramePr>
        <p:xfrm>
          <a:off x="1981200" y="2590800"/>
          <a:ext cx="4953000" cy="967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Packager Shell Object" showAsIcon="1" r:id="rId3" imgW="4381500" imgH="850900" progId="Package">
                  <p:embed/>
                </p:oleObj>
              </mc:Choice>
              <mc:Fallback>
                <p:oleObj name="Packager Shell Object" showAsIcon="1" r:id="rId3" imgW="4381500" imgH="850900" progId="Packag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90800"/>
                        <a:ext cx="4953000" cy="967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442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609600"/>
            <a:ext cx="7010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5" y="304800"/>
            <a:ext cx="5867395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0" y="457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5" y="2438400"/>
            <a:ext cx="6095995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সিমা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সিয়াল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ভূ-অভ্যন্তরকে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নাইফ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52600" y="228600"/>
            <a:ext cx="5943600" cy="1447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096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048000"/>
            <a:ext cx="7467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কেন্দ্রমন্ডলের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uid\Downloads\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1905000"/>
            <a:ext cx="472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15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 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2"/>
            <a:ext cx="47244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arkisim" pitchFamily="34" charset="-79"/>
                <a:cs typeface="Narkisim" pitchFamily="34" charset="-79"/>
              </a:rPr>
              <a:t>   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arkisim" pitchFamily="34" charset="-79"/>
                <a:cs typeface="Narkisim" pitchFamily="34" charset="-79"/>
              </a:rPr>
              <a:t>     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তৌহিদুন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নাছের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বালিজুড়ী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মাদারগঞ্জ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জামালপুর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"/>
              </a:rPr>
              <a:t>   email-touhidunnaser@gmail.com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429000" cy="48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61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0"/>
            <a:ext cx="8994913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49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3429000" cy="4038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Flowchart: Alternate Process 6"/>
          <p:cNvSpPr/>
          <p:nvPr/>
        </p:nvSpPr>
        <p:spPr>
          <a:xfrm rot="10800000" flipV="1">
            <a:off x="4343400" y="2133600"/>
            <a:ext cx="4572000" cy="28956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অধ্যায়-তৃতীয়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 descr="https://upload.wikimedia.org/wikipedia/commons/3/30/Globesp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307975" y="-6699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460375" y="-5175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612775" y="-3651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4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765175" y="-2127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917575" y="-60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AutoShape 18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1069975" y="9207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0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1222375" y="24447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69975" y="339725"/>
            <a:ext cx="639762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Touid\Downloads\earth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349375"/>
            <a:ext cx="5540375" cy="48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9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09600"/>
            <a:ext cx="5638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819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Touid\Downloads\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400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9718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ভূ-অভ্যন্তরের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52600" y="228600"/>
            <a:ext cx="5410200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438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200400"/>
            <a:ext cx="7315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ভূ-অভ্যন্তরের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0"/>
            <a:ext cx="82296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ভূ-অভ্যন্তরের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ভূ-কম্পীয়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তারতম্য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ভূ-তত্ত্ববিদগণ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ভূ-অভ্যন্তরকে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স্তরগুলো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১.কেন্দ্রমন্ডল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		২.গুরুমন্ডল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	৩.অশ্বমন্ডল</a:t>
            </a:r>
          </a:p>
        </p:txBody>
      </p:sp>
      <p:sp>
        <p:nvSpPr>
          <p:cNvPr id="4" name="AutoShape 2" descr="বাংলাদেশ ও ভূমিকম্প | timenewsbd.com"/>
          <p:cNvSpPr>
            <a:spLocks noChangeAspect="1" noChangeArrowheads="1"/>
          </p:cNvSpPr>
          <p:nvPr/>
        </p:nvSpPr>
        <p:spPr bwMode="auto">
          <a:xfrm>
            <a:off x="155575" y="-852488"/>
            <a:ext cx="25717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 descr="C:\Users\Touid\Downloads\eHkUra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1"/>
            <a:ext cx="685800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50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uid\Downloads\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42671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4038600" y="3124200"/>
            <a:ext cx="3276600" cy="175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3733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কেন্দ্রমন্ডল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867400"/>
            <a:ext cx="3276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ভূ-অভ্যন্তরের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5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uid\Downloads\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28601"/>
            <a:ext cx="21431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819400"/>
            <a:ext cx="8839200" cy="35394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৩৪৮৬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ব্যাসার্ধের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গোলকটির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কেন্দ্রমন্ডল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বৈজ্ঞানিকদের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কেন্দ্রমন্ডল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লৌহ,নিকেল,পারদ,সীসা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নিকেল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(Nickel) 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লৌহের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Ferus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নাইফ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Nife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১০/১২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দ্বিগুণের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কেন্দ্রমন্ডল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876800" y="1143000"/>
            <a:ext cx="1676400" cy="10998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Touid\Downloads\nick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28601"/>
            <a:ext cx="1981199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1600" y="14478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কেন্দ্রমন্ডল</a:t>
            </a:r>
            <a:endParaRPr lang="en-US" sz="2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Touid\Downloads\fe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2"/>
            <a:ext cx="2209800" cy="17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19383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নিকেল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193833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লৌহ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28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403</Words>
  <Application>Microsoft Office PowerPoint</Application>
  <PresentationFormat>On-screen Show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 শিক্ষক পরিচিতি   </vt:lpstr>
      <vt:lpstr>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Touid</cp:lastModifiedBy>
  <cp:revision>442</cp:revision>
  <dcterms:created xsi:type="dcterms:W3CDTF">2006-08-16T00:00:00Z</dcterms:created>
  <dcterms:modified xsi:type="dcterms:W3CDTF">2020-08-20T14:29:59Z</dcterms:modified>
</cp:coreProperties>
</file>