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5" r:id="rId4"/>
    <p:sldId id="273" r:id="rId5"/>
    <p:sldId id="272" r:id="rId6"/>
    <p:sldId id="262" r:id="rId7"/>
    <p:sldId id="281" r:id="rId8"/>
    <p:sldId id="261" r:id="rId9"/>
    <p:sldId id="264" r:id="rId10"/>
    <p:sldId id="280" r:id="rId11"/>
    <p:sldId id="266" r:id="rId12"/>
    <p:sldId id="267" r:id="rId13"/>
    <p:sldId id="270" r:id="rId14"/>
    <p:sldId id="269" r:id="rId15"/>
    <p:sldId id="268" r:id="rId16"/>
    <p:sldId id="275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66F4B-206C-4ABD-82DF-BD3984EED2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B3773-BAC0-43F2-AF04-5735DB83FCBE}">
      <dgm:prSet phldrT="[Text]" custT="1"/>
      <dgm:spPr/>
      <dgm:t>
        <a:bodyPr/>
        <a:lstStyle/>
        <a:p>
          <a:r>
            <a:rPr lang="en-US" sz="1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মূলদ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033C96-66A4-456D-913B-7E01D8F79A13}" type="parTrans" cxnId="{47EF0D4F-7E3D-4857-B6EB-163E700AFFC3}">
      <dgm:prSet/>
      <dgm:spPr/>
      <dgm:t>
        <a:bodyPr/>
        <a:lstStyle/>
        <a:p>
          <a:endParaRPr lang="en-US"/>
        </a:p>
      </dgm:t>
    </dgm:pt>
    <dgm:pt modelId="{7AF6AD32-ACE4-4C9B-BF02-43E17F52F755}" type="sibTrans" cxnId="{47EF0D4F-7E3D-4857-B6EB-163E700AFFC3}">
      <dgm:prSet/>
      <dgm:spPr/>
      <dgm:t>
        <a:bodyPr/>
        <a:lstStyle/>
        <a:p>
          <a:endParaRPr lang="en-US"/>
        </a:p>
      </dgm:t>
    </dgm:pt>
    <dgm:pt modelId="{2B1C9737-4B37-4618-B412-AC126F45951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DE6C77-0062-4532-82B8-3E8EA80CC47D}" type="parTrans" cxnId="{2A2E1DE7-4667-40FC-B335-A8B005AE3ED6}">
      <dgm:prSet/>
      <dgm:spPr/>
      <dgm:t>
        <a:bodyPr/>
        <a:lstStyle/>
        <a:p>
          <a:endParaRPr lang="en-US"/>
        </a:p>
      </dgm:t>
    </dgm:pt>
    <dgm:pt modelId="{92F19BC8-E840-4051-B3AA-E571F16AF96A}" type="sibTrans" cxnId="{2A2E1DE7-4667-40FC-B335-A8B005AE3ED6}">
      <dgm:prSet/>
      <dgm:spPr/>
      <dgm:t>
        <a:bodyPr/>
        <a:lstStyle/>
        <a:p>
          <a:endParaRPr lang="en-US"/>
        </a:p>
      </dgm:t>
    </dgm:pt>
    <dgm:pt modelId="{828E6F5B-5BF7-40C3-BCAF-6B688E4A653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ধনাত্মক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BA6ECC-9D8A-4A15-93BA-3FA37ACCA9CF}" type="parTrans" cxnId="{75EA78DE-84B6-4471-9725-4DE072BC1B44}">
      <dgm:prSet/>
      <dgm:spPr/>
      <dgm:t>
        <a:bodyPr/>
        <a:lstStyle/>
        <a:p>
          <a:endParaRPr lang="en-US"/>
        </a:p>
      </dgm:t>
    </dgm:pt>
    <dgm:pt modelId="{32528E88-9F9E-4FCF-B482-E3D99DD0D023}" type="sibTrans" cxnId="{75EA78DE-84B6-4471-9725-4DE072BC1B44}">
      <dgm:prSet/>
      <dgm:spPr/>
      <dgm:t>
        <a:bodyPr/>
        <a:lstStyle/>
        <a:p>
          <a:endParaRPr lang="en-US"/>
        </a:p>
      </dgm:t>
    </dgm:pt>
    <dgm:pt modelId="{6C95FD6C-3F60-4EA2-870C-C9518F2D23D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ঋণাত্মক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032BE-B1C7-472A-A320-CB8018B3039C}" type="parTrans" cxnId="{B91DD496-1FF3-45FB-A8B2-5F527EBF71A3}">
      <dgm:prSet/>
      <dgm:spPr/>
      <dgm:t>
        <a:bodyPr/>
        <a:lstStyle/>
        <a:p>
          <a:endParaRPr lang="en-US"/>
        </a:p>
      </dgm:t>
    </dgm:pt>
    <dgm:pt modelId="{4FA7DC14-28C6-4B2E-A0B9-17F78EBB04CD}" type="sibTrans" cxnId="{B91DD496-1FF3-45FB-A8B2-5F527EBF71A3}">
      <dgm:prSet/>
      <dgm:spPr/>
      <dgm:t>
        <a:bodyPr/>
        <a:lstStyle/>
        <a:p>
          <a:endParaRPr lang="en-US"/>
        </a:p>
      </dgm:t>
    </dgm:pt>
    <dgm:pt modelId="{082CDBB9-451C-4101-A81E-DDFA29F9735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ভগ্নাংশ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BDA766-8E19-42C7-9CE7-13D778B7F926}" type="parTrans" cxnId="{EFCE7463-CAA0-47D3-847F-E3D6E4868DD3}">
      <dgm:prSet/>
      <dgm:spPr/>
      <dgm:t>
        <a:bodyPr/>
        <a:lstStyle/>
        <a:p>
          <a:endParaRPr lang="en-US"/>
        </a:p>
      </dgm:t>
    </dgm:pt>
    <dgm:pt modelId="{BDBDEE56-8B6B-464F-956E-F4C218479C28}" type="sibTrans" cxnId="{EFCE7463-CAA0-47D3-847F-E3D6E4868DD3}">
      <dgm:prSet/>
      <dgm:spPr/>
      <dgm:t>
        <a:bodyPr/>
        <a:lstStyle/>
        <a:p>
          <a:endParaRPr lang="en-US"/>
        </a:p>
      </dgm:t>
    </dgm:pt>
    <dgm:pt modelId="{9D748D85-23B3-4963-95D8-B8DFD1A1B1B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778ED-D4B9-4A85-A9C3-3CA9A6690470}" type="parTrans" cxnId="{5FAD711F-03B8-4B8D-9617-BE9C050F5DFE}">
      <dgm:prSet/>
      <dgm:spPr/>
      <dgm:t>
        <a:bodyPr/>
        <a:lstStyle/>
        <a:p>
          <a:endParaRPr lang="en-US"/>
        </a:p>
      </dgm:t>
    </dgm:pt>
    <dgm:pt modelId="{406A72AB-F7F9-49B1-8C87-D604ACCF5A6A}" type="sibTrans" cxnId="{5FAD711F-03B8-4B8D-9617-BE9C050F5DFE}">
      <dgm:prSet/>
      <dgm:spPr/>
      <dgm:t>
        <a:bodyPr/>
        <a:lstStyle/>
        <a:p>
          <a:endParaRPr lang="en-US"/>
        </a:p>
      </dgm:t>
    </dgm:pt>
    <dgm:pt modelId="{74703F2C-F805-4ED7-B26A-AFE684C8599B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25F2E-BC39-40C2-BE7F-BDE51825E15E}" type="parTrans" cxnId="{DB73E86F-9AF7-4EF0-9964-7408E3E1EE9E}">
      <dgm:prSet/>
      <dgm:spPr/>
      <dgm:t>
        <a:bodyPr/>
        <a:lstStyle/>
        <a:p>
          <a:endParaRPr lang="en-US"/>
        </a:p>
      </dgm:t>
    </dgm:pt>
    <dgm:pt modelId="{D118AF3D-DCBC-44AF-B91C-F13D1057B291}" type="sibTrans" cxnId="{DB73E86F-9AF7-4EF0-9964-7408E3E1EE9E}">
      <dgm:prSet/>
      <dgm:spPr/>
      <dgm:t>
        <a:bodyPr/>
        <a:lstStyle/>
        <a:p>
          <a:endParaRPr lang="en-US"/>
        </a:p>
      </dgm:t>
    </dgm:pt>
    <dgm:pt modelId="{F3F908EF-D357-4BB4-8B7C-86172C9F14C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309AC7-072C-4024-8415-9B79744258AD}" type="parTrans" cxnId="{FCC790ED-5338-42CC-8016-A7BB24346092}">
      <dgm:prSet/>
      <dgm:spPr/>
      <dgm:t>
        <a:bodyPr/>
        <a:lstStyle/>
        <a:p>
          <a:endParaRPr lang="en-US"/>
        </a:p>
      </dgm:t>
    </dgm:pt>
    <dgm:pt modelId="{EF9C2AFC-E4AC-47C7-852E-F7D433FA356B}" type="sibTrans" cxnId="{FCC790ED-5338-42CC-8016-A7BB24346092}">
      <dgm:prSet/>
      <dgm:spPr/>
      <dgm:t>
        <a:bodyPr/>
        <a:lstStyle/>
        <a:p>
          <a:endParaRPr lang="en-US"/>
        </a:p>
      </dgm:t>
    </dgm:pt>
    <dgm:pt modelId="{068912AF-85F4-423C-8CC8-3B2A5A78CD66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1CED5F-A5AF-4AC7-8117-F88AA3991144}" type="parTrans" cxnId="{F990A4C4-5DDB-4EA7-8CDA-5FF2AE7D9D47}">
      <dgm:prSet/>
      <dgm:spPr/>
      <dgm:t>
        <a:bodyPr/>
        <a:lstStyle/>
        <a:p>
          <a:endParaRPr lang="en-US"/>
        </a:p>
      </dgm:t>
    </dgm:pt>
    <dgm:pt modelId="{D3E0ECC2-751A-43D4-B390-D70D4025DF93}" type="sibTrans" cxnId="{F990A4C4-5DDB-4EA7-8CDA-5FF2AE7D9D47}">
      <dgm:prSet/>
      <dgm:spPr/>
      <dgm:t>
        <a:bodyPr/>
        <a:lstStyle/>
        <a:p>
          <a:endParaRPr lang="en-US"/>
        </a:p>
      </dgm:t>
    </dgm:pt>
    <dgm:pt modelId="{345C1F11-C1BC-41B6-95CE-2FC4A5B2666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A1EBC1-B50D-4A33-9AE4-375BA6DC31E2}" type="parTrans" cxnId="{20F4CE0C-AF9C-4DFF-A49B-2C405E0ED20B}">
      <dgm:prSet/>
      <dgm:spPr/>
      <dgm:t>
        <a:bodyPr/>
        <a:lstStyle/>
        <a:p>
          <a:endParaRPr lang="en-US"/>
        </a:p>
      </dgm:t>
    </dgm:pt>
    <dgm:pt modelId="{5FFB9C28-96FC-4769-AD70-B98BF8608704}" type="sibTrans" cxnId="{20F4CE0C-AF9C-4DFF-A49B-2C405E0ED20B}">
      <dgm:prSet/>
      <dgm:spPr/>
      <dgm:t>
        <a:bodyPr/>
        <a:lstStyle/>
        <a:p>
          <a:endParaRPr lang="en-US"/>
        </a:p>
      </dgm:t>
    </dgm:pt>
    <dgm:pt modelId="{A9E3E3EA-6C6F-4374-B647-6E604C7804D5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C04CB-E1C4-4E1D-8681-A5A735538875}" type="parTrans" cxnId="{72DAC43B-2E2E-46FE-B6AF-41E52FA92021}">
      <dgm:prSet/>
      <dgm:spPr/>
      <dgm:t>
        <a:bodyPr/>
        <a:lstStyle/>
        <a:p>
          <a:endParaRPr lang="en-US"/>
        </a:p>
      </dgm:t>
    </dgm:pt>
    <dgm:pt modelId="{56F0A7C7-C305-4EC3-A462-DF3BD4C6B01B}" type="sibTrans" cxnId="{72DAC43B-2E2E-46FE-B6AF-41E52FA92021}">
      <dgm:prSet/>
      <dgm:spPr/>
      <dgm:t>
        <a:bodyPr/>
        <a:lstStyle/>
        <a:p>
          <a:endParaRPr lang="en-US"/>
        </a:p>
      </dgm:t>
    </dgm:pt>
    <dgm:pt modelId="{D2E689D9-99A5-4B8A-85BF-083DA1E3896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383B74-0E89-47CE-94BA-E4F982D1FE28}" type="parTrans" cxnId="{46E94872-E77E-44A7-9509-0CF8C135EBF5}">
      <dgm:prSet/>
      <dgm:spPr/>
      <dgm:t>
        <a:bodyPr/>
        <a:lstStyle/>
        <a:p>
          <a:endParaRPr lang="en-US"/>
        </a:p>
      </dgm:t>
    </dgm:pt>
    <dgm:pt modelId="{3094386B-BFE7-40A6-9645-F7EA3D653D77}" type="sibTrans" cxnId="{46E94872-E77E-44A7-9509-0CF8C135EBF5}">
      <dgm:prSet/>
      <dgm:spPr/>
      <dgm:t>
        <a:bodyPr/>
        <a:lstStyle/>
        <a:p>
          <a:endParaRPr lang="en-US"/>
        </a:p>
      </dgm:t>
    </dgm:pt>
    <dgm:pt modelId="{EA29FBBB-BB73-4671-ABF0-23EA4803CFCC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অপ্রকৃত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855271-C86C-4EB9-8230-A3B7E606A793}" type="parTrans" cxnId="{3479155C-DE33-4AC1-A37D-74889EE6FFF8}">
      <dgm:prSet/>
      <dgm:spPr/>
      <dgm:t>
        <a:bodyPr/>
        <a:lstStyle/>
        <a:p>
          <a:endParaRPr lang="en-US"/>
        </a:p>
      </dgm:t>
    </dgm:pt>
    <dgm:pt modelId="{8CFA2300-03BE-461F-B7A1-B90ECBFE2863}" type="sibTrans" cxnId="{3479155C-DE33-4AC1-A37D-74889EE6FFF8}">
      <dgm:prSet/>
      <dgm:spPr/>
      <dgm:t>
        <a:bodyPr/>
        <a:lstStyle/>
        <a:p>
          <a:endParaRPr lang="en-US"/>
        </a:p>
      </dgm:t>
    </dgm:pt>
    <dgm:pt modelId="{1505E6E4-0512-4E95-92DC-1A75D15C5A4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D14708-A062-4DDD-91EB-BEAC77A5992C}" type="parTrans" cxnId="{94F8550E-F39F-437F-836A-B03EB536AC0C}">
      <dgm:prSet/>
      <dgm:spPr/>
      <dgm:t>
        <a:bodyPr/>
        <a:lstStyle/>
        <a:p>
          <a:endParaRPr lang="en-US"/>
        </a:p>
      </dgm:t>
    </dgm:pt>
    <dgm:pt modelId="{D45F566B-95BD-4330-811F-92D251B0B33D}" type="sibTrans" cxnId="{94F8550E-F39F-437F-836A-B03EB536AC0C}">
      <dgm:prSet/>
      <dgm:spPr/>
      <dgm:t>
        <a:bodyPr/>
        <a:lstStyle/>
        <a:p>
          <a:endParaRPr lang="en-US"/>
        </a:p>
      </dgm:t>
    </dgm:pt>
    <dgm:pt modelId="{CD0917BA-65E8-4777-ACF9-9D500247011A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37356D-1D45-49CB-91C8-9D39BE68D3B3}" type="parTrans" cxnId="{E00DB841-33B2-4443-ABC6-BDB0089A72EC}">
      <dgm:prSet/>
      <dgm:spPr/>
      <dgm:t>
        <a:bodyPr/>
        <a:lstStyle/>
        <a:p>
          <a:endParaRPr lang="en-US"/>
        </a:p>
      </dgm:t>
    </dgm:pt>
    <dgm:pt modelId="{5B7411BA-E593-4E63-8093-835DC39F4D91}" type="sibTrans" cxnId="{E00DB841-33B2-4443-ABC6-BDB0089A72EC}">
      <dgm:prSet/>
      <dgm:spPr/>
      <dgm:t>
        <a:bodyPr/>
        <a:lstStyle/>
        <a:p>
          <a:endParaRPr lang="en-US"/>
        </a:p>
      </dgm:t>
    </dgm:pt>
    <dgm:pt modelId="{36CF5844-F9A9-4536-A0D4-94B916053E3B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875BBA-53A3-40E7-9FC8-C9C5C23CE7FC}" type="parTrans" cxnId="{D1804D1C-0290-473F-8BD0-5025D56CC249}">
      <dgm:prSet/>
      <dgm:spPr/>
      <dgm:t>
        <a:bodyPr/>
        <a:lstStyle/>
        <a:p>
          <a:endParaRPr lang="en-US"/>
        </a:p>
      </dgm:t>
    </dgm:pt>
    <dgm:pt modelId="{4AE23F30-2788-44D1-9C4A-D4F0FF625529}" type="sibTrans" cxnId="{D1804D1C-0290-473F-8BD0-5025D56CC249}">
      <dgm:prSet/>
      <dgm:spPr/>
      <dgm:t>
        <a:bodyPr/>
        <a:lstStyle/>
        <a:p>
          <a:endParaRPr lang="en-US"/>
        </a:p>
      </dgm:t>
    </dgm:pt>
    <dgm:pt modelId="{5893C998-5CEC-44CE-BA45-3D16755A7F07}">
      <dgm:prSet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144976-EA0D-4B08-8ECB-64CE818A426D}" type="parTrans" cxnId="{A4C120BF-0203-4783-891B-FBF762B5341B}">
      <dgm:prSet/>
      <dgm:spPr/>
      <dgm:t>
        <a:bodyPr/>
        <a:lstStyle/>
        <a:p>
          <a:endParaRPr lang="en-US"/>
        </a:p>
      </dgm:t>
    </dgm:pt>
    <dgm:pt modelId="{3C967D44-3784-4C38-84E6-A95EDECB4CFF}" type="sibTrans" cxnId="{A4C120BF-0203-4783-891B-FBF762B5341B}">
      <dgm:prSet/>
      <dgm:spPr/>
      <dgm:t>
        <a:bodyPr/>
        <a:lstStyle/>
        <a:p>
          <a:endParaRPr lang="en-US"/>
        </a:p>
      </dgm:t>
    </dgm:pt>
    <dgm:pt modelId="{04772353-8428-4A2E-B865-0BA060632A4F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অমূলদ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4E6EA3-43A7-4629-84E1-F892DAD037FF}" type="parTrans" cxnId="{45A901C6-7AA8-4DF4-912B-7F5DC27DBE8C}">
      <dgm:prSet/>
      <dgm:spPr/>
      <dgm:t>
        <a:bodyPr/>
        <a:lstStyle/>
        <a:p>
          <a:endParaRPr lang="en-US"/>
        </a:p>
      </dgm:t>
    </dgm:pt>
    <dgm:pt modelId="{7D8CBC05-1751-4031-9B3D-20426A867EEC}" type="sibTrans" cxnId="{45A901C6-7AA8-4DF4-912B-7F5DC27DBE8C}">
      <dgm:prSet/>
      <dgm:spPr/>
      <dgm:t>
        <a:bodyPr/>
        <a:lstStyle/>
        <a:p>
          <a:endParaRPr lang="en-US"/>
        </a:p>
      </dgm:t>
    </dgm:pt>
    <dgm:pt modelId="{8BE6D033-87C5-4AF3-B13B-EF95B299E14D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অনাবৃত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28CDC-87F6-4FCD-8DA6-CB057CB4EC49}" type="parTrans" cxnId="{48190FDE-C8EF-4EBD-9EEF-40F694E78FFD}">
      <dgm:prSet/>
      <dgm:spPr/>
      <dgm:t>
        <a:bodyPr/>
        <a:lstStyle/>
        <a:p>
          <a:endParaRPr lang="en-US"/>
        </a:p>
      </dgm:t>
    </dgm:pt>
    <dgm:pt modelId="{D7DD4B13-F865-452E-BEDB-D8134324B4B8}" type="sibTrans" cxnId="{48190FDE-C8EF-4EBD-9EEF-40F694E78FFD}">
      <dgm:prSet/>
      <dgm:spPr/>
      <dgm:t>
        <a:bodyPr/>
        <a:lstStyle/>
        <a:p>
          <a:endParaRPr lang="en-US"/>
        </a:p>
      </dgm:t>
    </dgm:pt>
    <dgm:pt modelId="{BC04E7D7-D396-4BF7-9940-D2A47467B605}" type="pres">
      <dgm:prSet presAssocID="{B2266F4B-206C-4ABD-82DF-BD3984EED2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869065-C534-4FA2-B045-FDF17424A83D}" type="pres">
      <dgm:prSet presAssocID="{5893C998-5CEC-44CE-BA45-3D16755A7F07}" presName="hierRoot1" presStyleCnt="0"/>
      <dgm:spPr/>
    </dgm:pt>
    <dgm:pt modelId="{16AAA1E0-47E7-4D18-AFA7-3B2B0D34D97A}" type="pres">
      <dgm:prSet presAssocID="{5893C998-5CEC-44CE-BA45-3D16755A7F07}" presName="composite" presStyleCnt="0"/>
      <dgm:spPr/>
    </dgm:pt>
    <dgm:pt modelId="{60EBF29B-1506-48DC-8394-24324F19399D}" type="pres">
      <dgm:prSet presAssocID="{5893C998-5CEC-44CE-BA45-3D16755A7F07}" presName="background" presStyleLbl="node0" presStyleIdx="0" presStyleCnt="1"/>
      <dgm:spPr/>
    </dgm:pt>
    <dgm:pt modelId="{3EC65F9F-FEDD-4353-957A-4FAC0623D186}" type="pres">
      <dgm:prSet presAssocID="{5893C998-5CEC-44CE-BA45-3D16755A7F07}" presName="text" presStyleLbl="fgAcc0" presStyleIdx="0" presStyleCnt="1" custScaleX="151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283C6-3FAA-42B4-974E-61076B11D67F}" type="pres">
      <dgm:prSet presAssocID="{5893C998-5CEC-44CE-BA45-3D16755A7F07}" presName="hierChild2" presStyleCnt="0"/>
      <dgm:spPr/>
    </dgm:pt>
    <dgm:pt modelId="{DB56A182-D85F-4D80-BB26-3FF8C7C883B6}" type="pres">
      <dgm:prSet presAssocID="{E9033C96-66A4-456D-913B-7E01D8F79A1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5188C76-8AA5-438A-8365-D43AADC923AA}" type="pres">
      <dgm:prSet presAssocID="{21EB3773-BAC0-43F2-AF04-5735DB83FCBE}" presName="hierRoot2" presStyleCnt="0"/>
      <dgm:spPr/>
    </dgm:pt>
    <dgm:pt modelId="{D7404DDF-0B5F-44B7-8964-0B866D82C53F}" type="pres">
      <dgm:prSet presAssocID="{21EB3773-BAC0-43F2-AF04-5735DB83FCBE}" presName="composite2" presStyleCnt="0"/>
      <dgm:spPr/>
    </dgm:pt>
    <dgm:pt modelId="{5BD8AD58-5BD4-4220-85BA-915AB4A9AF7E}" type="pres">
      <dgm:prSet presAssocID="{21EB3773-BAC0-43F2-AF04-5735DB83FCBE}" presName="background2" presStyleLbl="node2" presStyleIdx="0" presStyleCnt="2"/>
      <dgm:spPr/>
    </dgm:pt>
    <dgm:pt modelId="{FFEFCC3E-3A77-4BAB-8951-EEEFA88E3BEB}" type="pres">
      <dgm:prSet presAssocID="{21EB3773-BAC0-43F2-AF04-5735DB83FCB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398C60-5B0E-4A9F-A046-890938BEF62E}" type="pres">
      <dgm:prSet presAssocID="{21EB3773-BAC0-43F2-AF04-5735DB83FCBE}" presName="hierChild3" presStyleCnt="0"/>
      <dgm:spPr/>
    </dgm:pt>
    <dgm:pt modelId="{B182E2A2-14C4-4639-8394-B5A97EDA41BE}" type="pres">
      <dgm:prSet presAssocID="{3CDE6C77-0062-4532-82B8-3E8EA80CC47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4450AD4-E928-4D74-B24F-D50AB540717E}" type="pres">
      <dgm:prSet presAssocID="{2B1C9737-4B37-4618-B412-AC126F459515}" presName="hierRoot3" presStyleCnt="0"/>
      <dgm:spPr/>
    </dgm:pt>
    <dgm:pt modelId="{D552600A-D22D-4CF4-AC17-2069715DE9DE}" type="pres">
      <dgm:prSet presAssocID="{2B1C9737-4B37-4618-B412-AC126F459515}" presName="composite3" presStyleCnt="0"/>
      <dgm:spPr/>
    </dgm:pt>
    <dgm:pt modelId="{A40DD844-48A7-45F8-A0B4-D07426CC54C7}" type="pres">
      <dgm:prSet presAssocID="{2B1C9737-4B37-4618-B412-AC126F459515}" presName="background3" presStyleLbl="node3" presStyleIdx="0" presStyleCnt="3"/>
      <dgm:spPr/>
    </dgm:pt>
    <dgm:pt modelId="{6E793F86-77E3-4197-9FA7-D2F72F9FB127}" type="pres">
      <dgm:prSet presAssocID="{2B1C9737-4B37-4618-B412-AC126F45951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B8598-DCD0-4AC6-8A4B-76664F4283AA}" type="pres">
      <dgm:prSet presAssocID="{2B1C9737-4B37-4618-B412-AC126F459515}" presName="hierChild4" presStyleCnt="0"/>
      <dgm:spPr/>
    </dgm:pt>
    <dgm:pt modelId="{BD65FABF-1F96-4F5C-B96E-5B887CF2F201}" type="pres">
      <dgm:prSet presAssocID="{F8BA6ECC-9D8A-4A15-93BA-3FA37ACCA9CF}" presName="Name23" presStyleLbl="parChTrans1D4" presStyleIdx="0" presStyleCnt="13"/>
      <dgm:spPr/>
      <dgm:t>
        <a:bodyPr/>
        <a:lstStyle/>
        <a:p>
          <a:endParaRPr lang="en-US"/>
        </a:p>
      </dgm:t>
    </dgm:pt>
    <dgm:pt modelId="{3BBC0AB9-CDC0-4A4E-9BC0-F69BB444E6E3}" type="pres">
      <dgm:prSet presAssocID="{828E6F5B-5BF7-40C3-BCAF-6B688E4A6538}" presName="hierRoot4" presStyleCnt="0"/>
      <dgm:spPr/>
    </dgm:pt>
    <dgm:pt modelId="{91422753-D610-432C-BE79-967D9C231094}" type="pres">
      <dgm:prSet presAssocID="{828E6F5B-5BF7-40C3-BCAF-6B688E4A6538}" presName="composite4" presStyleCnt="0"/>
      <dgm:spPr/>
    </dgm:pt>
    <dgm:pt modelId="{9C7FBDD4-A309-41B7-96DF-D85BA47DB61F}" type="pres">
      <dgm:prSet presAssocID="{828E6F5B-5BF7-40C3-BCAF-6B688E4A6538}" presName="background4" presStyleLbl="node4" presStyleIdx="0" presStyleCnt="13"/>
      <dgm:spPr/>
    </dgm:pt>
    <dgm:pt modelId="{C052543F-2E6A-4D37-A2DF-7C6D8933760F}" type="pres">
      <dgm:prSet presAssocID="{828E6F5B-5BF7-40C3-BCAF-6B688E4A6538}" presName="text4" presStyleLbl="fgAcc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8CBAC-549A-4321-A3A4-5278DD96E2A7}" type="pres">
      <dgm:prSet presAssocID="{828E6F5B-5BF7-40C3-BCAF-6B688E4A6538}" presName="hierChild5" presStyleCnt="0"/>
      <dgm:spPr/>
    </dgm:pt>
    <dgm:pt modelId="{02C0BCA6-755C-4270-9D11-7D54CEACC012}" type="pres">
      <dgm:prSet presAssocID="{211CED5F-A5AF-4AC7-8117-F88AA3991144}" presName="Name23" presStyleLbl="parChTrans1D4" presStyleIdx="1" presStyleCnt="13"/>
      <dgm:spPr/>
      <dgm:t>
        <a:bodyPr/>
        <a:lstStyle/>
        <a:p>
          <a:endParaRPr lang="en-US"/>
        </a:p>
      </dgm:t>
    </dgm:pt>
    <dgm:pt modelId="{1629FF77-E7ED-4092-9944-1349BDEA2F7F}" type="pres">
      <dgm:prSet presAssocID="{068912AF-85F4-423C-8CC8-3B2A5A78CD66}" presName="hierRoot4" presStyleCnt="0"/>
      <dgm:spPr/>
    </dgm:pt>
    <dgm:pt modelId="{CE6E6C3B-ABF8-4422-B2D8-1FA8FF5B7B98}" type="pres">
      <dgm:prSet presAssocID="{068912AF-85F4-423C-8CC8-3B2A5A78CD66}" presName="composite4" presStyleCnt="0"/>
      <dgm:spPr/>
    </dgm:pt>
    <dgm:pt modelId="{1EC279C4-8276-4E2B-9E4C-4EFE79F5C6E3}" type="pres">
      <dgm:prSet presAssocID="{068912AF-85F4-423C-8CC8-3B2A5A78CD66}" presName="background4" presStyleLbl="node4" presStyleIdx="1" presStyleCnt="13"/>
      <dgm:spPr/>
    </dgm:pt>
    <dgm:pt modelId="{6B647C88-EB91-4D14-8336-7DAE4F6F7B2E}" type="pres">
      <dgm:prSet presAssocID="{068912AF-85F4-423C-8CC8-3B2A5A78CD66}" presName="text4" presStyleLbl="fgAcc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61C03-845E-45A4-A278-20D360E80865}" type="pres">
      <dgm:prSet presAssocID="{068912AF-85F4-423C-8CC8-3B2A5A78CD66}" presName="hierChild5" presStyleCnt="0"/>
      <dgm:spPr/>
    </dgm:pt>
    <dgm:pt modelId="{FC93E5E8-6756-4156-A1B0-0690B6EFC906}" type="pres">
      <dgm:prSet presAssocID="{178C04CB-E1C4-4E1D-8681-A5A735538875}" presName="Name23" presStyleLbl="parChTrans1D4" presStyleIdx="2" presStyleCnt="13"/>
      <dgm:spPr/>
      <dgm:t>
        <a:bodyPr/>
        <a:lstStyle/>
        <a:p>
          <a:endParaRPr lang="en-US"/>
        </a:p>
      </dgm:t>
    </dgm:pt>
    <dgm:pt modelId="{68646BDB-1FFE-4279-849C-B31B3B50ADA5}" type="pres">
      <dgm:prSet presAssocID="{A9E3E3EA-6C6F-4374-B647-6E604C7804D5}" presName="hierRoot4" presStyleCnt="0"/>
      <dgm:spPr/>
    </dgm:pt>
    <dgm:pt modelId="{61D231D8-01C1-4F13-AA12-3FDAEC326844}" type="pres">
      <dgm:prSet presAssocID="{A9E3E3EA-6C6F-4374-B647-6E604C7804D5}" presName="composite4" presStyleCnt="0"/>
      <dgm:spPr/>
    </dgm:pt>
    <dgm:pt modelId="{5396186E-0291-4B22-BAEE-C84293136319}" type="pres">
      <dgm:prSet presAssocID="{A9E3E3EA-6C6F-4374-B647-6E604C7804D5}" presName="background4" presStyleLbl="node4" presStyleIdx="2" presStyleCnt="13"/>
      <dgm:spPr/>
    </dgm:pt>
    <dgm:pt modelId="{2C393120-8E11-439A-BEC0-3299A20A7528}" type="pres">
      <dgm:prSet presAssocID="{A9E3E3EA-6C6F-4374-B647-6E604C7804D5}" presName="text4" presStyleLbl="fgAcc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37CE90-5AA9-4404-9C24-08F4F064D729}" type="pres">
      <dgm:prSet presAssocID="{A9E3E3EA-6C6F-4374-B647-6E604C7804D5}" presName="hierChild5" presStyleCnt="0"/>
      <dgm:spPr/>
    </dgm:pt>
    <dgm:pt modelId="{424ADFF7-E969-4C7F-B94D-25338E7418E6}" type="pres">
      <dgm:prSet presAssocID="{BEA1EBC1-B50D-4A33-9AE4-375BA6DC31E2}" presName="Name23" presStyleLbl="parChTrans1D4" presStyleIdx="3" presStyleCnt="13"/>
      <dgm:spPr/>
      <dgm:t>
        <a:bodyPr/>
        <a:lstStyle/>
        <a:p>
          <a:endParaRPr lang="en-US"/>
        </a:p>
      </dgm:t>
    </dgm:pt>
    <dgm:pt modelId="{CB1FD0FE-99AC-49CA-9340-1DFD1E5D3B8A}" type="pres">
      <dgm:prSet presAssocID="{345C1F11-C1BC-41B6-95CE-2FC4A5B2666E}" presName="hierRoot4" presStyleCnt="0"/>
      <dgm:spPr/>
    </dgm:pt>
    <dgm:pt modelId="{B235E952-3B56-42C6-8AD6-0EA1A216E99F}" type="pres">
      <dgm:prSet presAssocID="{345C1F11-C1BC-41B6-95CE-2FC4A5B2666E}" presName="composite4" presStyleCnt="0"/>
      <dgm:spPr/>
    </dgm:pt>
    <dgm:pt modelId="{D88803E7-1914-4567-932B-B377089F1CEF}" type="pres">
      <dgm:prSet presAssocID="{345C1F11-C1BC-41B6-95CE-2FC4A5B2666E}" presName="background4" presStyleLbl="node4" presStyleIdx="3" presStyleCnt="13"/>
      <dgm:spPr/>
    </dgm:pt>
    <dgm:pt modelId="{D2C3B7A1-EE29-4ACA-A2C6-B0C4D5B46E64}" type="pres">
      <dgm:prSet presAssocID="{345C1F11-C1BC-41B6-95CE-2FC4A5B2666E}" presName="text4" presStyleLbl="fgAcc4" presStyleIdx="3" presStyleCnt="13" custLinFactNeighborX="-3632" custLinFactNeighborY="1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DA450-7C7B-4408-B9C4-598F71DFD641}" type="pres">
      <dgm:prSet presAssocID="{345C1F11-C1BC-41B6-95CE-2FC4A5B2666E}" presName="hierChild5" presStyleCnt="0"/>
      <dgm:spPr/>
    </dgm:pt>
    <dgm:pt modelId="{A37C5259-077A-4B57-9F9E-727ED322F625}" type="pres">
      <dgm:prSet presAssocID="{4DE25F2E-BC39-40C2-BE7F-BDE51825E15E}" presName="Name23" presStyleLbl="parChTrans1D4" presStyleIdx="4" presStyleCnt="13"/>
      <dgm:spPr/>
      <dgm:t>
        <a:bodyPr/>
        <a:lstStyle/>
        <a:p>
          <a:endParaRPr lang="en-US"/>
        </a:p>
      </dgm:t>
    </dgm:pt>
    <dgm:pt modelId="{3D8CA7B3-52D4-4405-9B0A-99FD9F54B224}" type="pres">
      <dgm:prSet presAssocID="{74703F2C-F805-4ED7-B26A-AFE684C8599B}" presName="hierRoot4" presStyleCnt="0"/>
      <dgm:spPr/>
    </dgm:pt>
    <dgm:pt modelId="{F51D94C9-CCB6-4037-91BF-AF83A7549217}" type="pres">
      <dgm:prSet presAssocID="{74703F2C-F805-4ED7-B26A-AFE684C8599B}" presName="composite4" presStyleCnt="0"/>
      <dgm:spPr/>
    </dgm:pt>
    <dgm:pt modelId="{1D8EC49E-3F85-4FA7-96F5-90793E55BA39}" type="pres">
      <dgm:prSet presAssocID="{74703F2C-F805-4ED7-B26A-AFE684C8599B}" presName="background4" presStyleLbl="node4" presStyleIdx="4" presStyleCnt="13"/>
      <dgm:spPr/>
    </dgm:pt>
    <dgm:pt modelId="{303E3401-23FB-48C0-A0E6-5E21B1380624}" type="pres">
      <dgm:prSet presAssocID="{74703F2C-F805-4ED7-B26A-AFE684C8599B}" presName="text4" presStyleLbl="fgAcc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C317B-BBB4-47B9-AB93-8CCFBDE6A2A2}" type="pres">
      <dgm:prSet presAssocID="{74703F2C-F805-4ED7-B26A-AFE684C8599B}" presName="hierChild5" presStyleCnt="0"/>
      <dgm:spPr/>
    </dgm:pt>
    <dgm:pt modelId="{C709667E-64A9-4D3D-8015-0DDE162FAB09}" type="pres">
      <dgm:prSet presAssocID="{E3E032BE-B1C7-472A-A320-CB8018B3039C}" presName="Name23" presStyleLbl="parChTrans1D4" presStyleIdx="5" presStyleCnt="13"/>
      <dgm:spPr/>
      <dgm:t>
        <a:bodyPr/>
        <a:lstStyle/>
        <a:p>
          <a:endParaRPr lang="en-US"/>
        </a:p>
      </dgm:t>
    </dgm:pt>
    <dgm:pt modelId="{7DB0EDA5-9973-4244-81C6-19E0BC7E1E06}" type="pres">
      <dgm:prSet presAssocID="{6C95FD6C-3F60-4EA2-870C-C9518F2D23DC}" presName="hierRoot4" presStyleCnt="0"/>
      <dgm:spPr/>
    </dgm:pt>
    <dgm:pt modelId="{8ECC7B87-0D28-46E4-B4D8-BC40BBB051F1}" type="pres">
      <dgm:prSet presAssocID="{6C95FD6C-3F60-4EA2-870C-C9518F2D23DC}" presName="composite4" presStyleCnt="0"/>
      <dgm:spPr/>
    </dgm:pt>
    <dgm:pt modelId="{6FBA55C6-74EC-479E-9B81-9E695C7C2EDE}" type="pres">
      <dgm:prSet presAssocID="{6C95FD6C-3F60-4EA2-870C-C9518F2D23DC}" presName="background4" presStyleLbl="node4" presStyleIdx="5" presStyleCnt="13"/>
      <dgm:spPr/>
    </dgm:pt>
    <dgm:pt modelId="{852B33E7-32C8-4542-A003-C7401CCB35CF}" type="pres">
      <dgm:prSet presAssocID="{6C95FD6C-3F60-4EA2-870C-C9518F2D23DC}" presName="text4" presStyleLbl="fgAcc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C07CB-34AE-4E29-86B7-AAA2C0A3FFE7}" type="pres">
      <dgm:prSet presAssocID="{6C95FD6C-3F60-4EA2-870C-C9518F2D23DC}" presName="hierChild5" presStyleCnt="0"/>
      <dgm:spPr/>
    </dgm:pt>
    <dgm:pt modelId="{E2D45C5C-2706-4B7F-A9D0-33C665EB1A98}" type="pres">
      <dgm:prSet presAssocID="{76BDA766-8E19-42C7-9CE7-13D778B7F926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D04F12A-CE6E-4863-9B62-716191F1774D}" type="pres">
      <dgm:prSet presAssocID="{082CDBB9-451C-4101-A81E-DDFA29F9735B}" presName="hierRoot3" presStyleCnt="0"/>
      <dgm:spPr/>
    </dgm:pt>
    <dgm:pt modelId="{D951A1ED-A673-4028-82FD-BA21F0969EAC}" type="pres">
      <dgm:prSet presAssocID="{082CDBB9-451C-4101-A81E-DDFA29F9735B}" presName="composite3" presStyleCnt="0"/>
      <dgm:spPr/>
    </dgm:pt>
    <dgm:pt modelId="{C165BC98-6E8D-42E0-A2EB-E8E8C8BED8CE}" type="pres">
      <dgm:prSet presAssocID="{082CDBB9-451C-4101-A81E-DDFA29F9735B}" presName="background3" presStyleLbl="node3" presStyleIdx="1" presStyleCnt="3"/>
      <dgm:spPr/>
    </dgm:pt>
    <dgm:pt modelId="{947DE92B-44F1-4D51-B0E3-3D12322B27D7}" type="pres">
      <dgm:prSet presAssocID="{082CDBB9-451C-4101-A81E-DDFA29F9735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4B03FB-7C8F-42A9-B770-01E3E8A56756}" type="pres">
      <dgm:prSet presAssocID="{082CDBB9-451C-4101-A81E-DDFA29F9735B}" presName="hierChild4" presStyleCnt="0"/>
      <dgm:spPr/>
    </dgm:pt>
    <dgm:pt modelId="{655A3E7D-D85A-424F-82BE-6B7A0FC0116E}" type="pres">
      <dgm:prSet presAssocID="{7E3778ED-D4B9-4A85-A9C3-3CA9A6690470}" presName="Name23" presStyleLbl="parChTrans1D4" presStyleIdx="6" presStyleCnt="13"/>
      <dgm:spPr/>
      <dgm:t>
        <a:bodyPr/>
        <a:lstStyle/>
        <a:p>
          <a:endParaRPr lang="en-US"/>
        </a:p>
      </dgm:t>
    </dgm:pt>
    <dgm:pt modelId="{812A4181-E187-43D1-A6A9-D6FECED4B629}" type="pres">
      <dgm:prSet presAssocID="{9D748D85-23B3-4963-95D8-B8DFD1A1B1B6}" presName="hierRoot4" presStyleCnt="0"/>
      <dgm:spPr/>
    </dgm:pt>
    <dgm:pt modelId="{FAD3D231-E41F-404C-9F42-B1FD840B35A3}" type="pres">
      <dgm:prSet presAssocID="{9D748D85-23B3-4963-95D8-B8DFD1A1B1B6}" presName="composite4" presStyleCnt="0"/>
      <dgm:spPr/>
    </dgm:pt>
    <dgm:pt modelId="{0D2AE662-2F2C-4351-945B-508F3D1B03C5}" type="pres">
      <dgm:prSet presAssocID="{9D748D85-23B3-4963-95D8-B8DFD1A1B1B6}" presName="background4" presStyleLbl="node4" presStyleIdx="6" presStyleCnt="13"/>
      <dgm:spPr/>
    </dgm:pt>
    <dgm:pt modelId="{6A7FD635-6A5C-4506-822E-CC5627B43570}" type="pres">
      <dgm:prSet presAssocID="{9D748D85-23B3-4963-95D8-B8DFD1A1B1B6}" presName="text4" presStyleLbl="fgAcc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8B983-CEF6-473F-B334-4B7A3C5F09CE}" type="pres">
      <dgm:prSet presAssocID="{9D748D85-23B3-4963-95D8-B8DFD1A1B1B6}" presName="hierChild5" presStyleCnt="0"/>
      <dgm:spPr/>
    </dgm:pt>
    <dgm:pt modelId="{33C1BF03-A6DC-4A79-B101-93E6D4F3038A}" type="pres">
      <dgm:prSet presAssocID="{89383B74-0E89-47CE-94BA-E4F982D1FE28}" presName="Name23" presStyleLbl="parChTrans1D4" presStyleIdx="7" presStyleCnt="13"/>
      <dgm:spPr/>
      <dgm:t>
        <a:bodyPr/>
        <a:lstStyle/>
        <a:p>
          <a:endParaRPr lang="en-US"/>
        </a:p>
      </dgm:t>
    </dgm:pt>
    <dgm:pt modelId="{167CD3E3-3DAB-4310-AE0D-17B9032636C7}" type="pres">
      <dgm:prSet presAssocID="{D2E689D9-99A5-4B8A-85BF-083DA1E3896E}" presName="hierRoot4" presStyleCnt="0"/>
      <dgm:spPr/>
    </dgm:pt>
    <dgm:pt modelId="{7D750C5F-7015-4DA6-8EB3-9BDCE6EBB9FC}" type="pres">
      <dgm:prSet presAssocID="{D2E689D9-99A5-4B8A-85BF-083DA1E3896E}" presName="composite4" presStyleCnt="0"/>
      <dgm:spPr/>
    </dgm:pt>
    <dgm:pt modelId="{4490D262-06BE-47C2-8C0A-07C304ABE0E6}" type="pres">
      <dgm:prSet presAssocID="{D2E689D9-99A5-4B8A-85BF-083DA1E3896E}" presName="background4" presStyleLbl="node4" presStyleIdx="7" presStyleCnt="13"/>
      <dgm:spPr/>
    </dgm:pt>
    <dgm:pt modelId="{2E054027-12F5-4CC5-AB66-4C9EEABD918B}" type="pres">
      <dgm:prSet presAssocID="{D2E689D9-99A5-4B8A-85BF-083DA1E3896E}" presName="text4" presStyleLbl="fgAcc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31D51-6862-4A9B-9EA4-8EE5FC8D711C}" type="pres">
      <dgm:prSet presAssocID="{D2E689D9-99A5-4B8A-85BF-083DA1E3896E}" presName="hierChild5" presStyleCnt="0"/>
      <dgm:spPr/>
    </dgm:pt>
    <dgm:pt modelId="{3987447A-B751-4736-9A4A-0B94AB5B364D}" type="pres">
      <dgm:prSet presAssocID="{4C855271-C86C-4EB9-8230-A3B7E606A793}" presName="Name23" presStyleLbl="parChTrans1D4" presStyleIdx="8" presStyleCnt="13"/>
      <dgm:spPr/>
      <dgm:t>
        <a:bodyPr/>
        <a:lstStyle/>
        <a:p>
          <a:endParaRPr lang="en-US"/>
        </a:p>
      </dgm:t>
    </dgm:pt>
    <dgm:pt modelId="{41397971-93A8-4363-ADE5-D99117377C5E}" type="pres">
      <dgm:prSet presAssocID="{EA29FBBB-BB73-4671-ABF0-23EA4803CFCC}" presName="hierRoot4" presStyleCnt="0"/>
      <dgm:spPr/>
    </dgm:pt>
    <dgm:pt modelId="{92DE376B-CE2E-4937-A93C-3F11017AC381}" type="pres">
      <dgm:prSet presAssocID="{EA29FBBB-BB73-4671-ABF0-23EA4803CFCC}" presName="composite4" presStyleCnt="0"/>
      <dgm:spPr/>
    </dgm:pt>
    <dgm:pt modelId="{B726B566-01A6-4383-AC74-61E1EC69D0BE}" type="pres">
      <dgm:prSet presAssocID="{EA29FBBB-BB73-4671-ABF0-23EA4803CFCC}" presName="background4" presStyleLbl="node4" presStyleIdx="8" presStyleCnt="13"/>
      <dgm:spPr/>
    </dgm:pt>
    <dgm:pt modelId="{8DA45A47-5D1F-4A0E-80F5-72279FCB278C}" type="pres">
      <dgm:prSet presAssocID="{EA29FBBB-BB73-4671-ABF0-23EA4803CFCC}" presName="text4" presStyleLbl="fgAcc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83FF4-3D38-412C-8258-172CCEC6C897}" type="pres">
      <dgm:prSet presAssocID="{EA29FBBB-BB73-4671-ABF0-23EA4803CFCC}" presName="hierChild5" presStyleCnt="0"/>
      <dgm:spPr/>
    </dgm:pt>
    <dgm:pt modelId="{1C75810F-CC0C-4424-8BDE-2E28F8222E69}" type="pres">
      <dgm:prSet presAssocID="{8AD14708-A062-4DDD-91EB-BEAC77A5992C}" presName="Name23" presStyleLbl="parChTrans1D4" presStyleIdx="9" presStyleCnt="13"/>
      <dgm:spPr/>
      <dgm:t>
        <a:bodyPr/>
        <a:lstStyle/>
        <a:p>
          <a:endParaRPr lang="en-US"/>
        </a:p>
      </dgm:t>
    </dgm:pt>
    <dgm:pt modelId="{FCE2BD4F-B1D2-485E-8AFD-CE717160F0F1}" type="pres">
      <dgm:prSet presAssocID="{1505E6E4-0512-4E95-92DC-1A75D15C5A45}" presName="hierRoot4" presStyleCnt="0"/>
      <dgm:spPr/>
    </dgm:pt>
    <dgm:pt modelId="{ABD5ED76-8478-4102-8215-B99F73CD047D}" type="pres">
      <dgm:prSet presAssocID="{1505E6E4-0512-4E95-92DC-1A75D15C5A45}" presName="composite4" presStyleCnt="0"/>
      <dgm:spPr/>
    </dgm:pt>
    <dgm:pt modelId="{D2E4A05B-B66A-434B-9F70-9AC84AA5FD9B}" type="pres">
      <dgm:prSet presAssocID="{1505E6E4-0512-4E95-92DC-1A75D15C5A45}" presName="background4" presStyleLbl="node4" presStyleIdx="9" presStyleCnt="13"/>
      <dgm:spPr/>
    </dgm:pt>
    <dgm:pt modelId="{7B568A87-DFF3-40E7-809E-E6729F831030}" type="pres">
      <dgm:prSet presAssocID="{1505E6E4-0512-4E95-92DC-1A75D15C5A45}" presName="text4" presStyleLbl="fgAcc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DE602-947A-4936-A4F6-B6753B97682E}" type="pres">
      <dgm:prSet presAssocID="{1505E6E4-0512-4E95-92DC-1A75D15C5A45}" presName="hierChild5" presStyleCnt="0"/>
      <dgm:spPr/>
    </dgm:pt>
    <dgm:pt modelId="{7752FA30-869C-4009-8D28-9BE5665D895E}" type="pres">
      <dgm:prSet presAssocID="{45309AC7-072C-4024-8415-9B79744258AD}" presName="Name23" presStyleLbl="parChTrans1D4" presStyleIdx="10" presStyleCnt="13"/>
      <dgm:spPr/>
      <dgm:t>
        <a:bodyPr/>
        <a:lstStyle/>
        <a:p>
          <a:endParaRPr lang="en-US"/>
        </a:p>
      </dgm:t>
    </dgm:pt>
    <dgm:pt modelId="{E0EEE052-986A-4F79-A94F-3CEDFAEDCDE2}" type="pres">
      <dgm:prSet presAssocID="{F3F908EF-D357-4BB4-8B7C-86172C9F14C5}" presName="hierRoot4" presStyleCnt="0"/>
      <dgm:spPr/>
    </dgm:pt>
    <dgm:pt modelId="{C51A4777-FE17-4B53-99C8-E9C3155930FA}" type="pres">
      <dgm:prSet presAssocID="{F3F908EF-D357-4BB4-8B7C-86172C9F14C5}" presName="composite4" presStyleCnt="0"/>
      <dgm:spPr/>
    </dgm:pt>
    <dgm:pt modelId="{71557181-35D6-4A5C-964C-02104E8240D4}" type="pres">
      <dgm:prSet presAssocID="{F3F908EF-D357-4BB4-8B7C-86172C9F14C5}" presName="background4" presStyleLbl="node4" presStyleIdx="10" presStyleCnt="13"/>
      <dgm:spPr/>
    </dgm:pt>
    <dgm:pt modelId="{DBCBDEB7-6556-46A3-90FD-6354CADA9F65}" type="pres">
      <dgm:prSet presAssocID="{F3F908EF-D357-4BB4-8B7C-86172C9F14C5}" presName="text4" presStyleLbl="fgAcc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3403F7-9196-4197-A06A-D41CDCE57E1C}" type="pres">
      <dgm:prSet presAssocID="{F3F908EF-D357-4BB4-8B7C-86172C9F14C5}" presName="hierChild5" presStyleCnt="0"/>
      <dgm:spPr/>
    </dgm:pt>
    <dgm:pt modelId="{E2229EF8-C321-4F82-8885-9F98B6840A1F}" type="pres">
      <dgm:prSet presAssocID="{0D37356D-1D45-49CB-91C8-9D39BE68D3B3}" presName="Name23" presStyleLbl="parChTrans1D4" presStyleIdx="11" presStyleCnt="13"/>
      <dgm:spPr/>
      <dgm:t>
        <a:bodyPr/>
        <a:lstStyle/>
        <a:p>
          <a:endParaRPr lang="en-US"/>
        </a:p>
      </dgm:t>
    </dgm:pt>
    <dgm:pt modelId="{A27B768D-0458-4A4A-8216-3ABE9925B946}" type="pres">
      <dgm:prSet presAssocID="{CD0917BA-65E8-4777-ACF9-9D500247011A}" presName="hierRoot4" presStyleCnt="0"/>
      <dgm:spPr/>
    </dgm:pt>
    <dgm:pt modelId="{06E2DBF8-EB20-4E44-97B8-D0930243DC3C}" type="pres">
      <dgm:prSet presAssocID="{CD0917BA-65E8-4777-ACF9-9D500247011A}" presName="composite4" presStyleCnt="0"/>
      <dgm:spPr/>
    </dgm:pt>
    <dgm:pt modelId="{70DBA812-4C26-47A3-9759-A98B15DB9AD2}" type="pres">
      <dgm:prSet presAssocID="{CD0917BA-65E8-4777-ACF9-9D500247011A}" presName="background4" presStyleLbl="node4" presStyleIdx="11" presStyleCnt="13"/>
      <dgm:spPr/>
    </dgm:pt>
    <dgm:pt modelId="{616B2B06-5D57-44BB-87E9-74651DF08B92}" type="pres">
      <dgm:prSet presAssocID="{CD0917BA-65E8-4777-ACF9-9D500247011A}" presName="text4" presStyleLbl="fgAcc4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51C48E-51A3-4D4C-9151-74279F24DC28}" type="pres">
      <dgm:prSet presAssocID="{CD0917BA-65E8-4777-ACF9-9D500247011A}" presName="hierChild5" presStyleCnt="0"/>
      <dgm:spPr/>
    </dgm:pt>
    <dgm:pt modelId="{80949E4B-C7D4-48C4-9400-995ED5955C0C}" type="pres">
      <dgm:prSet presAssocID="{40875BBA-53A3-40E7-9FC8-C9C5C23CE7FC}" presName="Name23" presStyleLbl="parChTrans1D4" presStyleIdx="12" presStyleCnt="13"/>
      <dgm:spPr/>
      <dgm:t>
        <a:bodyPr/>
        <a:lstStyle/>
        <a:p>
          <a:endParaRPr lang="en-US"/>
        </a:p>
      </dgm:t>
    </dgm:pt>
    <dgm:pt modelId="{CC37D4ED-6200-4C9F-ABC5-31938BE1777D}" type="pres">
      <dgm:prSet presAssocID="{36CF5844-F9A9-4536-A0D4-94B916053E3B}" presName="hierRoot4" presStyleCnt="0"/>
      <dgm:spPr/>
    </dgm:pt>
    <dgm:pt modelId="{9841BCF2-3DB3-4498-B1EB-274D32AFB132}" type="pres">
      <dgm:prSet presAssocID="{36CF5844-F9A9-4536-A0D4-94B916053E3B}" presName="composite4" presStyleCnt="0"/>
      <dgm:spPr/>
    </dgm:pt>
    <dgm:pt modelId="{0DDE2EA3-DF0C-4A4E-8314-D4A153CBEB99}" type="pres">
      <dgm:prSet presAssocID="{36CF5844-F9A9-4536-A0D4-94B916053E3B}" presName="background4" presStyleLbl="node4" presStyleIdx="12" presStyleCnt="13"/>
      <dgm:spPr/>
    </dgm:pt>
    <dgm:pt modelId="{48270A16-5683-4797-8627-C05F84EE732A}" type="pres">
      <dgm:prSet presAssocID="{36CF5844-F9A9-4536-A0D4-94B916053E3B}" presName="text4" presStyleLbl="fgAcc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63A748-8671-4504-BE03-C89800C5B629}" type="pres">
      <dgm:prSet presAssocID="{36CF5844-F9A9-4536-A0D4-94B916053E3B}" presName="hierChild5" presStyleCnt="0"/>
      <dgm:spPr/>
    </dgm:pt>
    <dgm:pt modelId="{4200CBF4-D601-445F-B417-0695BEFB134D}" type="pres">
      <dgm:prSet presAssocID="{724E6EA3-43A7-4629-84E1-F892DAD037F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6AC6A61-F7F5-4430-9E85-3866B4AE6FC8}" type="pres">
      <dgm:prSet presAssocID="{04772353-8428-4A2E-B865-0BA060632A4F}" presName="hierRoot2" presStyleCnt="0"/>
      <dgm:spPr/>
    </dgm:pt>
    <dgm:pt modelId="{7AE75102-2112-43AE-AE15-DD0217264484}" type="pres">
      <dgm:prSet presAssocID="{04772353-8428-4A2E-B865-0BA060632A4F}" presName="composite2" presStyleCnt="0"/>
      <dgm:spPr/>
    </dgm:pt>
    <dgm:pt modelId="{75FBFD0E-78D3-444B-B192-099AC805E777}" type="pres">
      <dgm:prSet presAssocID="{04772353-8428-4A2E-B865-0BA060632A4F}" presName="background2" presStyleLbl="node2" presStyleIdx="1" presStyleCnt="2"/>
      <dgm:spPr/>
    </dgm:pt>
    <dgm:pt modelId="{A81C7AA6-2545-4974-9F1C-6A4241865E94}" type="pres">
      <dgm:prSet presAssocID="{04772353-8428-4A2E-B865-0BA060632A4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CFB5B-CC14-4CA1-A8D3-3AE1415C3810}" type="pres">
      <dgm:prSet presAssocID="{04772353-8428-4A2E-B865-0BA060632A4F}" presName="hierChild3" presStyleCnt="0"/>
      <dgm:spPr/>
    </dgm:pt>
    <dgm:pt modelId="{AA355E0D-243E-4D18-A1CD-6775DD6DF79E}" type="pres">
      <dgm:prSet presAssocID="{80A28CDC-87F6-4FCD-8DA6-CB057CB4EC4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FEFB954-D6C8-4575-9FAD-E844A25AF46F}" type="pres">
      <dgm:prSet presAssocID="{8BE6D033-87C5-4AF3-B13B-EF95B299E14D}" presName="hierRoot3" presStyleCnt="0"/>
      <dgm:spPr/>
    </dgm:pt>
    <dgm:pt modelId="{C00C3363-B962-477B-A02E-0F004AB39EA1}" type="pres">
      <dgm:prSet presAssocID="{8BE6D033-87C5-4AF3-B13B-EF95B299E14D}" presName="composite3" presStyleCnt="0"/>
      <dgm:spPr/>
    </dgm:pt>
    <dgm:pt modelId="{C4E837BB-8E3F-46A9-BFEA-CE927C03501E}" type="pres">
      <dgm:prSet presAssocID="{8BE6D033-87C5-4AF3-B13B-EF95B299E14D}" presName="background3" presStyleLbl="node3" presStyleIdx="2" presStyleCnt="3"/>
      <dgm:spPr/>
    </dgm:pt>
    <dgm:pt modelId="{012D96C6-BEDC-4511-B128-F645B4602130}" type="pres">
      <dgm:prSet presAssocID="{8BE6D033-87C5-4AF3-B13B-EF95B299E14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CB72A-FADC-4F4C-BE63-D289124D5A46}" type="pres">
      <dgm:prSet presAssocID="{8BE6D033-87C5-4AF3-B13B-EF95B299E14D}" presName="hierChild4" presStyleCnt="0"/>
      <dgm:spPr/>
    </dgm:pt>
  </dgm:ptLst>
  <dgm:cxnLst>
    <dgm:cxn modelId="{EFCE7463-CAA0-47D3-847F-E3D6E4868DD3}" srcId="{21EB3773-BAC0-43F2-AF04-5735DB83FCBE}" destId="{082CDBB9-451C-4101-A81E-DDFA29F9735B}" srcOrd="1" destOrd="0" parTransId="{76BDA766-8E19-42C7-9CE7-13D778B7F926}" sibTransId="{BDBDEE56-8B6B-464F-956E-F4C218479C28}"/>
    <dgm:cxn modelId="{6CA1A94B-20A6-4D07-A259-92D09849C11A}" type="presOf" srcId="{CD0917BA-65E8-4777-ACF9-9D500247011A}" destId="{616B2B06-5D57-44BB-87E9-74651DF08B92}" srcOrd="0" destOrd="0" presId="urn:microsoft.com/office/officeart/2005/8/layout/hierarchy1"/>
    <dgm:cxn modelId="{A063AAE8-364D-4495-BC7E-9EC913A75FCF}" type="presOf" srcId="{F3F908EF-D357-4BB4-8B7C-86172C9F14C5}" destId="{DBCBDEB7-6556-46A3-90FD-6354CADA9F65}" srcOrd="0" destOrd="0" presId="urn:microsoft.com/office/officeart/2005/8/layout/hierarchy1"/>
    <dgm:cxn modelId="{2A2FA91F-0BD4-4C8D-944B-B7678F44D8AA}" type="presOf" srcId="{5893C998-5CEC-44CE-BA45-3D16755A7F07}" destId="{3EC65F9F-FEDD-4353-957A-4FAC0623D186}" srcOrd="0" destOrd="0" presId="urn:microsoft.com/office/officeart/2005/8/layout/hierarchy1"/>
    <dgm:cxn modelId="{2C117429-31AA-4A10-90B7-590C4B8E0681}" type="presOf" srcId="{21EB3773-BAC0-43F2-AF04-5735DB83FCBE}" destId="{FFEFCC3E-3A77-4BAB-8951-EEEFA88E3BEB}" srcOrd="0" destOrd="0" presId="urn:microsoft.com/office/officeart/2005/8/layout/hierarchy1"/>
    <dgm:cxn modelId="{A4C120BF-0203-4783-891B-FBF762B5341B}" srcId="{B2266F4B-206C-4ABD-82DF-BD3984EED26E}" destId="{5893C998-5CEC-44CE-BA45-3D16755A7F07}" srcOrd="0" destOrd="0" parTransId="{58144976-EA0D-4B08-8ECB-64CE818A426D}" sibTransId="{3C967D44-3784-4C38-84E6-A95EDECB4CFF}"/>
    <dgm:cxn modelId="{91D73292-A533-46E6-9C50-DCCD7A4B672C}" type="presOf" srcId="{76BDA766-8E19-42C7-9CE7-13D778B7F926}" destId="{E2D45C5C-2706-4B7F-A9D0-33C665EB1A98}" srcOrd="0" destOrd="0" presId="urn:microsoft.com/office/officeart/2005/8/layout/hierarchy1"/>
    <dgm:cxn modelId="{2DBFBC9D-CD7F-446C-9B42-3893B9EBCE7B}" type="presOf" srcId="{724E6EA3-43A7-4629-84E1-F892DAD037FF}" destId="{4200CBF4-D601-445F-B417-0695BEFB134D}" srcOrd="0" destOrd="0" presId="urn:microsoft.com/office/officeart/2005/8/layout/hierarchy1"/>
    <dgm:cxn modelId="{AF007F95-3ECC-48FE-B57B-AB8B235D8C7B}" type="presOf" srcId="{8AD14708-A062-4DDD-91EB-BEAC77A5992C}" destId="{1C75810F-CC0C-4424-8BDE-2E28F8222E69}" srcOrd="0" destOrd="0" presId="urn:microsoft.com/office/officeart/2005/8/layout/hierarchy1"/>
    <dgm:cxn modelId="{D65A5B79-B428-45EC-A509-6C3D227BDACE}" type="presOf" srcId="{9D748D85-23B3-4963-95D8-B8DFD1A1B1B6}" destId="{6A7FD635-6A5C-4506-822E-CC5627B43570}" srcOrd="0" destOrd="0" presId="urn:microsoft.com/office/officeart/2005/8/layout/hierarchy1"/>
    <dgm:cxn modelId="{E00DB841-33B2-4443-ABC6-BDB0089A72EC}" srcId="{F3F908EF-D357-4BB4-8B7C-86172C9F14C5}" destId="{CD0917BA-65E8-4777-ACF9-9D500247011A}" srcOrd="0" destOrd="0" parTransId="{0D37356D-1D45-49CB-91C8-9D39BE68D3B3}" sibTransId="{5B7411BA-E593-4E63-8093-835DC39F4D91}"/>
    <dgm:cxn modelId="{162647A5-6429-4D31-B38B-CA9C8E40EAEE}" type="presOf" srcId="{BEA1EBC1-B50D-4A33-9AE4-375BA6DC31E2}" destId="{424ADFF7-E969-4C7F-B94D-25338E7418E6}" srcOrd="0" destOrd="0" presId="urn:microsoft.com/office/officeart/2005/8/layout/hierarchy1"/>
    <dgm:cxn modelId="{5FAD711F-03B8-4B8D-9617-BE9C050F5DFE}" srcId="{082CDBB9-451C-4101-A81E-DDFA29F9735B}" destId="{9D748D85-23B3-4963-95D8-B8DFD1A1B1B6}" srcOrd="0" destOrd="0" parTransId="{7E3778ED-D4B9-4A85-A9C3-3CA9A6690470}" sibTransId="{406A72AB-F7F9-49B1-8C87-D604ACCF5A6A}"/>
    <dgm:cxn modelId="{EE8216B2-50BA-4347-8F72-88CDF7FB32F0}" type="presOf" srcId="{4DE25F2E-BC39-40C2-BE7F-BDE51825E15E}" destId="{A37C5259-077A-4B57-9F9E-727ED322F625}" srcOrd="0" destOrd="0" presId="urn:microsoft.com/office/officeart/2005/8/layout/hierarchy1"/>
    <dgm:cxn modelId="{630586BE-ED3C-4270-B50A-DE9B5B1F7F7E}" type="presOf" srcId="{8BE6D033-87C5-4AF3-B13B-EF95B299E14D}" destId="{012D96C6-BEDC-4511-B128-F645B4602130}" srcOrd="0" destOrd="0" presId="urn:microsoft.com/office/officeart/2005/8/layout/hierarchy1"/>
    <dgm:cxn modelId="{9E6ECCA8-7551-4A9F-B7C7-BA4B5363A351}" type="presOf" srcId="{EA29FBBB-BB73-4671-ABF0-23EA4803CFCC}" destId="{8DA45A47-5D1F-4A0E-80F5-72279FCB278C}" srcOrd="0" destOrd="0" presId="urn:microsoft.com/office/officeart/2005/8/layout/hierarchy1"/>
    <dgm:cxn modelId="{CF792621-30C1-4977-A27F-A84E31162A23}" type="presOf" srcId="{B2266F4B-206C-4ABD-82DF-BD3984EED26E}" destId="{BC04E7D7-D396-4BF7-9940-D2A47467B605}" srcOrd="0" destOrd="0" presId="urn:microsoft.com/office/officeart/2005/8/layout/hierarchy1"/>
    <dgm:cxn modelId="{72DAC43B-2E2E-46FE-B6AF-41E52FA92021}" srcId="{828E6F5B-5BF7-40C3-BCAF-6B688E4A6538}" destId="{A9E3E3EA-6C6F-4374-B647-6E604C7804D5}" srcOrd="1" destOrd="0" parTransId="{178C04CB-E1C4-4E1D-8681-A5A735538875}" sibTransId="{56F0A7C7-C305-4EC3-A462-DF3BD4C6B01B}"/>
    <dgm:cxn modelId="{47EF0D4F-7E3D-4857-B6EB-163E700AFFC3}" srcId="{5893C998-5CEC-44CE-BA45-3D16755A7F07}" destId="{21EB3773-BAC0-43F2-AF04-5735DB83FCBE}" srcOrd="0" destOrd="0" parTransId="{E9033C96-66A4-456D-913B-7E01D8F79A13}" sibTransId="{7AF6AD32-ACE4-4C9B-BF02-43E17F52F755}"/>
    <dgm:cxn modelId="{560D6BB5-9307-4C1B-BA1B-C474A00ECBDC}" type="presOf" srcId="{E9033C96-66A4-456D-913B-7E01D8F79A13}" destId="{DB56A182-D85F-4D80-BB26-3FF8C7C883B6}" srcOrd="0" destOrd="0" presId="urn:microsoft.com/office/officeart/2005/8/layout/hierarchy1"/>
    <dgm:cxn modelId="{A43A6B2A-1714-40B0-99B4-AB303CD908A2}" type="presOf" srcId="{D2E689D9-99A5-4B8A-85BF-083DA1E3896E}" destId="{2E054027-12F5-4CC5-AB66-4C9EEABD918B}" srcOrd="0" destOrd="0" presId="urn:microsoft.com/office/officeart/2005/8/layout/hierarchy1"/>
    <dgm:cxn modelId="{48190FDE-C8EF-4EBD-9EEF-40F694E78FFD}" srcId="{04772353-8428-4A2E-B865-0BA060632A4F}" destId="{8BE6D033-87C5-4AF3-B13B-EF95B299E14D}" srcOrd="0" destOrd="0" parTransId="{80A28CDC-87F6-4FCD-8DA6-CB057CB4EC49}" sibTransId="{D7DD4B13-F865-452E-BEDB-D8134324B4B8}"/>
    <dgm:cxn modelId="{94F8550E-F39F-437F-836A-B03EB536AC0C}" srcId="{9D748D85-23B3-4963-95D8-B8DFD1A1B1B6}" destId="{1505E6E4-0512-4E95-92DC-1A75D15C5A45}" srcOrd="2" destOrd="0" parTransId="{8AD14708-A062-4DDD-91EB-BEAC77A5992C}" sibTransId="{D45F566B-95BD-4330-811F-92D251B0B33D}"/>
    <dgm:cxn modelId="{C3417F4F-6C04-459A-BCB3-6E6BDE5956C3}" type="presOf" srcId="{7E3778ED-D4B9-4A85-A9C3-3CA9A6690470}" destId="{655A3E7D-D85A-424F-82BE-6B7A0FC0116E}" srcOrd="0" destOrd="0" presId="urn:microsoft.com/office/officeart/2005/8/layout/hierarchy1"/>
    <dgm:cxn modelId="{75EA78DE-84B6-4471-9725-4DE072BC1B44}" srcId="{2B1C9737-4B37-4618-B412-AC126F459515}" destId="{828E6F5B-5BF7-40C3-BCAF-6B688E4A6538}" srcOrd="0" destOrd="0" parTransId="{F8BA6ECC-9D8A-4A15-93BA-3FA37ACCA9CF}" sibTransId="{32528E88-9F9E-4FCF-B482-E3D99DD0D023}"/>
    <dgm:cxn modelId="{CACF3159-0971-40A4-BEF9-036C1812F6BD}" type="presOf" srcId="{F8BA6ECC-9D8A-4A15-93BA-3FA37ACCA9CF}" destId="{BD65FABF-1F96-4F5C-B96E-5B887CF2F201}" srcOrd="0" destOrd="0" presId="urn:microsoft.com/office/officeart/2005/8/layout/hierarchy1"/>
    <dgm:cxn modelId="{F990A4C4-5DDB-4EA7-8CDA-5FF2AE7D9D47}" srcId="{828E6F5B-5BF7-40C3-BCAF-6B688E4A6538}" destId="{068912AF-85F4-423C-8CC8-3B2A5A78CD66}" srcOrd="0" destOrd="0" parTransId="{211CED5F-A5AF-4AC7-8117-F88AA3991144}" sibTransId="{D3E0ECC2-751A-43D4-B390-D70D4025DF93}"/>
    <dgm:cxn modelId="{F3431A37-A87E-4C97-BB43-E7990CDC7F5B}" type="presOf" srcId="{211CED5F-A5AF-4AC7-8117-F88AA3991144}" destId="{02C0BCA6-755C-4270-9D11-7D54CEACC012}" srcOrd="0" destOrd="0" presId="urn:microsoft.com/office/officeart/2005/8/layout/hierarchy1"/>
    <dgm:cxn modelId="{3479155C-DE33-4AC1-A37D-74889EE6FFF8}" srcId="{9D748D85-23B3-4963-95D8-B8DFD1A1B1B6}" destId="{EA29FBBB-BB73-4671-ABF0-23EA4803CFCC}" srcOrd="1" destOrd="0" parTransId="{4C855271-C86C-4EB9-8230-A3B7E606A793}" sibTransId="{8CFA2300-03BE-461F-B7A1-B90ECBFE2863}"/>
    <dgm:cxn modelId="{2A2E1DE7-4667-40FC-B335-A8B005AE3ED6}" srcId="{21EB3773-BAC0-43F2-AF04-5735DB83FCBE}" destId="{2B1C9737-4B37-4618-B412-AC126F459515}" srcOrd="0" destOrd="0" parTransId="{3CDE6C77-0062-4532-82B8-3E8EA80CC47D}" sibTransId="{92F19BC8-E840-4051-B3AA-E571F16AF96A}"/>
    <dgm:cxn modelId="{C5ED30C2-68BC-427C-B706-44197F72E8E4}" type="presOf" srcId="{082CDBB9-451C-4101-A81E-DDFA29F9735B}" destId="{947DE92B-44F1-4D51-B0E3-3D12322B27D7}" srcOrd="0" destOrd="0" presId="urn:microsoft.com/office/officeart/2005/8/layout/hierarchy1"/>
    <dgm:cxn modelId="{D2587FB9-AD21-49CE-AA8E-75ED84296835}" type="presOf" srcId="{04772353-8428-4A2E-B865-0BA060632A4F}" destId="{A81C7AA6-2545-4974-9F1C-6A4241865E94}" srcOrd="0" destOrd="0" presId="urn:microsoft.com/office/officeart/2005/8/layout/hierarchy1"/>
    <dgm:cxn modelId="{2518391B-6DDB-4D98-99EF-96424CBCBDA4}" type="presOf" srcId="{828E6F5B-5BF7-40C3-BCAF-6B688E4A6538}" destId="{C052543F-2E6A-4D37-A2DF-7C6D8933760F}" srcOrd="0" destOrd="0" presId="urn:microsoft.com/office/officeart/2005/8/layout/hierarchy1"/>
    <dgm:cxn modelId="{D1804D1C-0290-473F-8BD0-5025D56CC249}" srcId="{F3F908EF-D357-4BB4-8B7C-86172C9F14C5}" destId="{36CF5844-F9A9-4536-A0D4-94B916053E3B}" srcOrd="1" destOrd="0" parTransId="{40875BBA-53A3-40E7-9FC8-C9C5C23CE7FC}" sibTransId="{4AE23F30-2788-44D1-9C4A-D4F0FF625529}"/>
    <dgm:cxn modelId="{2777B907-5735-43E7-A3ED-098D65442664}" type="presOf" srcId="{3CDE6C77-0062-4532-82B8-3E8EA80CC47D}" destId="{B182E2A2-14C4-4639-8394-B5A97EDA41BE}" srcOrd="0" destOrd="0" presId="urn:microsoft.com/office/officeart/2005/8/layout/hierarchy1"/>
    <dgm:cxn modelId="{A515DED1-E918-4FC4-A849-64AA5CFC3FD9}" type="presOf" srcId="{45309AC7-072C-4024-8415-9B79744258AD}" destId="{7752FA30-869C-4009-8D28-9BE5665D895E}" srcOrd="0" destOrd="0" presId="urn:microsoft.com/office/officeart/2005/8/layout/hierarchy1"/>
    <dgm:cxn modelId="{75406F9C-45C1-4BC0-9271-982C395D7C9B}" type="presOf" srcId="{89383B74-0E89-47CE-94BA-E4F982D1FE28}" destId="{33C1BF03-A6DC-4A79-B101-93E6D4F3038A}" srcOrd="0" destOrd="0" presId="urn:microsoft.com/office/officeart/2005/8/layout/hierarchy1"/>
    <dgm:cxn modelId="{89B18ABB-B867-4CBC-A862-EE0112C41D73}" type="presOf" srcId="{36CF5844-F9A9-4536-A0D4-94B916053E3B}" destId="{48270A16-5683-4797-8627-C05F84EE732A}" srcOrd="0" destOrd="0" presId="urn:microsoft.com/office/officeart/2005/8/layout/hierarchy1"/>
    <dgm:cxn modelId="{03BC9B0A-D795-4B74-8183-DE19E7129399}" type="presOf" srcId="{E3E032BE-B1C7-472A-A320-CB8018B3039C}" destId="{C709667E-64A9-4D3D-8015-0DDE162FAB09}" srcOrd="0" destOrd="0" presId="urn:microsoft.com/office/officeart/2005/8/layout/hierarchy1"/>
    <dgm:cxn modelId="{8A8B7B75-5DAA-4E6B-A4BF-6C5B69F451D7}" type="presOf" srcId="{1505E6E4-0512-4E95-92DC-1A75D15C5A45}" destId="{7B568A87-DFF3-40E7-809E-E6729F831030}" srcOrd="0" destOrd="0" presId="urn:microsoft.com/office/officeart/2005/8/layout/hierarchy1"/>
    <dgm:cxn modelId="{95CF6349-40C6-406D-8AEB-6A7A135C6BD2}" type="presOf" srcId="{A9E3E3EA-6C6F-4374-B647-6E604C7804D5}" destId="{2C393120-8E11-439A-BEC0-3299A20A7528}" srcOrd="0" destOrd="0" presId="urn:microsoft.com/office/officeart/2005/8/layout/hierarchy1"/>
    <dgm:cxn modelId="{FCC790ED-5338-42CC-8016-A7BB24346092}" srcId="{082CDBB9-451C-4101-A81E-DDFA29F9735B}" destId="{F3F908EF-D357-4BB4-8B7C-86172C9F14C5}" srcOrd="1" destOrd="0" parTransId="{45309AC7-072C-4024-8415-9B79744258AD}" sibTransId="{EF9C2AFC-E4AC-47C7-852E-F7D433FA356B}"/>
    <dgm:cxn modelId="{36EDAFF9-05B6-4678-ADAC-BA6E6F01DE08}" type="presOf" srcId="{74703F2C-F805-4ED7-B26A-AFE684C8599B}" destId="{303E3401-23FB-48C0-A0E6-5E21B1380624}" srcOrd="0" destOrd="0" presId="urn:microsoft.com/office/officeart/2005/8/layout/hierarchy1"/>
    <dgm:cxn modelId="{F4B57DEB-8A34-4BB4-8CFC-81C8107A076B}" type="presOf" srcId="{068912AF-85F4-423C-8CC8-3B2A5A78CD66}" destId="{6B647C88-EB91-4D14-8336-7DAE4F6F7B2E}" srcOrd="0" destOrd="0" presId="urn:microsoft.com/office/officeart/2005/8/layout/hierarchy1"/>
    <dgm:cxn modelId="{46E94872-E77E-44A7-9509-0CF8C135EBF5}" srcId="{9D748D85-23B3-4963-95D8-B8DFD1A1B1B6}" destId="{D2E689D9-99A5-4B8A-85BF-083DA1E3896E}" srcOrd="0" destOrd="0" parTransId="{89383B74-0E89-47CE-94BA-E4F982D1FE28}" sibTransId="{3094386B-BFE7-40A6-9645-F7EA3D653D77}"/>
    <dgm:cxn modelId="{E4B3DFBC-70B6-4304-AC19-473414DD99A3}" type="presOf" srcId="{345C1F11-C1BC-41B6-95CE-2FC4A5B2666E}" destId="{D2C3B7A1-EE29-4ACA-A2C6-B0C4D5B46E64}" srcOrd="0" destOrd="0" presId="urn:microsoft.com/office/officeart/2005/8/layout/hierarchy1"/>
    <dgm:cxn modelId="{47570548-B2F0-4480-B627-248C37A9482E}" type="presOf" srcId="{4C855271-C86C-4EB9-8230-A3B7E606A793}" destId="{3987447A-B751-4736-9A4A-0B94AB5B364D}" srcOrd="0" destOrd="0" presId="urn:microsoft.com/office/officeart/2005/8/layout/hierarchy1"/>
    <dgm:cxn modelId="{B79F4FA4-96CE-44AF-9018-0ECFA2C3A790}" type="presOf" srcId="{178C04CB-E1C4-4E1D-8681-A5A735538875}" destId="{FC93E5E8-6756-4156-A1B0-0690B6EFC906}" srcOrd="0" destOrd="0" presId="urn:microsoft.com/office/officeart/2005/8/layout/hierarchy1"/>
    <dgm:cxn modelId="{DB73E86F-9AF7-4EF0-9964-7408E3E1EE9E}" srcId="{2B1C9737-4B37-4618-B412-AC126F459515}" destId="{74703F2C-F805-4ED7-B26A-AFE684C8599B}" srcOrd="1" destOrd="0" parTransId="{4DE25F2E-BC39-40C2-BE7F-BDE51825E15E}" sibTransId="{D118AF3D-DCBC-44AF-B91C-F13D1057B291}"/>
    <dgm:cxn modelId="{AA0C0C78-1E88-4D8E-B4D9-1345199CA13E}" type="presOf" srcId="{2B1C9737-4B37-4618-B412-AC126F459515}" destId="{6E793F86-77E3-4197-9FA7-D2F72F9FB127}" srcOrd="0" destOrd="0" presId="urn:microsoft.com/office/officeart/2005/8/layout/hierarchy1"/>
    <dgm:cxn modelId="{CD6AF140-9B16-47A4-919A-5ED3C49BA4EE}" type="presOf" srcId="{6C95FD6C-3F60-4EA2-870C-C9518F2D23DC}" destId="{852B33E7-32C8-4542-A003-C7401CCB35CF}" srcOrd="0" destOrd="0" presId="urn:microsoft.com/office/officeart/2005/8/layout/hierarchy1"/>
    <dgm:cxn modelId="{45A901C6-7AA8-4DF4-912B-7F5DC27DBE8C}" srcId="{5893C998-5CEC-44CE-BA45-3D16755A7F07}" destId="{04772353-8428-4A2E-B865-0BA060632A4F}" srcOrd="1" destOrd="0" parTransId="{724E6EA3-43A7-4629-84E1-F892DAD037FF}" sibTransId="{7D8CBC05-1751-4031-9B3D-20426A867EEC}"/>
    <dgm:cxn modelId="{B91DD496-1FF3-45FB-A8B2-5F527EBF71A3}" srcId="{2B1C9737-4B37-4618-B412-AC126F459515}" destId="{6C95FD6C-3F60-4EA2-870C-C9518F2D23DC}" srcOrd="2" destOrd="0" parTransId="{E3E032BE-B1C7-472A-A320-CB8018B3039C}" sibTransId="{4FA7DC14-28C6-4B2E-A0B9-17F78EBB04CD}"/>
    <dgm:cxn modelId="{CE6E91C2-1231-4929-B7B2-FA1441C7DFC0}" type="presOf" srcId="{40875BBA-53A3-40E7-9FC8-C9C5C23CE7FC}" destId="{80949E4B-C7D4-48C4-9400-995ED5955C0C}" srcOrd="0" destOrd="0" presId="urn:microsoft.com/office/officeart/2005/8/layout/hierarchy1"/>
    <dgm:cxn modelId="{47FB9D21-7963-4ED2-A680-E8605A7D6F33}" type="presOf" srcId="{80A28CDC-87F6-4FCD-8DA6-CB057CB4EC49}" destId="{AA355E0D-243E-4D18-A1CD-6775DD6DF79E}" srcOrd="0" destOrd="0" presId="urn:microsoft.com/office/officeart/2005/8/layout/hierarchy1"/>
    <dgm:cxn modelId="{01A71605-070B-453A-A717-886E395F89F8}" type="presOf" srcId="{0D37356D-1D45-49CB-91C8-9D39BE68D3B3}" destId="{E2229EF8-C321-4F82-8885-9F98B6840A1F}" srcOrd="0" destOrd="0" presId="urn:microsoft.com/office/officeart/2005/8/layout/hierarchy1"/>
    <dgm:cxn modelId="{20F4CE0C-AF9C-4DFF-A49B-2C405E0ED20B}" srcId="{828E6F5B-5BF7-40C3-BCAF-6B688E4A6538}" destId="{345C1F11-C1BC-41B6-95CE-2FC4A5B2666E}" srcOrd="2" destOrd="0" parTransId="{BEA1EBC1-B50D-4A33-9AE4-375BA6DC31E2}" sibTransId="{5FFB9C28-96FC-4769-AD70-B98BF8608704}"/>
    <dgm:cxn modelId="{34FF4C4B-5F29-4422-A54D-8DFEE4CEE89B}" type="presParOf" srcId="{BC04E7D7-D396-4BF7-9940-D2A47467B605}" destId="{C1869065-C534-4FA2-B045-FDF17424A83D}" srcOrd="0" destOrd="0" presId="urn:microsoft.com/office/officeart/2005/8/layout/hierarchy1"/>
    <dgm:cxn modelId="{9FD0CFBA-C47C-46BC-B933-1A263DA749A9}" type="presParOf" srcId="{C1869065-C534-4FA2-B045-FDF17424A83D}" destId="{16AAA1E0-47E7-4D18-AFA7-3B2B0D34D97A}" srcOrd="0" destOrd="0" presId="urn:microsoft.com/office/officeart/2005/8/layout/hierarchy1"/>
    <dgm:cxn modelId="{70F01B25-1302-4D2E-8AC0-38CF7D04F352}" type="presParOf" srcId="{16AAA1E0-47E7-4D18-AFA7-3B2B0D34D97A}" destId="{60EBF29B-1506-48DC-8394-24324F19399D}" srcOrd="0" destOrd="0" presId="urn:microsoft.com/office/officeart/2005/8/layout/hierarchy1"/>
    <dgm:cxn modelId="{23F0DBEE-D888-421D-8BAD-17812EDB269E}" type="presParOf" srcId="{16AAA1E0-47E7-4D18-AFA7-3B2B0D34D97A}" destId="{3EC65F9F-FEDD-4353-957A-4FAC0623D186}" srcOrd="1" destOrd="0" presId="urn:microsoft.com/office/officeart/2005/8/layout/hierarchy1"/>
    <dgm:cxn modelId="{E3173970-42F4-4B81-9E78-DC1BB16AF687}" type="presParOf" srcId="{C1869065-C534-4FA2-B045-FDF17424A83D}" destId="{960283C6-3FAA-42B4-974E-61076B11D67F}" srcOrd="1" destOrd="0" presId="urn:microsoft.com/office/officeart/2005/8/layout/hierarchy1"/>
    <dgm:cxn modelId="{413021BB-5B1E-43E3-94D6-A93B9FE1F85D}" type="presParOf" srcId="{960283C6-3FAA-42B4-974E-61076B11D67F}" destId="{DB56A182-D85F-4D80-BB26-3FF8C7C883B6}" srcOrd="0" destOrd="0" presId="urn:microsoft.com/office/officeart/2005/8/layout/hierarchy1"/>
    <dgm:cxn modelId="{9F898966-524B-4C50-ABA4-8C2D9633E6A7}" type="presParOf" srcId="{960283C6-3FAA-42B4-974E-61076B11D67F}" destId="{55188C76-8AA5-438A-8365-D43AADC923AA}" srcOrd="1" destOrd="0" presId="urn:microsoft.com/office/officeart/2005/8/layout/hierarchy1"/>
    <dgm:cxn modelId="{C1CA9EF3-3995-48DE-B845-9C7106D4D91F}" type="presParOf" srcId="{55188C76-8AA5-438A-8365-D43AADC923AA}" destId="{D7404DDF-0B5F-44B7-8964-0B866D82C53F}" srcOrd="0" destOrd="0" presId="urn:microsoft.com/office/officeart/2005/8/layout/hierarchy1"/>
    <dgm:cxn modelId="{91555029-D8C6-4252-955E-335A63FBE973}" type="presParOf" srcId="{D7404DDF-0B5F-44B7-8964-0B866D82C53F}" destId="{5BD8AD58-5BD4-4220-85BA-915AB4A9AF7E}" srcOrd="0" destOrd="0" presId="urn:microsoft.com/office/officeart/2005/8/layout/hierarchy1"/>
    <dgm:cxn modelId="{BB8085F3-2C8E-4FD7-9F9E-297D27A459B5}" type="presParOf" srcId="{D7404DDF-0B5F-44B7-8964-0B866D82C53F}" destId="{FFEFCC3E-3A77-4BAB-8951-EEEFA88E3BEB}" srcOrd="1" destOrd="0" presId="urn:microsoft.com/office/officeart/2005/8/layout/hierarchy1"/>
    <dgm:cxn modelId="{B67BC2D2-D266-4ADC-ADF9-119ACF541D0D}" type="presParOf" srcId="{55188C76-8AA5-438A-8365-D43AADC923AA}" destId="{8C398C60-5B0E-4A9F-A046-890938BEF62E}" srcOrd="1" destOrd="0" presId="urn:microsoft.com/office/officeart/2005/8/layout/hierarchy1"/>
    <dgm:cxn modelId="{7F5B66B7-20B4-4F82-95FF-628D2ACD2AE2}" type="presParOf" srcId="{8C398C60-5B0E-4A9F-A046-890938BEF62E}" destId="{B182E2A2-14C4-4639-8394-B5A97EDA41BE}" srcOrd="0" destOrd="0" presId="urn:microsoft.com/office/officeart/2005/8/layout/hierarchy1"/>
    <dgm:cxn modelId="{017A038C-64A8-4C56-B7F3-DCFD760065E0}" type="presParOf" srcId="{8C398C60-5B0E-4A9F-A046-890938BEF62E}" destId="{84450AD4-E928-4D74-B24F-D50AB540717E}" srcOrd="1" destOrd="0" presId="urn:microsoft.com/office/officeart/2005/8/layout/hierarchy1"/>
    <dgm:cxn modelId="{67342C33-F310-43C1-A58D-4AA503B328D0}" type="presParOf" srcId="{84450AD4-E928-4D74-B24F-D50AB540717E}" destId="{D552600A-D22D-4CF4-AC17-2069715DE9DE}" srcOrd="0" destOrd="0" presId="urn:microsoft.com/office/officeart/2005/8/layout/hierarchy1"/>
    <dgm:cxn modelId="{FB1F9A1E-9C98-4982-8917-497428998725}" type="presParOf" srcId="{D552600A-D22D-4CF4-AC17-2069715DE9DE}" destId="{A40DD844-48A7-45F8-A0B4-D07426CC54C7}" srcOrd="0" destOrd="0" presId="urn:microsoft.com/office/officeart/2005/8/layout/hierarchy1"/>
    <dgm:cxn modelId="{AFAB8703-CAF1-4AC0-835F-FDBA9DDCB204}" type="presParOf" srcId="{D552600A-D22D-4CF4-AC17-2069715DE9DE}" destId="{6E793F86-77E3-4197-9FA7-D2F72F9FB127}" srcOrd="1" destOrd="0" presId="urn:microsoft.com/office/officeart/2005/8/layout/hierarchy1"/>
    <dgm:cxn modelId="{E8A2D447-A89D-49BC-B5D7-C851A54595BC}" type="presParOf" srcId="{84450AD4-E928-4D74-B24F-D50AB540717E}" destId="{9B6B8598-DCD0-4AC6-8A4B-76664F4283AA}" srcOrd="1" destOrd="0" presId="urn:microsoft.com/office/officeart/2005/8/layout/hierarchy1"/>
    <dgm:cxn modelId="{143AD226-D630-4E77-AC07-1398CB1DAD3D}" type="presParOf" srcId="{9B6B8598-DCD0-4AC6-8A4B-76664F4283AA}" destId="{BD65FABF-1F96-4F5C-B96E-5B887CF2F201}" srcOrd="0" destOrd="0" presId="urn:microsoft.com/office/officeart/2005/8/layout/hierarchy1"/>
    <dgm:cxn modelId="{41D00543-B8E6-403B-9F3D-DE37F4600A5C}" type="presParOf" srcId="{9B6B8598-DCD0-4AC6-8A4B-76664F4283AA}" destId="{3BBC0AB9-CDC0-4A4E-9BC0-F69BB444E6E3}" srcOrd="1" destOrd="0" presId="urn:microsoft.com/office/officeart/2005/8/layout/hierarchy1"/>
    <dgm:cxn modelId="{8AA8415F-6953-4C4E-A847-B64D3E0C266D}" type="presParOf" srcId="{3BBC0AB9-CDC0-4A4E-9BC0-F69BB444E6E3}" destId="{91422753-D610-432C-BE79-967D9C231094}" srcOrd="0" destOrd="0" presId="urn:microsoft.com/office/officeart/2005/8/layout/hierarchy1"/>
    <dgm:cxn modelId="{E30CDE82-C7ED-4932-8455-2497C603810A}" type="presParOf" srcId="{91422753-D610-432C-BE79-967D9C231094}" destId="{9C7FBDD4-A309-41B7-96DF-D85BA47DB61F}" srcOrd="0" destOrd="0" presId="urn:microsoft.com/office/officeart/2005/8/layout/hierarchy1"/>
    <dgm:cxn modelId="{BFFECF12-3D1A-425F-A28A-822F1669C4B5}" type="presParOf" srcId="{91422753-D610-432C-BE79-967D9C231094}" destId="{C052543F-2E6A-4D37-A2DF-7C6D8933760F}" srcOrd="1" destOrd="0" presId="urn:microsoft.com/office/officeart/2005/8/layout/hierarchy1"/>
    <dgm:cxn modelId="{8662BFB5-ACE5-4087-AAD9-D1CCF11E18E9}" type="presParOf" srcId="{3BBC0AB9-CDC0-4A4E-9BC0-F69BB444E6E3}" destId="{1528CBAC-549A-4321-A3A4-5278DD96E2A7}" srcOrd="1" destOrd="0" presId="urn:microsoft.com/office/officeart/2005/8/layout/hierarchy1"/>
    <dgm:cxn modelId="{000B625C-0A1F-4D61-AB66-F586BC3AACEA}" type="presParOf" srcId="{1528CBAC-549A-4321-A3A4-5278DD96E2A7}" destId="{02C0BCA6-755C-4270-9D11-7D54CEACC012}" srcOrd="0" destOrd="0" presId="urn:microsoft.com/office/officeart/2005/8/layout/hierarchy1"/>
    <dgm:cxn modelId="{A8549D11-A91A-4A54-A240-271013165599}" type="presParOf" srcId="{1528CBAC-549A-4321-A3A4-5278DD96E2A7}" destId="{1629FF77-E7ED-4092-9944-1349BDEA2F7F}" srcOrd="1" destOrd="0" presId="urn:microsoft.com/office/officeart/2005/8/layout/hierarchy1"/>
    <dgm:cxn modelId="{DA2CEDA6-2641-4949-89D5-48E8BC848884}" type="presParOf" srcId="{1629FF77-E7ED-4092-9944-1349BDEA2F7F}" destId="{CE6E6C3B-ABF8-4422-B2D8-1FA8FF5B7B98}" srcOrd="0" destOrd="0" presId="urn:microsoft.com/office/officeart/2005/8/layout/hierarchy1"/>
    <dgm:cxn modelId="{718DD2BD-4BCC-424E-9E63-0077722E7C1B}" type="presParOf" srcId="{CE6E6C3B-ABF8-4422-B2D8-1FA8FF5B7B98}" destId="{1EC279C4-8276-4E2B-9E4C-4EFE79F5C6E3}" srcOrd="0" destOrd="0" presId="urn:microsoft.com/office/officeart/2005/8/layout/hierarchy1"/>
    <dgm:cxn modelId="{CD59CA48-4BA1-4B69-BF43-876D9AB49D46}" type="presParOf" srcId="{CE6E6C3B-ABF8-4422-B2D8-1FA8FF5B7B98}" destId="{6B647C88-EB91-4D14-8336-7DAE4F6F7B2E}" srcOrd="1" destOrd="0" presId="urn:microsoft.com/office/officeart/2005/8/layout/hierarchy1"/>
    <dgm:cxn modelId="{F57D2481-DFBB-49A3-8757-1FABDF352C9B}" type="presParOf" srcId="{1629FF77-E7ED-4092-9944-1349BDEA2F7F}" destId="{A0B61C03-845E-45A4-A278-20D360E80865}" srcOrd="1" destOrd="0" presId="urn:microsoft.com/office/officeart/2005/8/layout/hierarchy1"/>
    <dgm:cxn modelId="{A49D3529-C64D-4E35-9820-1D3BF7C6674B}" type="presParOf" srcId="{1528CBAC-549A-4321-A3A4-5278DD96E2A7}" destId="{FC93E5E8-6756-4156-A1B0-0690B6EFC906}" srcOrd="2" destOrd="0" presId="urn:microsoft.com/office/officeart/2005/8/layout/hierarchy1"/>
    <dgm:cxn modelId="{1D8DD273-F5C5-4724-9AEA-0494E7886702}" type="presParOf" srcId="{1528CBAC-549A-4321-A3A4-5278DD96E2A7}" destId="{68646BDB-1FFE-4279-849C-B31B3B50ADA5}" srcOrd="3" destOrd="0" presId="urn:microsoft.com/office/officeart/2005/8/layout/hierarchy1"/>
    <dgm:cxn modelId="{23E406D3-59B3-40AA-B005-B2E60D246DF3}" type="presParOf" srcId="{68646BDB-1FFE-4279-849C-B31B3B50ADA5}" destId="{61D231D8-01C1-4F13-AA12-3FDAEC326844}" srcOrd="0" destOrd="0" presId="urn:microsoft.com/office/officeart/2005/8/layout/hierarchy1"/>
    <dgm:cxn modelId="{0E520E0F-38D5-4A54-8B71-FD972CAA397E}" type="presParOf" srcId="{61D231D8-01C1-4F13-AA12-3FDAEC326844}" destId="{5396186E-0291-4B22-BAEE-C84293136319}" srcOrd="0" destOrd="0" presId="urn:microsoft.com/office/officeart/2005/8/layout/hierarchy1"/>
    <dgm:cxn modelId="{B2F3A4E5-345C-4FC9-BB54-B32D3569DE8C}" type="presParOf" srcId="{61D231D8-01C1-4F13-AA12-3FDAEC326844}" destId="{2C393120-8E11-439A-BEC0-3299A20A7528}" srcOrd="1" destOrd="0" presId="urn:microsoft.com/office/officeart/2005/8/layout/hierarchy1"/>
    <dgm:cxn modelId="{97F0B259-1091-461A-B89F-565F3162FC93}" type="presParOf" srcId="{68646BDB-1FFE-4279-849C-B31B3B50ADA5}" destId="{0337CE90-5AA9-4404-9C24-08F4F064D729}" srcOrd="1" destOrd="0" presId="urn:microsoft.com/office/officeart/2005/8/layout/hierarchy1"/>
    <dgm:cxn modelId="{BEAFFCEF-6E1C-4D96-8DD9-BE961CCF8F66}" type="presParOf" srcId="{1528CBAC-549A-4321-A3A4-5278DD96E2A7}" destId="{424ADFF7-E969-4C7F-B94D-25338E7418E6}" srcOrd="4" destOrd="0" presId="urn:microsoft.com/office/officeart/2005/8/layout/hierarchy1"/>
    <dgm:cxn modelId="{315941CD-8DAD-4638-A9D9-B5D09F61B1EA}" type="presParOf" srcId="{1528CBAC-549A-4321-A3A4-5278DD96E2A7}" destId="{CB1FD0FE-99AC-49CA-9340-1DFD1E5D3B8A}" srcOrd="5" destOrd="0" presId="urn:microsoft.com/office/officeart/2005/8/layout/hierarchy1"/>
    <dgm:cxn modelId="{C8AFE1CA-DA12-488D-99EB-B7F2CEA7842B}" type="presParOf" srcId="{CB1FD0FE-99AC-49CA-9340-1DFD1E5D3B8A}" destId="{B235E952-3B56-42C6-8AD6-0EA1A216E99F}" srcOrd="0" destOrd="0" presId="urn:microsoft.com/office/officeart/2005/8/layout/hierarchy1"/>
    <dgm:cxn modelId="{80F940A7-6A3A-4423-9868-8996F8B5DC0F}" type="presParOf" srcId="{B235E952-3B56-42C6-8AD6-0EA1A216E99F}" destId="{D88803E7-1914-4567-932B-B377089F1CEF}" srcOrd="0" destOrd="0" presId="urn:microsoft.com/office/officeart/2005/8/layout/hierarchy1"/>
    <dgm:cxn modelId="{519EF0E2-0905-491B-8653-44D4FB2212B3}" type="presParOf" srcId="{B235E952-3B56-42C6-8AD6-0EA1A216E99F}" destId="{D2C3B7A1-EE29-4ACA-A2C6-B0C4D5B46E64}" srcOrd="1" destOrd="0" presId="urn:microsoft.com/office/officeart/2005/8/layout/hierarchy1"/>
    <dgm:cxn modelId="{12A4FB94-1328-42F8-A856-17D05E7933CB}" type="presParOf" srcId="{CB1FD0FE-99AC-49CA-9340-1DFD1E5D3B8A}" destId="{62CDA450-7C7B-4408-B9C4-598F71DFD641}" srcOrd="1" destOrd="0" presId="urn:microsoft.com/office/officeart/2005/8/layout/hierarchy1"/>
    <dgm:cxn modelId="{F2DD054A-26C4-4E67-AB0E-C792AFE526ED}" type="presParOf" srcId="{9B6B8598-DCD0-4AC6-8A4B-76664F4283AA}" destId="{A37C5259-077A-4B57-9F9E-727ED322F625}" srcOrd="2" destOrd="0" presId="urn:microsoft.com/office/officeart/2005/8/layout/hierarchy1"/>
    <dgm:cxn modelId="{CF7E3E5B-85A0-4CA8-9BEC-194F03CCC95F}" type="presParOf" srcId="{9B6B8598-DCD0-4AC6-8A4B-76664F4283AA}" destId="{3D8CA7B3-52D4-4405-9B0A-99FD9F54B224}" srcOrd="3" destOrd="0" presId="urn:microsoft.com/office/officeart/2005/8/layout/hierarchy1"/>
    <dgm:cxn modelId="{9C90A56E-E211-475D-B359-1DFE61C37BC5}" type="presParOf" srcId="{3D8CA7B3-52D4-4405-9B0A-99FD9F54B224}" destId="{F51D94C9-CCB6-4037-91BF-AF83A7549217}" srcOrd="0" destOrd="0" presId="urn:microsoft.com/office/officeart/2005/8/layout/hierarchy1"/>
    <dgm:cxn modelId="{5712B716-3A11-439B-8D3E-C9B323133FCE}" type="presParOf" srcId="{F51D94C9-CCB6-4037-91BF-AF83A7549217}" destId="{1D8EC49E-3F85-4FA7-96F5-90793E55BA39}" srcOrd="0" destOrd="0" presId="urn:microsoft.com/office/officeart/2005/8/layout/hierarchy1"/>
    <dgm:cxn modelId="{B8E6E44A-A672-4464-B4F1-58A9E51C84C3}" type="presParOf" srcId="{F51D94C9-CCB6-4037-91BF-AF83A7549217}" destId="{303E3401-23FB-48C0-A0E6-5E21B1380624}" srcOrd="1" destOrd="0" presId="urn:microsoft.com/office/officeart/2005/8/layout/hierarchy1"/>
    <dgm:cxn modelId="{F48BCBCF-B8DE-4C23-848D-3562C1270CF1}" type="presParOf" srcId="{3D8CA7B3-52D4-4405-9B0A-99FD9F54B224}" destId="{C94C317B-BBB4-47B9-AB93-8CCFBDE6A2A2}" srcOrd="1" destOrd="0" presId="urn:microsoft.com/office/officeart/2005/8/layout/hierarchy1"/>
    <dgm:cxn modelId="{187A7105-8A8A-43DE-A060-9EA464253F74}" type="presParOf" srcId="{9B6B8598-DCD0-4AC6-8A4B-76664F4283AA}" destId="{C709667E-64A9-4D3D-8015-0DDE162FAB09}" srcOrd="4" destOrd="0" presId="urn:microsoft.com/office/officeart/2005/8/layout/hierarchy1"/>
    <dgm:cxn modelId="{A2735A2A-AE7B-4153-A72E-45BAC9A5229C}" type="presParOf" srcId="{9B6B8598-DCD0-4AC6-8A4B-76664F4283AA}" destId="{7DB0EDA5-9973-4244-81C6-19E0BC7E1E06}" srcOrd="5" destOrd="0" presId="urn:microsoft.com/office/officeart/2005/8/layout/hierarchy1"/>
    <dgm:cxn modelId="{43CA14F3-EE0B-4611-BEFD-E495EEABD879}" type="presParOf" srcId="{7DB0EDA5-9973-4244-81C6-19E0BC7E1E06}" destId="{8ECC7B87-0D28-46E4-B4D8-BC40BBB051F1}" srcOrd="0" destOrd="0" presId="urn:microsoft.com/office/officeart/2005/8/layout/hierarchy1"/>
    <dgm:cxn modelId="{35AD7B95-BCDA-4534-AA67-724325B0F40F}" type="presParOf" srcId="{8ECC7B87-0D28-46E4-B4D8-BC40BBB051F1}" destId="{6FBA55C6-74EC-479E-9B81-9E695C7C2EDE}" srcOrd="0" destOrd="0" presId="urn:microsoft.com/office/officeart/2005/8/layout/hierarchy1"/>
    <dgm:cxn modelId="{1428B246-145F-415C-B490-AF8934EAEDD5}" type="presParOf" srcId="{8ECC7B87-0D28-46E4-B4D8-BC40BBB051F1}" destId="{852B33E7-32C8-4542-A003-C7401CCB35CF}" srcOrd="1" destOrd="0" presId="urn:microsoft.com/office/officeart/2005/8/layout/hierarchy1"/>
    <dgm:cxn modelId="{FE4DF1C6-15E1-4859-BBAE-F1ECDD9C1A33}" type="presParOf" srcId="{7DB0EDA5-9973-4244-81C6-19E0BC7E1E06}" destId="{B78C07CB-34AE-4E29-86B7-AAA2C0A3FFE7}" srcOrd="1" destOrd="0" presId="urn:microsoft.com/office/officeart/2005/8/layout/hierarchy1"/>
    <dgm:cxn modelId="{9B4FE22C-328E-4AC4-9D42-5B02CCA07F97}" type="presParOf" srcId="{8C398C60-5B0E-4A9F-A046-890938BEF62E}" destId="{E2D45C5C-2706-4B7F-A9D0-33C665EB1A98}" srcOrd="2" destOrd="0" presId="urn:microsoft.com/office/officeart/2005/8/layout/hierarchy1"/>
    <dgm:cxn modelId="{E8206D8D-6AB8-428F-B2D8-2534F63341D3}" type="presParOf" srcId="{8C398C60-5B0E-4A9F-A046-890938BEF62E}" destId="{3D04F12A-CE6E-4863-9B62-716191F1774D}" srcOrd="3" destOrd="0" presId="urn:microsoft.com/office/officeart/2005/8/layout/hierarchy1"/>
    <dgm:cxn modelId="{4252CDE4-8D86-4E9C-8A4B-39B81C990F99}" type="presParOf" srcId="{3D04F12A-CE6E-4863-9B62-716191F1774D}" destId="{D951A1ED-A673-4028-82FD-BA21F0969EAC}" srcOrd="0" destOrd="0" presId="urn:microsoft.com/office/officeart/2005/8/layout/hierarchy1"/>
    <dgm:cxn modelId="{6F5E0BC5-985C-4F7F-A572-A3DD8BF58542}" type="presParOf" srcId="{D951A1ED-A673-4028-82FD-BA21F0969EAC}" destId="{C165BC98-6E8D-42E0-A2EB-E8E8C8BED8CE}" srcOrd="0" destOrd="0" presId="urn:microsoft.com/office/officeart/2005/8/layout/hierarchy1"/>
    <dgm:cxn modelId="{69077BEC-EFEF-4706-B056-95D28C72873B}" type="presParOf" srcId="{D951A1ED-A673-4028-82FD-BA21F0969EAC}" destId="{947DE92B-44F1-4D51-B0E3-3D12322B27D7}" srcOrd="1" destOrd="0" presId="urn:microsoft.com/office/officeart/2005/8/layout/hierarchy1"/>
    <dgm:cxn modelId="{91E81C76-BDAC-4620-B385-0E0B528EC118}" type="presParOf" srcId="{3D04F12A-CE6E-4863-9B62-716191F1774D}" destId="{D04B03FB-7C8F-42A9-B770-01E3E8A56756}" srcOrd="1" destOrd="0" presId="urn:microsoft.com/office/officeart/2005/8/layout/hierarchy1"/>
    <dgm:cxn modelId="{1F808FBD-F01A-4940-8AFB-B246E92026A5}" type="presParOf" srcId="{D04B03FB-7C8F-42A9-B770-01E3E8A56756}" destId="{655A3E7D-D85A-424F-82BE-6B7A0FC0116E}" srcOrd="0" destOrd="0" presId="urn:microsoft.com/office/officeart/2005/8/layout/hierarchy1"/>
    <dgm:cxn modelId="{3AF7D0D3-8A35-4F64-BBB6-AA3978EF78AA}" type="presParOf" srcId="{D04B03FB-7C8F-42A9-B770-01E3E8A56756}" destId="{812A4181-E187-43D1-A6A9-D6FECED4B629}" srcOrd="1" destOrd="0" presId="urn:microsoft.com/office/officeart/2005/8/layout/hierarchy1"/>
    <dgm:cxn modelId="{A1EBC9BF-A66A-44CD-A87F-1EF2192D8DDC}" type="presParOf" srcId="{812A4181-E187-43D1-A6A9-D6FECED4B629}" destId="{FAD3D231-E41F-404C-9F42-B1FD840B35A3}" srcOrd="0" destOrd="0" presId="urn:microsoft.com/office/officeart/2005/8/layout/hierarchy1"/>
    <dgm:cxn modelId="{A3ABCE54-83D9-4590-A8EE-EA2AAF21BBCB}" type="presParOf" srcId="{FAD3D231-E41F-404C-9F42-B1FD840B35A3}" destId="{0D2AE662-2F2C-4351-945B-508F3D1B03C5}" srcOrd="0" destOrd="0" presId="urn:microsoft.com/office/officeart/2005/8/layout/hierarchy1"/>
    <dgm:cxn modelId="{1D521F24-D996-4114-B391-AB303F34DACF}" type="presParOf" srcId="{FAD3D231-E41F-404C-9F42-B1FD840B35A3}" destId="{6A7FD635-6A5C-4506-822E-CC5627B43570}" srcOrd="1" destOrd="0" presId="urn:microsoft.com/office/officeart/2005/8/layout/hierarchy1"/>
    <dgm:cxn modelId="{EC8DCE7A-B41F-4F7B-9694-C3C35DBF061B}" type="presParOf" srcId="{812A4181-E187-43D1-A6A9-D6FECED4B629}" destId="{BB08B983-CEF6-473F-B334-4B7A3C5F09CE}" srcOrd="1" destOrd="0" presId="urn:microsoft.com/office/officeart/2005/8/layout/hierarchy1"/>
    <dgm:cxn modelId="{CFDE9CAA-AD4B-4BFE-AA53-A4D08864A4D3}" type="presParOf" srcId="{BB08B983-CEF6-473F-B334-4B7A3C5F09CE}" destId="{33C1BF03-A6DC-4A79-B101-93E6D4F3038A}" srcOrd="0" destOrd="0" presId="urn:microsoft.com/office/officeart/2005/8/layout/hierarchy1"/>
    <dgm:cxn modelId="{C4A4FC32-EDF5-466B-8D17-31300465FACF}" type="presParOf" srcId="{BB08B983-CEF6-473F-B334-4B7A3C5F09CE}" destId="{167CD3E3-3DAB-4310-AE0D-17B9032636C7}" srcOrd="1" destOrd="0" presId="urn:microsoft.com/office/officeart/2005/8/layout/hierarchy1"/>
    <dgm:cxn modelId="{5202CC74-2733-498D-9450-E56852DABED8}" type="presParOf" srcId="{167CD3E3-3DAB-4310-AE0D-17B9032636C7}" destId="{7D750C5F-7015-4DA6-8EB3-9BDCE6EBB9FC}" srcOrd="0" destOrd="0" presId="urn:microsoft.com/office/officeart/2005/8/layout/hierarchy1"/>
    <dgm:cxn modelId="{CAC068D6-4AFF-4D95-9CE2-C7666026DB5C}" type="presParOf" srcId="{7D750C5F-7015-4DA6-8EB3-9BDCE6EBB9FC}" destId="{4490D262-06BE-47C2-8C0A-07C304ABE0E6}" srcOrd="0" destOrd="0" presId="urn:microsoft.com/office/officeart/2005/8/layout/hierarchy1"/>
    <dgm:cxn modelId="{F0308711-4AE8-4D94-A822-2E100FECBFD2}" type="presParOf" srcId="{7D750C5F-7015-4DA6-8EB3-9BDCE6EBB9FC}" destId="{2E054027-12F5-4CC5-AB66-4C9EEABD918B}" srcOrd="1" destOrd="0" presId="urn:microsoft.com/office/officeart/2005/8/layout/hierarchy1"/>
    <dgm:cxn modelId="{3BA0F235-ED64-4C01-A5B8-2D8E3A65426B}" type="presParOf" srcId="{167CD3E3-3DAB-4310-AE0D-17B9032636C7}" destId="{F7C31D51-6862-4A9B-9EA4-8EE5FC8D711C}" srcOrd="1" destOrd="0" presId="urn:microsoft.com/office/officeart/2005/8/layout/hierarchy1"/>
    <dgm:cxn modelId="{38F2980B-1967-48F7-BF20-7B77E8C2CE2E}" type="presParOf" srcId="{BB08B983-CEF6-473F-B334-4B7A3C5F09CE}" destId="{3987447A-B751-4736-9A4A-0B94AB5B364D}" srcOrd="2" destOrd="0" presId="urn:microsoft.com/office/officeart/2005/8/layout/hierarchy1"/>
    <dgm:cxn modelId="{114F0B8E-3C06-478D-BE32-E12B155DD74A}" type="presParOf" srcId="{BB08B983-CEF6-473F-B334-4B7A3C5F09CE}" destId="{41397971-93A8-4363-ADE5-D99117377C5E}" srcOrd="3" destOrd="0" presId="urn:microsoft.com/office/officeart/2005/8/layout/hierarchy1"/>
    <dgm:cxn modelId="{79F1B35B-677E-4E94-8BA8-290DF9CE69F1}" type="presParOf" srcId="{41397971-93A8-4363-ADE5-D99117377C5E}" destId="{92DE376B-CE2E-4937-A93C-3F11017AC381}" srcOrd="0" destOrd="0" presId="urn:microsoft.com/office/officeart/2005/8/layout/hierarchy1"/>
    <dgm:cxn modelId="{3CBCDFB0-4199-49D9-8BD4-AB5E8A7B4657}" type="presParOf" srcId="{92DE376B-CE2E-4937-A93C-3F11017AC381}" destId="{B726B566-01A6-4383-AC74-61E1EC69D0BE}" srcOrd="0" destOrd="0" presId="urn:microsoft.com/office/officeart/2005/8/layout/hierarchy1"/>
    <dgm:cxn modelId="{4EDD8668-69A3-452A-8939-A9514BBB6A48}" type="presParOf" srcId="{92DE376B-CE2E-4937-A93C-3F11017AC381}" destId="{8DA45A47-5D1F-4A0E-80F5-72279FCB278C}" srcOrd="1" destOrd="0" presId="urn:microsoft.com/office/officeart/2005/8/layout/hierarchy1"/>
    <dgm:cxn modelId="{DA21E926-480B-4DF5-BB04-17F8F6D011A3}" type="presParOf" srcId="{41397971-93A8-4363-ADE5-D99117377C5E}" destId="{34F83FF4-3D38-412C-8258-172CCEC6C897}" srcOrd="1" destOrd="0" presId="urn:microsoft.com/office/officeart/2005/8/layout/hierarchy1"/>
    <dgm:cxn modelId="{62D44A8F-531B-43DA-986F-40C7932DE828}" type="presParOf" srcId="{BB08B983-CEF6-473F-B334-4B7A3C5F09CE}" destId="{1C75810F-CC0C-4424-8BDE-2E28F8222E69}" srcOrd="4" destOrd="0" presId="urn:microsoft.com/office/officeart/2005/8/layout/hierarchy1"/>
    <dgm:cxn modelId="{1D358A73-2EC3-46D9-A575-547915450C5B}" type="presParOf" srcId="{BB08B983-CEF6-473F-B334-4B7A3C5F09CE}" destId="{FCE2BD4F-B1D2-485E-8AFD-CE717160F0F1}" srcOrd="5" destOrd="0" presId="urn:microsoft.com/office/officeart/2005/8/layout/hierarchy1"/>
    <dgm:cxn modelId="{9A0C69CB-6F73-4F44-BC26-98134D7EBA34}" type="presParOf" srcId="{FCE2BD4F-B1D2-485E-8AFD-CE717160F0F1}" destId="{ABD5ED76-8478-4102-8215-B99F73CD047D}" srcOrd="0" destOrd="0" presId="urn:microsoft.com/office/officeart/2005/8/layout/hierarchy1"/>
    <dgm:cxn modelId="{F1697079-AA20-4624-8B68-1036F9FE0DBA}" type="presParOf" srcId="{ABD5ED76-8478-4102-8215-B99F73CD047D}" destId="{D2E4A05B-B66A-434B-9F70-9AC84AA5FD9B}" srcOrd="0" destOrd="0" presId="urn:microsoft.com/office/officeart/2005/8/layout/hierarchy1"/>
    <dgm:cxn modelId="{DB499C43-3B69-4970-AE99-1BFE0FD6B24E}" type="presParOf" srcId="{ABD5ED76-8478-4102-8215-B99F73CD047D}" destId="{7B568A87-DFF3-40E7-809E-E6729F831030}" srcOrd="1" destOrd="0" presId="urn:microsoft.com/office/officeart/2005/8/layout/hierarchy1"/>
    <dgm:cxn modelId="{4D50A51E-BED2-4EB7-BB77-13A9731502E4}" type="presParOf" srcId="{FCE2BD4F-B1D2-485E-8AFD-CE717160F0F1}" destId="{BC4DE602-947A-4936-A4F6-B6753B97682E}" srcOrd="1" destOrd="0" presId="urn:microsoft.com/office/officeart/2005/8/layout/hierarchy1"/>
    <dgm:cxn modelId="{21702D38-556D-4A2C-BB99-7FD7E0720075}" type="presParOf" srcId="{D04B03FB-7C8F-42A9-B770-01E3E8A56756}" destId="{7752FA30-869C-4009-8D28-9BE5665D895E}" srcOrd="2" destOrd="0" presId="urn:microsoft.com/office/officeart/2005/8/layout/hierarchy1"/>
    <dgm:cxn modelId="{D6A6B13D-3484-4AA5-B0DC-A4DB76A26731}" type="presParOf" srcId="{D04B03FB-7C8F-42A9-B770-01E3E8A56756}" destId="{E0EEE052-986A-4F79-A94F-3CEDFAEDCDE2}" srcOrd="3" destOrd="0" presId="urn:microsoft.com/office/officeart/2005/8/layout/hierarchy1"/>
    <dgm:cxn modelId="{930BAC91-E981-4D7D-A7E6-B2F0754AC0FE}" type="presParOf" srcId="{E0EEE052-986A-4F79-A94F-3CEDFAEDCDE2}" destId="{C51A4777-FE17-4B53-99C8-E9C3155930FA}" srcOrd="0" destOrd="0" presId="urn:microsoft.com/office/officeart/2005/8/layout/hierarchy1"/>
    <dgm:cxn modelId="{186BEB87-1957-4B5D-ACC3-9351CE0E81AB}" type="presParOf" srcId="{C51A4777-FE17-4B53-99C8-E9C3155930FA}" destId="{71557181-35D6-4A5C-964C-02104E8240D4}" srcOrd="0" destOrd="0" presId="urn:microsoft.com/office/officeart/2005/8/layout/hierarchy1"/>
    <dgm:cxn modelId="{3A317E8E-29A6-4E77-BD4C-53F147574625}" type="presParOf" srcId="{C51A4777-FE17-4B53-99C8-E9C3155930FA}" destId="{DBCBDEB7-6556-46A3-90FD-6354CADA9F65}" srcOrd="1" destOrd="0" presId="urn:microsoft.com/office/officeart/2005/8/layout/hierarchy1"/>
    <dgm:cxn modelId="{4EC8D10C-71B9-4B12-BB99-A0DAC6286CAF}" type="presParOf" srcId="{E0EEE052-986A-4F79-A94F-3CEDFAEDCDE2}" destId="{813403F7-9196-4197-A06A-D41CDCE57E1C}" srcOrd="1" destOrd="0" presId="urn:microsoft.com/office/officeart/2005/8/layout/hierarchy1"/>
    <dgm:cxn modelId="{F5437260-20F6-4AE2-8B57-A8D8A902C843}" type="presParOf" srcId="{813403F7-9196-4197-A06A-D41CDCE57E1C}" destId="{E2229EF8-C321-4F82-8885-9F98B6840A1F}" srcOrd="0" destOrd="0" presId="urn:microsoft.com/office/officeart/2005/8/layout/hierarchy1"/>
    <dgm:cxn modelId="{34B5E80C-4256-42A9-AFD6-619859B57002}" type="presParOf" srcId="{813403F7-9196-4197-A06A-D41CDCE57E1C}" destId="{A27B768D-0458-4A4A-8216-3ABE9925B946}" srcOrd="1" destOrd="0" presId="urn:microsoft.com/office/officeart/2005/8/layout/hierarchy1"/>
    <dgm:cxn modelId="{585F7D0E-1DFA-43CC-B995-5D6177D1BD0A}" type="presParOf" srcId="{A27B768D-0458-4A4A-8216-3ABE9925B946}" destId="{06E2DBF8-EB20-4E44-97B8-D0930243DC3C}" srcOrd="0" destOrd="0" presId="urn:microsoft.com/office/officeart/2005/8/layout/hierarchy1"/>
    <dgm:cxn modelId="{FF3CA4A4-52A4-433E-AD68-AEA74FA4F9CC}" type="presParOf" srcId="{06E2DBF8-EB20-4E44-97B8-D0930243DC3C}" destId="{70DBA812-4C26-47A3-9759-A98B15DB9AD2}" srcOrd="0" destOrd="0" presId="urn:microsoft.com/office/officeart/2005/8/layout/hierarchy1"/>
    <dgm:cxn modelId="{A8991C85-124F-4B76-8412-0A8934766A5A}" type="presParOf" srcId="{06E2DBF8-EB20-4E44-97B8-D0930243DC3C}" destId="{616B2B06-5D57-44BB-87E9-74651DF08B92}" srcOrd="1" destOrd="0" presId="urn:microsoft.com/office/officeart/2005/8/layout/hierarchy1"/>
    <dgm:cxn modelId="{A63F8867-784C-4F25-AF01-412CA61D2C43}" type="presParOf" srcId="{A27B768D-0458-4A4A-8216-3ABE9925B946}" destId="{1651C48E-51A3-4D4C-9151-74279F24DC28}" srcOrd="1" destOrd="0" presId="urn:microsoft.com/office/officeart/2005/8/layout/hierarchy1"/>
    <dgm:cxn modelId="{3460A4B5-9039-4FA3-B4A6-913F4C4E6F95}" type="presParOf" srcId="{813403F7-9196-4197-A06A-D41CDCE57E1C}" destId="{80949E4B-C7D4-48C4-9400-995ED5955C0C}" srcOrd="2" destOrd="0" presId="urn:microsoft.com/office/officeart/2005/8/layout/hierarchy1"/>
    <dgm:cxn modelId="{1E515958-B34C-44BF-A1BE-71A45BDDF355}" type="presParOf" srcId="{813403F7-9196-4197-A06A-D41CDCE57E1C}" destId="{CC37D4ED-6200-4C9F-ABC5-31938BE1777D}" srcOrd="3" destOrd="0" presId="urn:microsoft.com/office/officeart/2005/8/layout/hierarchy1"/>
    <dgm:cxn modelId="{F192F0DB-737D-42B0-B613-439367171B6A}" type="presParOf" srcId="{CC37D4ED-6200-4C9F-ABC5-31938BE1777D}" destId="{9841BCF2-3DB3-4498-B1EB-274D32AFB132}" srcOrd="0" destOrd="0" presId="urn:microsoft.com/office/officeart/2005/8/layout/hierarchy1"/>
    <dgm:cxn modelId="{3E509D79-990E-46AE-B534-9410A8E5D828}" type="presParOf" srcId="{9841BCF2-3DB3-4498-B1EB-274D32AFB132}" destId="{0DDE2EA3-DF0C-4A4E-8314-D4A153CBEB99}" srcOrd="0" destOrd="0" presId="urn:microsoft.com/office/officeart/2005/8/layout/hierarchy1"/>
    <dgm:cxn modelId="{B26E54D3-49D5-4AE4-82AA-82806AA73BC4}" type="presParOf" srcId="{9841BCF2-3DB3-4498-B1EB-274D32AFB132}" destId="{48270A16-5683-4797-8627-C05F84EE732A}" srcOrd="1" destOrd="0" presId="urn:microsoft.com/office/officeart/2005/8/layout/hierarchy1"/>
    <dgm:cxn modelId="{B24F0F02-740F-4985-89FE-5FB5AA00A983}" type="presParOf" srcId="{CC37D4ED-6200-4C9F-ABC5-31938BE1777D}" destId="{CF63A748-8671-4504-BE03-C89800C5B629}" srcOrd="1" destOrd="0" presId="urn:microsoft.com/office/officeart/2005/8/layout/hierarchy1"/>
    <dgm:cxn modelId="{3E9FB9B2-17D2-40E9-9689-8199F6B0B56C}" type="presParOf" srcId="{960283C6-3FAA-42B4-974E-61076B11D67F}" destId="{4200CBF4-D601-445F-B417-0695BEFB134D}" srcOrd="2" destOrd="0" presId="urn:microsoft.com/office/officeart/2005/8/layout/hierarchy1"/>
    <dgm:cxn modelId="{E2766B89-3E5D-4D8A-9B4E-45517374A919}" type="presParOf" srcId="{960283C6-3FAA-42B4-974E-61076B11D67F}" destId="{46AC6A61-F7F5-4430-9E85-3866B4AE6FC8}" srcOrd="3" destOrd="0" presId="urn:microsoft.com/office/officeart/2005/8/layout/hierarchy1"/>
    <dgm:cxn modelId="{4132F213-869C-4023-AB57-E0F2402607BB}" type="presParOf" srcId="{46AC6A61-F7F5-4430-9E85-3866B4AE6FC8}" destId="{7AE75102-2112-43AE-AE15-DD0217264484}" srcOrd="0" destOrd="0" presId="urn:microsoft.com/office/officeart/2005/8/layout/hierarchy1"/>
    <dgm:cxn modelId="{B24C3947-40FE-4FCD-9F93-D801718868AE}" type="presParOf" srcId="{7AE75102-2112-43AE-AE15-DD0217264484}" destId="{75FBFD0E-78D3-444B-B192-099AC805E777}" srcOrd="0" destOrd="0" presId="urn:microsoft.com/office/officeart/2005/8/layout/hierarchy1"/>
    <dgm:cxn modelId="{4F0B0F9A-8FF1-4630-A473-65273F5EDCB9}" type="presParOf" srcId="{7AE75102-2112-43AE-AE15-DD0217264484}" destId="{A81C7AA6-2545-4974-9F1C-6A4241865E94}" srcOrd="1" destOrd="0" presId="urn:microsoft.com/office/officeart/2005/8/layout/hierarchy1"/>
    <dgm:cxn modelId="{8737AE83-6F46-425C-A1F9-BB692A8E8B1F}" type="presParOf" srcId="{46AC6A61-F7F5-4430-9E85-3866B4AE6FC8}" destId="{A13CFB5B-CC14-4CA1-A8D3-3AE1415C3810}" srcOrd="1" destOrd="0" presId="urn:microsoft.com/office/officeart/2005/8/layout/hierarchy1"/>
    <dgm:cxn modelId="{7FE35E13-E20B-4AA1-97B8-A5CA8263EA25}" type="presParOf" srcId="{A13CFB5B-CC14-4CA1-A8D3-3AE1415C3810}" destId="{AA355E0D-243E-4D18-A1CD-6775DD6DF79E}" srcOrd="0" destOrd="0" presId="urn:microsoft.com/office/officeart/2005/8/layout/hierarchy1"/>
    <dgm:cxn modelId="{8F7A38BA-86AB-45BB-8B51-F84352D19D71}" type="presParOf" srcId="{A13CFB5B-CC14-4CA1-A8D3-3AE1415C3810}" destId="{5FEFB954-D6C8-4575-9FAD-E844A25AF46F}" srcOrd="1" destOrd="0" presId="urn:microsoft.com/office/officeart/2005/8/layout/hierarchy1"/>
    <dgm:cxn modelId="{0495F826-FB58-48E8-A0F0-4E33C661FDB6}" type="presParOf" srcId="{5FEFB954-D6C8-4575-9FAD-E844A25AF46F}" destId="{C00C3363-B962-477B-A02E-0F004AB39EA1}" srcOrd="0" destOrd="0" presId="urn:microsoft.com/office/officeart/2005/8/layout/hierarchy1"/>
    <dgm:cxn modelId="{9EC41940-EB4C-4DCE-A2FF-90483C7333FB}" type="presParOf" srcId="{C00C3363-B962-477B-A02E-0F004AB39EA1}" destId="{C4E837BB-8E3F-46A9-BFEA-CE927C03501E}" srcOrd="0" destOrd="0" presId="urn:microsoft.com/office/officeart/2005/8/layout/hierarchy1"/>
    <dgm:cxn modelId="{F04798CC-00EB-489C-A2A0-E23BD73859A4}" type="presParOf" srcId="{C00C3363-B962-477B-A02E-0F004AB39EA1}" destId="{012D96C6-BEDC-4511-B128-F645B4602130}" srcOrd="1" destOrd="0" presId="urn:microsoft.com/office/officeart/2005/8/layout/hierarchy1"/>
    <dgm:cxn modelId="{C42F9D06-E9D0-4362-B62B-428FDBAE6A08}" type="presParOf" srcId="{5FEFB954-D6C8-4575-9FAD-E844A25AF46F}" destId="{004CB72A-FADC-4F4C-BE63-D289124D5A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66F4B-206C-4ABD-82DF-BD3984EED2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B3773-BAC0-43F2-AF04-5735DB83FCBE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মূলদ</a:t>
          </a:r>
          <a:endParaRPr lang="en-US" sz="40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033C96-66A4-456D-913B-7E01D8F79A13}" type="parTrans" cxnId="{47EF0D4F-7E3D-4857-B6EB-163E700AFFC3}">
      <dgm:prSet/>
      <dgm:spPr/>
      <dgm:t>
        <a:bodyPr/>
        <a:lstStyle/>
        <a:p>
          <a:endParaRPr lang="en-US"/>
        </a:p>
      </dgm:t>
    </dgm:pt>
    <dgm:pt modelId="{7AF6AD32-ACE4-4C9B-BF02-43E17F52F755}" type="sibTrans" cxnId="{47EF0D4F-7E3D-4857-B6EB-163E700AFFC3}">
      <dgm:prSet/>
      <dgm:spPr/>
      <dgm:t>
        <a:bodyPr/>
        <a:lstStyle/>
        <a:p>
          <a:endParaRPr lang="en-US"/>
        </a:p>
      </dgm:t>
    </dgm:pt>
    <dgm:pt modelId="{2B1C9737-4B37-4618-B412-AC126F45951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DE6C77-0062-4532-82B8-3E8EA80CC47D}" type="parTrans" cxnId="{2A2E1DE7-4667-40FC-B335-A8B005AE3ED6}">
      <dgm:prSet/>
      <dgm:spPr/>
      <dgm:t>
        <a:bodyPr/>
        <a:lstStyle/>
        <a:p>
          <a:endParaRPr lang="en-US"/>
        </a:p>
      </dgm:t>
    </dgm:pt>
    <dgm:pt modelId="{92F19BC8-E840-4051-B3AA-E571F16AF96A}" type="sibTrans" cxnId="{2A2E1DE7-4667-40FC-B335-A8B005AE3ED6}">
      <dgm:prSet/>
      <dgm:spPr/>
      <dgm:t>
        <a:bodyPr/>
        <a:lstStyle/>
        <a:p>
          <a:endParaRPr lang="en-US"/>
        </a:p>
      </dgm:t>
    </dgm:pt>
    <dgm:pt modelId="{828E6F5B-5BF7-40C3-BCAF-6B688E4A653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ধনাত্মক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BA6ECC-9D8A-4A15-93BA-3FA37ACCA9CF}" type="parTrans" cxnId="{75EA78DE-84B6-4471-9725-4DE072BC1B44}">
      <dgm:prSet/>
      <dgm:spPr/>
      <dgm:t>
        <a:bodyPr/>
        <a:lstStyle/>
        <a:p>
          <a:endParaRPr lang="en-US"/>
        </a:p>
      </dgm:t>
    </dgm:pt>
    <dgm:pt modelId="{32528E88-9F9E-4FCF-B482-E3D99DD0D023}" type="sibTrans" cxnId="{75EA78DE-84B6-4471-9725-4DE072BC1B44}">
      <dgm:prSet/>
      <dgm:spPr/>
      <dgm:t>
        <a:bodyPr/>
        <a:lstStyle/>
        <a:p>
          <a:endParaRPr lang="en-US"/>
        </a:p>
      </dgm:t>
    </dgm:pt>
    <dgm:pt modelId="{6C95FD6C-3F60-4EA2-870C-C9518F2D23D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ঋণাত্মক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032BE-B1C7-472A-A320-CB8018B3039C}" type="parTrans" cxnId="{B91DD496-1FF3-45FB-A8B2-5F527EBF71A3}">
      <dgm:prSet/>
      <dgm:spPr/>
      <dgm:t>
        <a:bodyPr/>
        <a:lstStyle/>
        <a:p>
          <a:endParaRPr lang="en-US"/>
        </a:p>
      </dgm:t>
    </dgm:pt>
    <dgm:pt modelId="{4FA7DC14-28C6-4B2E-A0B9-17F78EBB04CD}" type="sibTrans" cxnId="{B91DD496-1FF3-45FB-A8B2-5F527EBF71A3}">
      <dgm:prSet/>
      <dgm:spPr/>
      <dgm:t>
        <a:bodyPr/>
        <a:lstStyle/>
        <a:p>
          <a:endParaRPr lang="en-US"/>
        </a:p>
      </dgm:t>
    </dgm:pt>
    <dgm:pt modelId="{082CDBB9-451C-4101-A81E-DDFA29F9735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ভগ্নাংশ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BDA766-8E19-42C7-9CE7-13D778B7F926}" type="parTrans" cxnId="{EFCE7463-CAA0-47D3-847F-E3D6E4868DD3}">
      <dgm:prSet/>
      <dgm:spPr/>
      <dgm:t>
        <a:bodyPr/>
        <a:lstStyle/>
        <a:p>
          <a:endParaRPr lang="en-US"/>
        </a:p>
      </dgm:t>
    </dgm:pt>
    <dgm:pt modelId="{BDBDEE56-8B6B-464F-956E-F4C218479C28}" type="sibTrans" cxnId="{EFCE7463-CAA0-47D3-847F-E3D6E4868DD3}">
      <dgm:prSet/>
      <dgm:spPr/>
      <dgm:t>
        <a:bodyPr/>
        <a:lstStyle/>
        <a:p>
          <a:endParaRPr lang="en-US"/>
        </a:p>
      </dgm:t>
    </dgm:pt>
    <dgm:pt modelId="{9D748D85-23B3-4963-95D8-B8DFD1A1B1B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778ED-D4B9-4A85-A9C3-3CA9A6690470}" type="parTrans" cxnId="{5FAD711F-03B8-4B8D-9617-BE9C050F5DFE}">
      <dgm:prSet/>
      <dgm:spPr/>
      <dgm:t>
        <a:bodyPr/>
        <a:lstStyle/>
        <a:p>
          <a:endParaRPr lang="en-US"/>
        </a:p>
      </dgm:t>
    </dgm:pt>
    <dgm:pt modelId="{406A72AB-F7F9-49B1-8C87-D604ACCF5A6A}" type="sibTrans" cxnId="{5FAD711F-03B8-4B8D-9617-BE9C050F5DFE}">
      <dgm:prSet/>
      <dgm:spPr/>
      <dgm:t>
        <a:bodyPr/>
        <a:lstStyle/>
        <a:p>
          <a:endParaRPr lang="en-US"/>
        </a:p>
      </dgm:t>
    </dgm:pt>
    <dgm:pt modelId="{74703F2C-F805-4ED7-B26A-AFE684C8599B}">
      <dgm:prSet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25F2E-BC39-40C2-BE7F-BDE51825E15E}" type="parTrans" cxnId="{DB73E86F-9AF7-4EF0-9964-7408E3E1EE9E}">
      <dgm:prSet/>
      <dgm:spPr/>
      <dgm:t>
        <a:bodyPr/>
        <a:lstStyle/>
        <a:p>
          <a:endParaRPr lang="en-US"/>
        </a:p>
      </dgm:t>
    </dgm:pt>
    <dgm:pt modelId="{D118AF3D-DCBC-44AF-B91C-F13D1057B291}" type="sibTrans" cxnId="{DB73E86F-9AF7-4EF0-9964-7408E3E1EE9E}">
      <dgm:prSet/>
      <dgm:spPr/>
      <dgm:t>
        <a:bodyPr/>
        <a:lstStyle/>
        <a:p>
          <a:endParaRPr lang="en-US"/>
        </a:p>
      </dgm:t>
    </dgm:pt>
    <dgm:pt modelId="{F3F908EF-D357-4BB4-8B7C-86172C9F14C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309AC7-072C-4024-8415-9B79744258AD}" type="parTrans" cxnId="{FCC790ED-5338-42CC-8016-A7BB24346092}">
      <dgm:prSet/>
      <dgm:spPr/>
      <dgm:t>
        <a:bodyPr/>
        <a:lstStyle/>
        <a:p>
          <a:endParaRPr lang="en-US"/>
        </a:p>
      </dgm:t>
    </dgm:pt>
    <dgm:pt modelId="{EF9C2AFC-E4AC-47C7-852E-F7D433FA356B}" type="sibTrans" cxnId="{FCC790ED-5338-42CC-8016-A7BB24346092}">
      <dgm:prSet/>
      <dgm:spPr/>
      <dgm:t>
        <a:bodyPr/>
        <a:lstStyle/>
        <a:p>
          <a:endParaRPr lang="en-US"/>
        </a:p>
      </dgm:t>
    </dgm:pt>
    <dgm:pt modelId="{068912AF-85F4-423C-8CC8-3B2A5A78CD66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1CED5F-A5AF-4AC7-8117-F88AA3991144}" type="parTrans" cxnId="{F990A4C4-5DDB-4EA7-8CDA-5FF2AE7D9D47}">
      <dgm:prSet/>
      <dgm:spPr/>
      <dgm:t>
        <a:bodyPr/>
        <a:lstStyle/>
        <a:p>
          <a:endParaRPr lang="en-US"/>
        </a:p>
      </dgm:t>
    </dgm:pt>
    <dgm:pt modelId="{D3E0ECC2-751A-43D4-B390-D70D4025DF93}" type="sibTrans" cxnId="{F990A4C4-5DDB-4EA7-8CDA-5FF2AE7D9D47}">
      <dgm:prSet/>
      <dgm:spPr/>
      <dgm:t>
        <a:bodyPr/>
        <a:lstStyle/>
        <a:p>
          <a:endParaRPr lang="en-US"/>
        </a:p>
      </dgm:t>
    </dgm:pt>
    <dgm:pt modelId="{345C1F11-C1BC-41B6-95CE-2FC4A5B2666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A1EBC1-B50D-4A33-9AE4-375BA6DC31E2}" type="parTrans" cxnId="{20F4CE0C-AF9C-4DFF-A49B-2C405E0ED20B}">
      <dgm:prSet/>
      <dgm:spPr/>
      <dgm:t>
        <a:bodyPr/>
        <a:lstStyle/>
        <a:p>
          <a:endParaRPr lang="en-US"/>
        </a:p>
      </dgm:t>
    </dgm:pt>
    <dgm:pt modelId="{5FFB9C28-96FC-4769-AD70-B98BF8608704}" type="sibTrans" cxnId="{20F4CE0C-AF9C-4DFF-A49B-2C405E0ED20B}">
      <dgm:prSet/>
      <dgm:spPr/>
      <dgm:t>
        <a:bodyPr/>
        <a:lstStyle/>
        <a:p>
          <a:endParaRPr lang="en-US"/>
        </a:p>
      </dgm:t>
    </dgm:pt>
    <dgm:pt modelId="{A9E3E3EA-6C6F-4374-B647-6E604C7804D5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C04CB-E1C4-4E1D-8681-A5A735538875}" type="parTrans" cxnId="{72DAC43B-2E2E-46FE-B6AF-41E52FA92021}">
      <dgm:prSet/>
      <dgm:spPr/>
      <dgm:t>
        <a:bodyPr/>
        <a:lstStyle/>
        <a:p>
          <a:endParaRPr lang="en-US"/>
        </a:p>
      </dgm:t>
    </dgm:pt>
    <dgm:pt modelId="{56F0A7C7-C305-4EC3-A462-DF3BD4C6B01B}" type="sibTrans" cxnId="{72DAC43B-2E2E-46FE-B6AF-41E52FA92021}">
      <dgm:prSet/>
      <dgm:spPr/>
      <dgm:t>
        <a:bodyPr/>
        <a:lstStyle/>
        <a:p>
          <a:endParaRPr lang="en-US"/>
        </a:p>
      </dgm:t>
    </dgm:pt>
    <dgm:pt modelId="{D2E689D9-99A5-4B8A-85BF-083DA1E3896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383B74-0E89-47CE-94BA-E4F982D1FE28}" type="parTrans" cxnId="{46E94872-E77E-44A7-9509-0CF8C135EBF5}">
      <dgm:prSet/>
      <dgm:spPr/>
      <dgm:t>
        <a:bodyPr/>
        <a:lstStyle/>
        <a:p>
          <a:endParaRPr lang="en-US"/>
        </a:p>
      </dgm:t>
    </dgm:pt>
    <dgm:pt modelId="{3094386B-BFE7-40A6-9645-F7EA3D653D77}" type="sibTrans" cxnId="{46E94872-E77E-44A7-9509-0CF8C135EBF5}">
      <dgm:prSet/>
      <dgm:spPr/>
      <dgm:t>
        <a:bodyPr/>
        <a:lstStyle/>
        <a:p>
          <a:endParaRPr lang="en-US"/>
        </a:p>
      </dgm:t>
    </dgm:pt>
    <dgm:pt modelId="{EA29FBBB-BB73-4671-ABF0-23EA4803CFCC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অপ্রকৃত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855271-C86C-4EB9-8230-A3B7E606A793}" type="parTrans" cxnId="{3479155C-DE33-4AC1-A37D-74889EE6FFF8}">
      <dgm:prSet/>
      <dgm:spPr/>
      <dgm:t>
        <a:bodyPr/>
        <a:lstStyle/>
        <a:p>
          <a:endParaRPr lang="en-US"/>
        </a:p>
      </dgm:t>
    </dgm:pt>
    <dgm:pt modelId="{8CFA2300-03BE-461F-B7A1-B90ECBFE2863}" type="sibTrans" cxnId="{3479155C-DE33-4AC1-A37D-74889EE6FFF8}">
      <dgm:prSet/>
      <dgm:spPr/>
      <dgm:t>
        <a:bodyPr/>
        <a:lstStyle/>
        <a:p>
          <a:endParaRPr lang="en-US"/>
        </a:p>
      </dgm:t>
    </dgm:pt>
    <dgm:pt modelId="{1505E6E4-0512-4E95-92DC-1A75D15C5A45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D14708-A062-4DDD-91EB-BEAC77A5992C}" type="parTrans" cxnId="{94F8550E-F39F-437F-836A-B03EB536AC0C}">
      <dgm:prSet/>
      <dgm:spPr/>
      <dgm:t>
        <a:bodyPr/>
        <a:lstStyle/>
        <a:p>
          <a:endParaRPr lang="en-US"/>
        </a:p>
      </dgm:t>
    </dgm:pt>
    <dgm:pt modelId="{D45F566B-95BD-4330-811F-92D251B0B33D}" type="sibTrans" cxnId="{94F8550E-F39F-437F-836A-B03EB536AC0C}">
      <dgm:prSet/>
      <dgm:spPr/>
      <dgm:t>
        <a:bodyPr/>
        <a:lstStyle/>
        <a:p>
          <a:endParaRPr lang="en-US"/>
        </a:p>
      </dgm:t>
    </dgm:pt>
    <dgm:pt modelId="{CD0917BA-65E8-4777-ACF9-9D500247011A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37356D-1D45-49CB-91C8-9D39BE68D3B3}" type="parTrans" cxnId="{E00DB841-33B2-4443-ABC6-BDB0089A72EC}">
      <dgm:prSet/>
      <dgm:spPr/>
      <dgm:t>
        <a:bodyPr/>
        <a:lstStyle/>
        <a:p>
          <a:endParaRPr lang="en-US"/>
        </a:p>
      </dgm:t>
    </dgm:pt>
    <dgm:pt modelId="{5B7411BA-E593-4E63-8093-835DC39F4D91}" type="sibTrans" cxnId="{E00DB841-33B2-4443-ABC6-BDB0089A72EC}">
      <dgm:prSet/>
      <dgm:spPr/>
      <dgm:t>
        <a:bodyPr/>
        <a:lstStyle/>
        <a:p>
          <a:endParaRPr lang="en-US"/>
        </a:p>
      </dgm:t>
    </dgm:pt>
    <dgm:pt modelId="{36CF5844-F9A9-4536-A0D4-94B916053E3B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875BBA-53A3-40E7-9FC8-C9C5C23CE7FC}" type="parTrans" cxnId="{D1804D1C-0290-473F-8BD0-5025D56CC249}">
      <dgm:prSet/>
      <dgm:spPr/>
      <dgm:t>
        <a:bodyPr/>
        <a:lstStyle/>
        <a:p>
          <a:endParaRPr lang="en-US"/>
        </a:p>
      </dgm:t>
    </dgm:pt>
    <dgm:pt modelId="{4AE23F30-2788-44D1-9C4A-D4F0FF625529}" type="sibTrans" cxnId="{D1804D1C-0290-473F-8BD0-5025D56CC249}">
      <dgm:prSet/>
      <dgm:spPr/>
      <dgm:t>
        <a:bodyPr/>
        <a:lstStyle/>
        <a:p>
          <a:endParaRPr lang="en-US"/>
        </a:p>
      </dgm:t>
    </dgm:pt>
    <dgm:pt modelId="{5893C998-5CEC-44CE-BA45-3D16755A7F07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144976-EA0D-4B08-8ECB-64CE818A426D}" type="parTrans" cxnId="{A4C120BF-0203-4783-891B-FBF762B5341B}">
      <dgm:prSet/>
      <dgm:spPr/>
      <dgm:t>
        <a:bodyPr/>
        <a:lstStyle/>
        <a:p>
          <a:endParaRPr lang="en-US"/>
        </a:p>
      </dgm:t>
    </dgm:pt>
    <dgm:pt modelId="{3C967D44-3784-4C38-84E6-A95EDECB4CFF}" type="sibTrans" cxnId="{A4C120BF-0203-4783-891B-FBF762B5341B}">
      <dgm:prSet/>
      <dgm:spPr/>
      <dgm:t>
        <a:bodyPr/>
        <a:lstStyle/>
        <a:p>
          <a:endParaRPr lang="en-US"/>
        </a:p>
      </dgm:t>
    </dgm:pt>
    <dgm:pt modelId="{04772353-8428-4A2E-B865-0BA060632A4F}">
      <dgm:prSet custT="1"/>
      <dgm:spPr/>
      <dgm:t>
        <a:bodyPr/>
        <a:lstStyle/>
        <a:p>
          <a:r>
            <a:rPr lang="en-US" sz="40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অমূলদ</a:t>
          </a:r>
          <a:endParaRPr lang="en-US" sz="40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4E6EA3-43A7-4629-84E1-F892DAD037FF}" type="parTrans" cxnId="{45A901C6-7AA8-4DF4-912B-7F5DC27DBE8C}">
      <dgm:prSet/>
      <dgm:spPr/>
      <dgm:t>
        <a:bodyPr/>
        <a:lstStyle/>
        <a:p>
          <a:endParaRPr lang="en-US"/>
        </a:p>
      </dgm:t>
    </dgm:pt>
    <dgm:pt modelId="{7D8CBC05-1751-4031-9B3D-20426A867EEC}" type="sibTrans" cxnId="{45A901C6-7AA8-4DF4-912B-7F5DC27DBE8C}">
      <dgm:prSet/>
      <dgm:spPr/>
      <dgm:t>
        <a:bodyPr/>
        <a:lstStyle/>
        <a:p>
          <a:endParaRPr lang="en-US"/>
        </a:p>
      </dgm:t>
    </dgm:pt>
    <dgm:pt modelId="{8BE6D033-87C5-4AF3-B13B-EF95B299E14D}">
      <dgm:prSet custT="1"/>
      <dgm:spPr/>
      <dgm:t>
        <a:bodyPr/>
        <a:lstStyle/>
        <a:p>
          <a:r>
            <a:rPr lang="en-US" sz="3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3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অনাবৃত</a:t>
          </a:r>
          <a:r>
            <a:rPr lang="en-US" sz="3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r>
            <a:rPr lang="en-US" sz="3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3200" dirty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28CDC-87F6-4FCD-8DA6-CB057CB4EC49}" type="parTrans" cxnId="{48190FDE-C8EF-4EBD-9EEF-40F694E78FFD}">
      <dgm:prSet/>
      <dgm:spPr/>
      <dgm:t>
        <a:bodyPr/>
        <a:lstStyle/>
        <a:p>
          <a:endParaRPr lang="en-US"/>
        </a:p>
      </dgm:t>
    </dgm:pt>
    <dgm:pt modelId="{D7DD4B13-F865-452E-BEDB-D8134324B4B8}" type="sibTrans" cxnId="{48190FDE-C8EF-4EBD-9EEF-40F694E78FFD}">
      <dgm:prSet/>
      <dgm:spPr/>
      <dgm:t>
        <a:bodyPr/>
        <a:lstStyle/>
        <a:p>
          <a:endParaRPr lang="en-US"/>
        </a:p>
      </dgm:t>
    </dgm:pt>
    <dgm:pt modelId="{BC04E7D7-D396-4BF7-9940-D2A47467B605}" type="pres">
      <dgm:prSet presAssocID="{B2266F4B-206C-4ABD-82DF-BD3984EED2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869065-C534-4FA2-B045-FDF17424A83D}" type="pres">
      <dgm:prSet presAssocID="{5893C998-5CEC-44CE-BA45-3D16755A7F07}" presName="hierRoot1" presStyleCnt="0"/>
      <dgm:spPr/>
    </dgm:pt>
    <dgm:pt modelId="{16AAA1E0-47E7-4D18-AFA7-3B2B0D34D97A}" type="pres">
      <dgm:prSet presAssocID="{5893C998-5CEC-44CE-BA45-3D16755A7F07}" presName="composite" presStyleCnt="0"/>
      <dgm:spPr/>
    </dgm:pt>
    <dgm:pt modelId="{60EBF29B-1506-48DC-8394-24324F19399D}" type="pres">
      <dgm:prSet presAssocID="{5893C998-5CEC-44CE-BA45-3D16755A7F07}" presName="background" presStyleLbl="node0" presStyleIdx="0" presStyleCnt="1"/>
      <dgm:spPr/>
    </dgm:pt>
    <dgm:pt modelId="{3EC65F9F-FEDD-4353-957A-4FAC0623D186}" type="pres">
      <dgm:prSet presAssocID="{5893C998-5CEC-44CE-BA45-3D16755A7F07}" presName="text" presStyleLbl="fgAcc0" presStyleIdx="0" presStyleCnt="1" custScaleX="186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0283C6-3FAA-42B4-974E-61076B11D67F}" type="pres">
      <dgm:prSet presAssocID="{5893C998-5CEC-44CE-BA45-3D16755A7F07}" presName="hierChild2" presStyleCnt="0"/>
      <dgm:spPr/>
    </dgm:pt>
    <dgm:pt modelId="{DB56A182-D85F-4D80-BB26-3FF8C7C883B6}" type="pres">
      <dgm:prSet presAssocID="{E9033C96-66A4-456D-913B-7E01D8F79A1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5188C76-8AA5-438A-8365-D43AADC923AA}" type="pres">
      <dgm:prSet presAssocID="{21EB3773-BAC0-43F2-AF04-5735DB83FCBE}" presName="hierRoot2" presStyleCnt="0"/>
      <dgm:spPr/>
    </dgm:pt>
    <dgm:pt modelId="{D7404DDF-0B5F-44B7-8964-0B866D82C53F}" type="pres">
      <dgm:prSet presAssocID="{21EB3773-BAC0-43F2-AF04-5735DB83FCBE}" presName="composite2" presStyleCnt="0"/>
      <dgm:spPr/>
    </dgm:pt>
    <dgm:pt modelId="{5BD8AD58-5BD4-4220-85BA-915AB4A9AF7E}" type="pres">
      <dgm:prSet presAssocID="{21EB3773-BAC0-43F2-AF04-5735DB83FCBE}" presName="background2" presStyleLbl="node2" presStyleIdx="0" presStyleCnt="2"/>
      <dgm:spPr/>
    </dgm:pt>
    <dgm:pt modelId="{FFEFCC3E-3A77-4BAB-8951-EEEFA88E3BEB}" type="pres">
      <dgm:prSet presAssocID="{21EB3773-BAC0-43F2-AF04-5735DB83FCB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398C60-5B0E-4A9F-A046-890938BEF62E}" type="pres">
      <dgm:prSet presAssocID="{21EB3773-BAC0-43F2-AF04-5735DB83FCBE}" presName="hierChild3" presStyleCnt="0"/>
      <dgm:spPr/>
    </dgm:pt>
    <dgm:pt modelId="{B182E2A2-14C4-4639-8394-B5A97EDA41BE}" type="pres">
      <dgm:prSet presAssocID="{3CDE6C77-0062-4532-82B8-3E8EA80CC47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4450AD4-E928-4D74-B24F-D50AB540717E}" type="pres">
      <dgm:prSet presAssocID="{2B1C9737-4B37-4618-B412-AC126F459515}" presName="hierRoot3" presStyleCnt="0"/>
      <dgm:spPr/>
    </dgm:pt>
    <dgm:pt modelId="{D552600A-D22D-4CF4-AC17-2069715DE9DE}" type="pres">
      <dgm:prSet presAssocID="{2B1C9737-4B37-4618-B412-AC126F459515}" presName="composite3" presStyleCnt="0"/>
      <dgm:spPr/>
    </dgm:pt>
    <dgm:pt modelId="{A40DD844-48A7-45F8-A0B4-D07426CC54C7}" type="pres">
      <dgm:prSet presAssocID="{2B1C9737-4B37-4618-B412-AC126F459515}" presName="background3" presStyleLbl="node3" presStyleIdx="0" presStyleCnt="3"/>
      <dgm:spPr/>
    </dgm:pt>
    <dgm:pt modelId="{6E793F86-77E3-4197-9FA7-D2F72F9FB127}" type="pres">
      <dgm:prSet presAssocID="{2B1C9737-4B37-4618-B412-AC126F45951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B8598-DCD0-4AC6-8A4B-76664F4283AA}" type="pres">
      <dgm:prSet presAssocID="{2B1C9737-4B37-4618-B412-AC126F459515}" presName="hierChild4" presStyleCnt="0"/>
      <dgm:spPr/>
    </dgm:pt>
    <dgm:pt modelId="{BD65FABF-1F96-4F5C-B96E-5B887CF2F201}" type="pres">
      <dgm:prSet presAssocID="{F8BA6ECC-9D8A-4A15-93BA-3FA37ACCA9CF}" presName="Name23" presStyleLbl="parChTrans1D4" presStyleIdx="0" presStyleCnt="13"/>
      <dgm:spPr/>
      <dgm:t>
        <a:bodyPr/>
        <a:lstStyle/>
        <a:p>
          <a:endParaRPr lang="en-US"/>
        </a:p>
      </dgm:t>
    </dgm:pt>
    <dgm:pt modelId="{3BBC0AB9-CDC0-4A4E-9BC0-F69BB444E6E3}" type="pres">
      <dgm:prSet presAssocID="{828E6F5B-5BF7-40C3-BCAF-6B688E4A6538}" presName="hierRoot4" presStyleCnt="0"/>
      <dgm:spPr/>
    </dgm:pt>
    <dgm:pt modelId="{91422753-D610-432C-BE79-967D9C231094}" type="pres">
      <dgm:prSet presAssocID="{828E6F5B-5BF7-40C3-BCAF-6B688E4A6538}" presName="composite4" presStyleCnt="0"/>
      <dgm:spPr/>
    </dgm:pt>
    <dgm:pt modelId="{9C7FBDD4-A309-41B7-96DF-D85BA47DB61F}" type="pres">
      <dgm:prSet presAssocID="{828E6F5B-5BF7-40C3-BCAF-6B688E4A6538}" presName="background4" presStyleLbl="node4" presStyleIdx="0" presStyleCnt="13"/>
      <dgm:spPr/>
    </dgm:pt>
    <dgm:pt modelId="{C052543F-2E6A-4D37-A2DF-7C6D8933760F}" type="pres">
      <dgm:prSet presAssocID="{828E6F5B-5BF7-40C3-BCAF-6B688E4A6538}" presName="text4" presStyleLbl="fgAcc4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28CBAC-549A-4321-A3A4-5278DD96E2A7}" type="pres">
      <dgm:prSet presAssocID="{828E6F5B-5BF7-40C3-BCAF-6B688E4A6538}" presName="hierChild5" presStyleCnt="0"/>
      <dgm:spPr/>
    </dgm:pt>
    <dgm:pt modelId="{02C0BCA6-755C-4270-9D11-7D54CEACC012}" type="pres">
      <dgm:prSet presAssocID="{211CED5F-A5AF-4AC7-8117-F88AA3991144}" presName="Name23" presStyleLbl="parChTrans1D4" presStyleIdx="1" presStyleCnt="13"/>
      <dgm:spPr/>
      <dgm:t>
        <a:bodyPr/>
        <a:lstStyle/>
        <a:p>
          <a:endParaRPr lang="en-US"/>
        </a:p>
      </dgm:t>
    </dgm:pt>
    <dgm:pt modelId="{1629FF77-E7ED-4092-9944-1349BDEA2F7F}" type="pres">
      <dgm:prSet presAssocID="{068912AF-85F4-423C-8CC8-3B2A5A78CD66}" presName="hierRoot4" presStyleCnt="0"/>
      <dgm:spPr/>
    </dgm:pt>
    <dgm:pt modelId="{CE6E6C3B-ABF8-4422-B2D8-1FA8FF5B7B98}" type="pres">
      <dgm:prSet presAssocID="{068912AF-85F4-423C-8CC8-3B2A5A78CD66}" presName="composite4" presStyleCnt="0"/>
      <dgm:spPr/>
    </dgm:pt>
    <dgm:pt modelId="{1EC279C4-8276-4E2B-9E4C-4EFE79F5C6E3}" type="pres">
      <dgm:prSet presAssocID="{068912AF-85F4-423C-8CC8-3B2A5A78CD66}" presName="background4" presStyleLbl="node4" presStyleIdx="1" presStyleCnt="13"/>
      <dgm:spPr/>
    </dgm:pt>
    <dgm:pt modelId="{6B647C88-EB91-4D14-8336-7DAE4F6F7B2E}" type="pres">
      <dgm:prSet presAssocID="{068912AF-85F4-423C-8CC8-3B2A5A78CD66}" presName="text4" presStyleLbl="fgAcc4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61C03-845E-45A4-A278-20D360E80865}" type="pres">
      <dgm:prSet presAssocID="{068912AF-85F4-423C-8CC8-3B2A5A78CD66}" presName="hierChild5" presStyleCnt="0"/>
      <dgm:spPr/>
    </dgm:pt>
    <dgm:pt modelId="{FC93E5E8-6756-4156-A1B0-0690B6EFC906}" type="pres">
      <dgm:prSet presAssocID="{178C04CB-E1C4-4E1D-8681-A5A735538875}" presName="Name23" presStyleLbl="parChTrans1D4" presStyleIdx="2" presStyleCnt="13"/>
      <dgm:spPr/>
      <dgm:t>
        <a:bodyPr/>
        <a:lstStyle/>
        <a:p>
          <a:endParaRPr lang="en-US"/>
        </a:p>
      </dgm:t>
    </dgm:pt>
    <dgm:pt modelId="{68646BDB-1FFE-4279-849C-B31B3B50ADA5}" type="pres">
      <dgm:prSet presAssocID="{A9E3E3EA-6C6F-4374-B647-6E604C7804D5}" presName="hierRoot4" presStyleCnt="0"/>
      <dgm:spPr/>
    </dgm:pt>
    <dgm:pt modelId="{61D231D8-01C1-4F13-AA12-3FDAEC326844}" type="pres">
      <dgm:prSet presAssocID="{A9E3E3EA-6C6F-4374-B647-6E604C7804D5}" presName="composite4" presStyleCnt="0"/>
      <dgm:spPr/>
    </dgm:pt>
    <dgm:pt modelId="{5396186E-0291-4B22-BAEE-C84293136319}" type="pres">
      <dgm:prSet presAssocID="{A9E3E3EA-6C6F-4374-B647-6E604C7804D5}" presName="background4" presStyleLbl="node4" presStyleIdx="2" presStyleCnt="13"/>
      <dgm:spPr/>
    </dgm:pt>
    <dgm:pt modelId="{2C393120-8E11-439A-BEC0-3299A20A7528}" type="pres">
      <dgm:prSet presAssocID="{A9E3E3EA-6C6F-4374-B647-6E604C7804D5}" presName="text4" presStyleLbl="fgAcc4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37CE90-5AA9-4404-9C24-08F4F064D729}" type="pres">
      <dgm:prSet presAssocID="{A9E3E3EA-6C6F-4374-B647-6E604C7804D5}" presName="hierChild5" presStyleCnt="0"/>
      <dgm:spPr/>
    </dgm:pt>
    <dgm:pt modelId="{424ADFF7-E969-4C7F-B94D-25338E7418E6}" type="pres">
      <dgm:prSet presAssocID="{BEA1EBC1-B50D-4A33-9AE4-375BA6DC31E2}" presName="Name23" presStyleLbl="parChTrans1D4" presStyleIdx="3" presStyleCnt="13"/>
      <dgm:spPr/>
      <dgm:t>
        <a:bodyPr/>
        <a:lstStyle/>
        <a:p>
          <a:endParaRPr lang="en-US"/>
        </a:p>
      </dgm:t>
    </dgm:pt>
    <dgm:pt modelId="{CB1FD0FE-99AC-49CA-9340-1DFD1E5D3B8A}" type="pres">
      <dgm:prSet presAssocID="{345C1F11-C1BC-41B6-95CE-2FC4A5B2666E}" presName="hierRoot4" presStyleCnt="0"/>
      <dgm:spPr/>
    </dgm:pt>
    <dgm:pt modelId="{B235E952-3B56-42C6-8AD6-0EA1A216E99F}" type="pres">
      <dgm:prSet presAssocID="{345C1F11-C1BC-41B6-95CE-2FC4A5B2666E}" presName="composite4" presStyleCnt="0"/>
      <dgm:spPr/>
    </dgm:pt>
    <dgm:pt modelId="{D88803E7-1914-4567-932B-B377089F1CEF}" type="pres">
      <dgm:prSet presAssocID="{345C1F11-C1BC-41B6-95CE-2FC4A5B2666E}" presName="background4" presStyleLbl="node4" presStyleIdx="3" presStyleCnt="13"/>
      <dgm:spPr/>
    </dgm:pt>
    <dgm:pt modelId="{D2C3B7A1-EE29-4ACA-A2C6-B0C4D5B46E64}" type="pres">
      <dgm:prSet presAssocID="{345C1F11-C1BC-41B6-95CE-2FC4A5B2666E}" presName="text4" presStyleLbl="fgAcc4" presStyleIdx="3" presStyleCnt="13" custLinFactNeighborX="-3632" custLinFactNeighborY="1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DA450-7C7B-4408-B9C4-598F71DFD641}" type="pres">
      <dgm:prSet presAssocID="{345C1F11-C1BC-41B6-95CE-2FC4A5B2666E}" presName="hierChild5" presStyleCnt="0"/>
      <dgm:spPr/>
    </dgm:pt>
    <dgm:pt modelId="{A37C5259-077A-4B57-9F9E-727ED322F625}" type="pres">
      <dgm:prSet presAssocID="{4DE25F2E-BC39-40C2-BE7F-BDE51825E15E}" presName="Name23" presStyleLbl="parChTrans1D4" presStyleIdx="4" presStyleCnt="13"/>
      <dgm:spPr/>
      <dgm:t>
        <a:bodyPr/>
        <a:lstStyle/>
        <a:p>
          <a:endParaRPr lang="en-US"/>
        </a:p>
      </dgm:t>
    </dgm:pt>
    <dgm:pt modelId="{3D8CA7B3-52D4-4405-9B0A-99FD9F54B224}" type="pres">
      <dgm:prSet presAssocID="{74703F2C-F805-4ED7-B26A-AFE684C8599B}" presName="hierRoot4" presStyleCnt="0"/>
      <dgm:spPr/>
    </dgm:pt>
    <dgm:pt modelId="{F51D94C9-CCB6-4037-91BF-AF83A7549217}" type="pres">
      <dgm:prSet presAssocID="{74703F2C-F805-4ED7-B26A-AFE684C8599B}" presName="composite4" presStyleCnt="0"/>
      <dgm:spPr/>
    </dgm:pt>
    <dgm:pt modelId="{1D8EC49E-3F85-4FA7-96F5-90793E55BA39}" type="pres">
      <dgm:prSet presAssocID="{74703F2C-F805-4ED7-B26A-AFE684C8599B}" presName="background4" presStyleLbl="node4" presStyleIdx="4" presStyleCnt="13"/>
      <dgm:spPr/>
    </dgm:pt>
    <dgm:pt modelId="{303E3401-23FB-48C0-A0E6-5E21B1380624}" type="pres">
      <dgm:prSet presAssocID="{74703F2C-F805-4ED7-B26A-AFE684C8599B}" presName="text4" presStyleLbl="fgAcc4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4C317B-BBB4-47B9-AB93-8CCFBDE6A2A2}" type="pres">
      <dgm:prSet presAssocID="{74703F2C-F805-4ED7-B26A-AFE684C8599B}" presName="hierChild5" presStyleCnt="0"/>
      <dgm:spPr/>
    </dgm:pt>
    <dgm:pt modelId="{C709667E-64A9-4D3D-8015-0DDE162FAB09}" type="pres">
      <dgm:prSet presAssocID="{E3E032BE-B1C7-472A-A320-CB8018B3039C}" presName="Name23" presStyleLbl="parChTrans1D4" presStyleIdx="5" presStyleCnt="13"/>
      <dgm:spPr/>
      <dgm:t>
        <a:bodyPr/>
        <a:lstStyle/>
        <a:p>
          <a:endParaRPr lang="en-US"/>
        </a:p>
      </dgm:t>
    </dgm:pt>
    <dgm:pt modelId="{7DB0EDA5-9973-4244-81C6-19E0BC7E1E06}" type="pres">
      <dgm:prSet presAssocID="{6C95FD6C-3F60-4EA2-870C-C9518F2D23DC}" presName="hierRoot4" presStyleCnt="0"/>
      <dgm:spPr/>
    </dgm:pt>
    <dgm:pt modelId="{8ECC7B87-0D28-46E4-B4D8-BC40BBB051F1}" type="pres">
      <dgm:prSet presAssocID="{6C95FD6C-3F60-4EA2-870C-C9518F2D23DC}" presName="composite4" presStyleCnt="0"/>
      <dgm:spPr/>
    </dgm:pt>
    <dgm:pt modelId="{6FBA55C6-74EC-479E-9B81-9E695C7C2EDE}" type="pres">
      <dgm:prSet presAssocID="{6C95FD6C-3F60-4EA2-870C-C9518F2D23DC}" presName="background4" presStyleLbl="node4" presStyleIdx="5" presStyleCnt="13"/>
      <dgm:spPr/>
    </dgm:pt>
    <dgm:pt modelId="{852B33E7-32C8-4542-A003-C7401CCB35CF}" type="pres">
      <dgm:prSet presAssocID="{6C95FD6C-3F60-4EA2-870C-C9518F2D23DC}" presName="text4" presStyleLbl="fgAcc4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8C07CB-34AE-4E29-86B7-AAA2C0A3FFE7}" type="pres">
      <dgm:prSet presAssocID="{6C95FD6C-3F60-4EA2-870C-C9518F2D23DC}" presName="hierChild5" presStyleCnt="0"/>
      <dgm:spPr/>
    </dgm:pt>
    <dgm:pt modelId="{E2D45C5C-2706-4B7F-A9D0-33C665EB1A98}" type="pres">
      <dgm:prSet presAssocID="{76BDA766-8E19-42C7-9CE7-13D778B7F926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D04F12A-CE6E-4863-9B62-716191F1774D}" type="pres">
      <dgm:prSet presAssocID="{082CDBB9-451C-4101-A81E-DDFA29F9735B}" presName="hierRoot3" presStyleCnt="0"/>
      <dgm:spPr/>
    </dgm:pt>
    <dgm:pt modelId="{D951A1ED-A673-4028-82FD-BA21F0969EAC}" type="pres">
      <dgm:prSet presAssocID="{082CDBB9-451C-4101-A81E-DDFA29F9735B}" presName="composite3" presStyleCnt="0"/>
      <dgm:spPr/>
    </dgm:pt>
    <dgm:pt modelId="{C165BC98-6E8D-42E0-A2EB-E8E8C8BED8CE}" type="pres">
      <dgm:prSet presAssocID="{082CDBB9-451C-4101-A81E-DDFA29F9735B}" presName="background3" presStyleLbl="node3" presStyleIdx="1" presStyleCnt="3"/>
      <dgm:spPr/>
    </dgm:pt>
    <dgm:pt modelId="{947DE92B-44F1-4D51-B0E3-3D12322B27D7}" type="pres">
      <dgm:prSet presAssocID="{082CDBB9-451C-4101-A81E-DDFA29F9735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4B03FB-7C8F-42A9-B770-01E3E8A56756}" type="pres">
      <dgm:prSet presAssocID="{082CDBB9-451C-4101-A81E-DDFA29F9735B}" presName="hierChild4" presStyleCnt="0"/>
      <dgm:spPr/>
    </dgm:pt>
    <dgm:pt modelId="{655A3E7D-D85A-424F-82BE-6B7A0FC0116E}" type="pres">
      <dgm:prSet presAssocID="{7E3778ED-D4B9-4A85-A9C3-3CA9A6690470}" presName="Name23" presStyleLbl="parChTrans1D4" presStyleIdx="6" presStyleCnt="13"/>
      <dgm:spPr/>
      <dgm:t>
        <a:bodyPr/>
        <a:lstStyle/>
        <a:p>
          <a:endParaRPr lang="en-US"/>
        </a:p>
      </dgm:t>
    </dgm:pt>
    <dgm:pt modelId="{812A4181-E187-43D1-A6A9-D6FECED4B629}" type="pres">
      <dgm:prSet presAssocID="{9D748D85-23B3-4963-95D8-B8DFD1A1B1B6}" presName="hierRoot4" presStyleCnt="0"/>
      <dgm:spPr/>
    </dgm:pt>
    <dgm:pt modelId="{FAD3D231-E41F-404C-9F42-B1FD840B35A3}" type="pres">
      <dgm:prSet presAssocID="{9D748D85-23B3-4963-95D8-B8DFD1A1B1B6}" presName="composite4" presStyleCnt="0"/>
      <dgm:spPr/>
    </dgm:pt>
    <dgm:pt modelId="{0D2AE662-2F2C-4351-945B-508F3D1B03C5}" type="pres">
      <dgm:prSet presAssocID="{9D748D85-23B3-4963-95D8-B8DFD1A1B1B6}" presName="background4" presStyleLbl="node4" presStyleIdx="6" presStyleCnt="13"/>
      <dgm:spPr/>
    </dgm:pt>
    <dgm:pt modelId="{6A7FD635-6A5C-4506-822E-CC5627B43570}" type="pres">
      <dgm:prSet presAssocID="{9D748D85-23B3-4963-95D8-B8DFD1A1B1B6}" presName="text4" presStyleLbl="fgAcc4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8B983-CEF6-473F-B334-4B7A3C5F09CE}" type="pres">
      <dgm:prSet presAssocID="{9D748D85-23B3-4963-95D8-B8DFD1A1B1B6}" presName="hierChild5" presStyleCnt="0"/>
      <dgm:spPr/>
    </dgm:pt>
    <dgm:pt modelId="{33C1BF03-A6DC-4A79-B101-93E6D4F3038A}" type="pres">
      <dgm:prSet presAssocID="{89383B74-0E89-47CE-94BA-E4F982D1FE28}" presName="Name23" presStyleLbl="parChTrans1D4" presStyleIdx="7" presStyleCnt="13"/>
      <dgm:spPr/>
      <dgm:t>
        <a:bodyPr/>
        <a:lstStyle/>
        <a:p>
          <a:endParaRPr lang="en-US"/>
        </a:p>
      </dgm:t>
    </dgm:pt>
    <dgm:pt modelId="{167CD3E3-3DAB-4310-AE0D-17B9032636C7}" type="pres">
      <dgm:prSet presAssocID="{D2E689D9-99A5-4B8A-85BF-083DA1E3896E}" presName="hierRoot4" presStyleCnt="0"/>
      <dgm:spPr/>
    </dgm:pt>
    <dgm:pt modelId="{7D750C5F-7015-4DA6-8EB3-9BDCE6EBB9FC}" type="pres">
      <dgm:prSet presAssocID="{D2E689D9-99A5-4B8A-85BF-083DA1E3896E}" presName="composite4" presStyleCnt="0"/>
      <dgm:spPr/>
    </dgm:pt>
    <dgm:pt modelId="{4490D262-06BE-47C2-8C0A-07C304ABE0E6}" type="pres">
      <dgm:prSet presAssocID="{D2E689D9-99A5-4B8A-85BF-083DA1E3896E}" presName="background4" presStyleLbl="node4" presStyleIdx="7" presStyleCnt="13"/>
      <dgm:spPr/>
    </dgm:pt>
    <dgm:pt modelId="{2E054027-12F5-4CC5-AB66-4C9EEABD918B}" type="pres">
      <dgm:prSet presAssocID="{D2E689D9-99A5-4B8A-85BF-083DA1E3896E}" presName="text4" presStyleLbl="fgAcc4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31D51-6862-4A9B-9EA4-8EE5FC8D711C}" type="pres">
      <dgm:prSet presAssocID="{D2E689D9-99A5-4B8A-85BF-083DA1E3896E}" presName="hierChild5" presStyleCnt="0"/>
      <dgm:spPr/>
    </dgm:pt>
    <dgm:pt modelId="{3987447A-B751-4736-9A4A-0B94AB5B364D}" type="pres">
      <dgm:prSet presAssocID="{4C855271-C86C-4EB9-8230-A3B7E606A793}" presName="Name23" presStyleLbl="parChTrans1D4" presStyleIdx="8" presStyleCnt="13"/>
      <dgm:spPr/>
      <dgm:t>
        <a:bodyPr/>
        <a:lstStyle/>
        <a:p>
          <a:endParaRPr lang="en-US"/>
        </a:p>
      </dgm:t>
    </dgm:pt>
    <dgm:pt modelId="{41397971-93A8-4363-ADE5-D99117377C5E}" type="pres">
      <dgm:prSet presAssocID="{EA29FBBB-BB73-4671-ABF0-23EA4803CFCC}" presName="hierRoot4" presStyleCnt="0"/>
      <dgm:spPr/>
    </dgm:pt>
    <dgm:pt modelId="{92DE376B-CE2E-4937-A93C-3F11017AC381}" type="pres">
      <dgm:prSet presAssocID="{EA29FBBB-BB73-4671-ABF0-23EA4803CFCC}" presName="composite4" presStyleCnt="0"/>
      <dgm:spPr/>
    </dgm:pt>
    <dgm:pt modelId="{B726B566-01A6-4383-AC74-61E1EC69D0BE}" type="pres">
      <dgm:prSet presAssocID="{EA29FBBB-BB73-4671-ABF0-23EA4803CFCC}" presName="background4" presStyleLbl="node4" presStyleIdx="8" presStyleCnt="13"/>
      <dgm:spPr/>
    </dgm:pt>
    <dgm:pt modelId="{8DA45A47-5D1F-4A0E-80F5-72279FCB278C}" type="pres">
      <dgm:prSet presAssocID="{EA29FBBB-BB73-4671-ABF0-23EA4803CFCC}" presName="text4" presStyleLbl="fgAcc4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83FF4-3D38-412C-8258-172CCEC6C897}" type="pres">
      <dgm:prSet presAssocID="{EA29FBBB-BB73-4671-ABF0-23EA4803CFCC}" presName="hierChild5" presStyleCnt="0"/>
      <dgm:spPr/>
    </dgm:pt>
    <dgm:pt modelId="{1C75810F-CC0C-4424-8BDE-2E28F8222E69}" type="pres">
      <dgm:prSet presAssocID="{8AD14708-A062-4DDD-91EB-BEAC77A5992C}" presName="Name23" presStyleLbl="parChTrans1D4" presStyleIdx="9" presStyleCnt="13"/>
      <dgm:spPr/>
      <dgm:t>
        <a:bodyPr/>
        <a:lstStyle/>
        <a:p>
          <a:endParaRPr lang="en-US"/>
        </a:p>
      </dgm:t>
    </dgm:pt>
    <dgm:pt modelId="{FCE2BD4F-B1D2-485E-8AFD-CE717160F0F1}" type="pres">
      <dgm:prSet presAssocID="{1505E6E4-0512-4E95-92DC-1A75D15C5A45}" presName="hierRoot4" presStyleCnt="0"/>
      <dgm:spPr/>
    </dgm:pt>
    <dgm:pt modelId="{ABD5ED76-8478-4102-8215-B99F73CD047D}" type="pres">
      <dgm:prSet presAssocID="{1505E6E4-0512-4E95-92DC-1A75D15C5A45}" presName="composite4" presStyleCnt="0"/>
      <dgm:spPr/>
    </dgm:pt>
    <dgm:pt modelId="{D2E4A05B-B66A-434B-9F70-9AC84AA5FD9B}" type="pres">
      <dgm:prSet presAssocID="{1505E6E4-0512-4E95-92DC-1A75D15C5A45}" presName="background4" presStyleLbl="node4" presStyleIdx="9" presStyleCnt="13"/>
      <dgm:spPr/>
    </dgm:pt>
    <dgm:pt modelId="{7B568A87-DFF3-40E7-809E-E6729F831030}" type="pres">
      <dgm:prSet presAssocID="{1505E6E4-0512-4E95-92DC-1A75D15C5A45}" presName="text4" presStyleLbl="fgAcc4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4DE602-947A-4936-A4F6-B6753B97682E}" type="pres">
      <dgm:prSet presAssocID="{1505E6E4-0512-4E95-92DC-1A75D15C5A45}" presName="hierChild5" presStyleCnt="0"/>
      <dgm:spPr/>
    </dgm:pt>
    <dgm:pt modelId="{7752FA30-869C-4009-8D28-9BE5665D895E}" type="pres">
      <dgm:prSet presAssocID="{45309AC7-072C-4024-8415-9B79744258AD}" presName="Name23" presStyleLbl="parChTrans1D4" presStyleIdx="10" presStyleCnt="13"/>
      <dgm:spPr/>
      <dgm:t>
        <a:bodyPr/>
        <a:lstStyle/>
        <a:p>
          <a:endParaRPr lang="en-US"/>
        </a:p>
      </dgm:t>
    </dgm:pt>
    <dgm:pt modelId="{E0EEE052-986A-4F79-A94F-3CEDFAEDCDE2}" type="pres">
      <dgm:prSet presAssocID="{F3F908EF-D357-4BB4-8B7C-86172C9F14C5}" presName="hierRoot4" presStyleCnt="0"/>
      <dgm:spPr/>
    </dgm:pt>
    <dgm:pt modelId="{C51A4777-FE17-4B53-99C8-E9C3155930FA}" type="pres">
      <dgm:prSet presAssocID="{F3F908EF-D357-4BB4-8B7C-86172C9F14C5}" presName="composite4" presStyleCnt="0"/>
      <dgm:spPr/>
    </dgm:pt>
    <dgm:pt modelId="{71557181-35D6-4A5C-964C-02104E8240D4}" type="pres">
      <dgm:prSet presAssocID="{F3F908EF-D357-4BB4-8B7C-86172C9F14C5}" presName="background4" presStyleLbl="node4" presStyleIdx="10" presStyleCnt="13"/>
      <dgm:spPr/>
    </dgm:pt>
    <dgm:pt modelId="{DBCBDEB7-6556-46A3-90FD-6354CADA9F65}" type="pres">
      <dgm:prSet presAssocID="{F3F908EF-D357-4BB4-8B7C-86172C9F14C5}" presName="text4" presStyleLbl="fgAcc4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3403F7-9196-4197-A06A-D41CDCE57E1C}" type="pres">
      <dgm:prSet presAssocID="{F3F908EF-D357-4BB4-8B7C-86172C9F14C5}" presName="hierChild5" presStyleCnt="0"/>
      <dgm:spPr/>
    </dgm:pt>
    <dgm:pt modelId="{E2229EF8-C321-4F82-8885-9F98B6840A1F}" type="pres">
      <dgm:prSet presAssocID="{0D37356D-1D45-49CB-91C8-9D39BE68D3B3}" presName="Name23" presStyleLbl="parChTrans1D4" presStyleIdx="11" presStyleCnt="13"/>
      <dgm:spPr/>
      <dgm:t>
        <a:bodyPr/>
        <a:lstStyle/>
        <a:p>
          <a:endParaRPr lang="en-US"/>
        </a:p>
      </dgm:t>
    </dgm:pt>
    <dgm:pt modelId="{A27B768D-0458-4A4A-8216-3ABE9925B946}" type="pres">
      <dgm:prSet presAssocID="{CD0917BA-65E8-4777-ACF9-9D500247011A}" presName="hierRoot4" presStyleCnt="0"/>
      <dgm:spPr/>
    </dgm:pt>
    <dgm:pt modelId="{06E2DBF8-EB20-4E44-97B8-D0930243DC3C}" type="pres">
      <dgm:prSet presAssocID="{CD0917BA-65E8-4777-ACF9-9D500247011A}" presName="composite4" presStyleCnt="0"/>
      <dgm:spPr/>
    </dgm:pt>
    <dgm:pt modelId="{70DBA812-4C26-47A3-9759-A98B15DB9AD2}" type="pres">
      <dgm:prSet presAssocID="{CD0917BA-65E8-4777-ACF9-9D500247011A}" presName="background4" presStyleLbl="node4" presStyleIdx="11" presStyleCnt="13"/>
      <dgm:spPr/>
    </dgm:pt>
    <dgm:pt modelId="{616B2B06-5D57-44BB-87E9-74651DF08B92}" type="pres">
      <dgm:prSet presAssocID="{CD0917BA-65E8-4777-ACF9-9D500247011A}" presName="text4" presStyleLbl="fgAcc4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51C48E-51A3-4D4C-9151-74279F24DC28}" type="pres">
      <dgm:prSet presAssocID="{CD0917BA-65E8-4777-ACF9-9D500247011A}" presName="hierChild5" presStyleCnt="0"/>
      <dgm:spPr/>
    </dgm:pt>
    <dgm:pt modelId="{80949E4B-C7D4-48C4-9400-995ED5955C0C}" type="pres">
      <dgm:prSet presAssocID="{40875BBA-53A3-40E7-9FC8-C9C5C23CE7FC}" presName="Name23" presStyleLbl="parChTrans1D4" presStyleIdx="12" presStyleCnt="13"/>
      <dgm:spPr/>
      <dgm:t>
        <a:bodyPr/>
        <a:lstStyle/>
        <a:p>
          <a:endParaRPr lang="en-US"/>
        </a:p>
      </dgm:t>
    </dgm:pt>
    <dgm:pt modelId="{CC37D4ED-6200-4C9F-ABC5-31938BE1777D}" type="pres">
      <dgm:prSet presAssocID="{36CF5844-F9A9-4536-A0D4-94B916053E3B}" presName="hierRoot4" presStyleCnt="0"/>
      <dgm:spPr/>
    </dgm:pt>
    <dgm:pt modelId="{9841BCF2-3DB3-4498-B1EB-274D32AFB132}" type="pres">
      <dgm:prSet presAssocID="{36CF5844-F9A9-4536-A0D4-94B916053E3B}" presName="composite4" presStyleCnt="0"/>
      <dgm:spPr/>
    </dgm:pt>
    <dgm:pt modelId="{0DDE2EA3-DF0C-4A4E-8314-D4A153CBEB99}" type="pres">
      <dgm:prSet presAssocID="{36CF5844-F9A9-4536-A0D4-94B916053E3B}" presName="background4" presStyleLbl="node4" presStyleIdx="12" presStyleCnt="13"/>
      <dgm:spPr/>
    </dgm:pt>
    <dgm:pt modelId="{48270A16-5683-4797-8627-C05F84EE732A}" type="pres">
      <dgm:prSet presAssocID="{36CF5844-F9A9-4536-A0D4-94B916053E3B}" presName="text4" presStyleLbl="fgAcc4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63A748-8671-4504-BE03-C89800C5B629}" type="pres">
      <dgm:prSet presAssocID="{36CF5844-F9A9-4536-A0D4-94B916053E3B}" presName="hierChild5" presStyleCnt="0"/>
      <dgm:spPr/>
    </dgm:pt>
    <dgm:pt modelId="{4200CBF4-D601-445F-B417-0695BEFB134D}" type="pres">
      <dgm:prSet presAssocID="{724E6EA3-43A7-4629-84E1-F892DAD037F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6AC6A61-F7F5-4430-9E85-3866B4AE6FC8}" type="pres">
      <dgm:prSet presAssocID="{04772353-8428-4A2E-B865-0BA060632A4F}" presName="hierRoot2" presStyleCnt="0"/>
      <dgm:spPr/>
    </dgm:pt>
    <dgm:pt modelId="{7AE75102-2112-43AE-AE15-DD0217264484}" type="pres">
      <dgm:prSet presAssocID="{04772353-8428-4A2E-B865-0BA060632A4F}" presName="composite2" presStyleCnt="0"/>
      <dgm:spPr/>
    </dgm:pt>
    <dgm:pt modelId="{75FBFD0E-78D3-444B-B192-099AC805E777}" type="pres">
      <dgm:prSet presAssocID="{04772353-8428-4A2E-B865-0BA060632A4F}" presName="background2" presStyleLbl="node2" presStyleIdx="1" presStyleCnt="2"/>
      <dgm:spPr/>
    </dgm:pt>
    <dgm:pt modelId="{A81C7AA6-2545-4974-9F1C-6A4241865E94}" type="pres">
      <dgm:prSet presAssocID="{04772353-8428-4A2E-B865-0BA060632A4F}" presName="text2" presStyleLbl="fgAcc2" presStyleIdx="1" presStyleCnt="2" custScaleX="176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CFB5B-CC14-4CA1-A8D3-3AE1415C3810}" type="pres">
      <dgm:prSet presAssocID="{04772353-8428-4A2E-B865-0BA060632A4F}" presName="hierChild3" presStyleCnt="0"/>
      <dgm:spPr/>
    </dgm:pt>
    <dgm:pt modelId="{AA355E0D-243E-4D18-A1CD-6775DD6DF79E}" type="pres">
      <dgm:prSet presAssocID="{80A28CDC-87F6-4FCD-8DA6-CB057CB4EC4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5FEFB954-D6C8-4575-9FAD-E844A25AF46F}" type="pres">
      <dgm:prSet presAssocID="{8BE6D033-87C5-4AF3-B13B-EF95B299E14D}" presName="hierRoot3" presStyleCnt="0"/>
      <dgm:spPr/>
    </dgm:pt>
    <dgm:pt modelId="{C00C3363-B962-477B-A02E-0F004AB39EA1}" type="pres">
      <dgm:prSet presAssocID="{8BE6D033-87C5-4AF3-B13B-EF95B299E14D}" presName="composite3" presStyleCnt="0"/>
      <dgm:spPr/>
    </dgm:pt>
    <dgm:pt modelId="{C4E837BB-8E3F-46A9-BFEA-CE927C03501E}" type="pres">
      <dgm:prSet presAssocID="{8BE6D033-87C5-4AF3-B13B-EF95B299E14D}" presName="background3" presStyleLbl="node3" presStyleIdx="2" presStyleCnt="3"/>
      <dgm:spPr/>
    </dgm:pt>
    <dgm:pt modelId="{012D96C6-BEDC-4511-B128-F645B4602130}" type="pres">
      <dgm:prSet presAssocID="{8BE6D033-87C5-4AF3-B13B-EF95B299E14D}" presName="text3" presStyleLbl="fgAcc3" presStyleIdx="2" presStyleCnt="3" custScaleX="178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CB72A-FADC-4F4C-BE63-D289124D5A46}" type="pres">
      <dgm:prSet presAssocID="{8BE6D033-87C5-4AF3-B13B-EF95B299E14D}" presName="hierChild4" presStyleCnt="0"/>
      <dgm:spPr/>
    </dgm:pt>
  </dgm:ptLst>
  <dgm:cxnLst>
    <dgm:cxn modelId="{EFCE7463-CAA0-47D3-847F-E3D6E4868DD3}" srcId="{21EB3773-BAC0-43F2-AF04-5735DB83FCBE}" destId="{082CDBB9-451C-4101-A81E-DDFA29F9735B}" srcOrd="1" destOrd="0" parTransId="{76BDA766-8E19-42C7-9CE7-13D778B7F926}" sibTransId="{BDBDEE56-8B6B-464F-956E-F4C218479C28}"/>
    <dgm:cxn modelId="{6CA1A94B-20A6-4D07-A259-92D09849C11A}" type="presOf" srcId="{CD0917BA-65E8-4777-ACF9-9D500247011A}" destId="{616B2B06-5D57-44BB-87E9-74651DF08B92}" srcOrd="0" destOrd="0" presId="urn:microsoft.com/office/officeart/2005/8/layout/hierarchy1"/>
    <dgm:cxn modelId="{A063AAE8-364D-4495-BC7E-9EC913A75FCF}" type="presOf" srcId="{F3F908EF-D357-4BB4-8B7C-86172C9F14C5}" destId="{DBCBDEB7-6556-46A3-90FD-6354CADA9F65}" srcOrd="0" destOrd="0" presId="urn:microsoft.com/office/officeart/2005/8/layout/hierarchy1"/>
    <dgm:cxn modelId="{2A2FA91F-0BD4-4C8D-944B-B7678F44D8AA}" type="presOf" srcId="{5893C998-5CEC-44CE-BA45-3D16755A7F07}" destId="{3EC65F9F-FEDD-4353-957A-4FAC0623D186}" srcOrd="0" destOrd="0" presId="urn:microsoft.com/office/officeart/2005/8/layout/hierarchy1"/>
    <dgm:cxn modelId="{2C117429-31AA-4A10-90B7-590C4B8E0681}" type="presOf" srcId="{21EB3773-BAC0-43F2-AF04-5735DB83FCBE}" destId="{FFEFCC3E-3A77-4BAB-8951-EEEFA88E3BEB}" srcOrd="0" destOrd="0" presId="urn:microsoft.com/office/officeart/2005/8/layout/hierarchy1"/>
    <dgm:cxn modelId="{A4C120BF-0203-4783-891B-FBF762B5341B}" srcId="{B2266F4B-206C-4ABD-82DF-BD3984EED26E}" destId="{5893C998-5CEC-44CE-BA45-3D16755A7F07}" srcOrd="0" destOrd="0" parTransId="{58144976-EA0D-4B08-8ECB-64CE818A426D}" sibTransId="{3C967D44-3784-4C38-84E6-A95EDECB4CFF}"/>
    <dgm:cxn modelId="{91D73292-A533-46E6-9C50-DCCD7A4B672C}" type="presOf" srcId="{76BDA766-8E19-42C7-9CE7-13D778B7F926}" destId="{E2D45C5C-2706-4B7F-A9D0-33C665EB1A98}" srcOrd="0" destOrd="0" presId="urn:microsoft.com/office/officeart/2005/8/layout/hierarchy1"/>
    <dgm:cxn modelId="{2DBFBC9D-CD7F-446C-9B42-3893B9EBCE7B}" type="presOf" srcId="{724E6EA3-43A7-4629-84E1-F892DAD037FF}" destId="{4200CBF4-D601-445F-B417-0695BEFB134D}" srcOrd="0" destOrd="0" presId="urn:microsoft.com/office/officeart/2005/8/layout/hierarchy1"/>
    <dgm:cxn modelId="{AF007F95-3ECC-48FE-B57B-AB8B235D8C7B}" type="presOf" srcId="{8AD14708-A062-4DDD-91EB-BEAC77A5992C}" destId="{1C75810F-CC0C-4424-8BDE-2E28F8222E69}" srcOrd="0" destOrd="0" presId="urn:microsoft.com/office/officeart/2005/8/layout/hierarchy1"/>
    <dgm:cxn modelId="{D65A5B79-B428-45EC-A509-6C3D227BDACE}" type="presOf" srcId="{9D748D85-23B3-4963-95D8-B8DFD1A1B1B6}" destId="{6A7FD635-6A5C-4506-822E-CC5627B43570}" srcOrd="0" destOrd="0" presId="urn:microsoft.com/office/officeart/2005/8/layout/hierarchy1"/>
    <dgm:cxn modelId="{E00DB841-33B2-4443-ABC6-BDB0089A72EC}" srcId="{F3F908EF-D357-4BB4-8B7C-86172C9F14C5}" destId="{CD0917BA-65E8-4777-ACF9-9D500247011A}" srcOrd="0" destOrd="0" parTransId="{0D37356D-1D45-49CB-91C8-9D39BE68D3B3}" sibTransId="{5B7411BA-E593-4E63-8093-835DC39F4D91}"/>
    <dgm:cxn modelId="{162647A5-6429-4D31-B38B-CA9C8E40EAEE}" type="presOf" srcId="{BEA1EBC1-B50D-4A33-9AE4-375BA6DC31E2}" destId="{424ADFF7-E969-4C7F-B94D-25338E7418E6}" srcOrd="0" destOrd="0" presId="urn:microsoft.com/office/officeart/2005/8/layout/hierarchy1"/>
    <dgm:cxn modelId="{5FAD711F-03B8-4B8D-9617-BE9C050F5DFE}" srcId="{082CDBB9-451C-4101-A81E-DDFA29F9735B}" destId="{9D748D85-23B3-4963-95D8-B8DFD1A1B1B6}" srcOrd="0" destOrd="0" parTransId="{7E3778ED-D4B9-4A85-A9C3-3CA9A6690470}" sibTransId="{406A72AB-F7F9-49B1-8C87-D604ACCF5A6A}"/>
    <dgm:cxn modelId="{EE8216B2-50BA-4347-8F72-88CDF7FB32F0}" type="presOf" srcId="{4DE25F2E-BC39-40C2-BE7F-BDE51825E15E}" destId="{A37C5259-077A-4B57-9F9E-727ED322F625}" srcOrd="0" destOrd="0" presId="urn:microsoft.com/office/officeart/2005/8/layout/hierarchy1"/>
    <dgm:cxn modelId="{630586BE-ED3C-4270-B50A-DE9B5B1F7F7E}" type="presOf" srcId="{8BE6D033-87C5-4AF3-B13B-EF95B299E14D}" destId="{012D96C6-BEDC-4511-B128-F645B4602130}" srcOrd="0" destOrd="0" presId="urn:microsoft.com/office/officeart/2005/8/layout/hierarchy1"/>
    <dgm:cxn modelId="{9E6ECCA8-7551-4A9F-B7C7-BA4B5363A351}" type="presOf" srcId="{EA29FBBB-BB73-4671-ABF0-23EA4803CFCC}" destId="{8DA45A47-5D1F-4A0E-80F5-72279FCB278C}" srcOrd="0" destOrd="0" presId="urn:microsoft.com/office/officeart/2005/8/layout/hierarchy1"/>
    <dgm:cxn modelId="{CF792621-30C1-4977-A27F-A84E31162A23}" type="presOf" srcId="{B2266F4B-206C-4ABD-82DF-BD3984EED26E}" destId="{BC04E7D7-D396-4BF7-9940-D2A47467B605}" srcOrd="0" destOrd="0" presId="urn:microsoft.com/office/officeart/2005/8/layout/hierarchy1"/>
    <dgm:cxn modelId="{72DAC43B-2E2E-46FE-B6AF-41E52FA92021}" srcId="{828E6F5B-5BF7-40C3-BCAF-6B688E4A6538}" destId="{A9E3E3EA-6C6F-4374-B647-6E604C7804D5}" srcOrd="1" destOrd="0" parTransId="{178C04CB-E1C4-4E1D-8681-A5A735538875}" sibTransId="{56F0A7C7-C305-4EC3-A462-DF3BD4C6B01B}"/>
    <dgm:cxn modelId="{47EF0D4F-7E3D-4857-B6EB-163E700AFFC3}" srcId="{5893C998-5CEC-44CE-BA45-3D16755A7F07}" destId="{21EB3773-BAC0-43F2-AF04-5735DB83FCBE}" srcOrd="0" destOrd="0" parTransId="{E9033C96-66A4-456D-913B-7E01D8F79A13}" sibTransId="{7AF6AD32-ACE4-4C9B-BF02-43E17F52F755}"/>
    <dgm:cxn modelId="{560D6BB5-9307-4C1B-BA1B-C474A00ECBDC}" type="presOf" srcId="{E9033C96-66A4-456D-913B-7E01D8F79A13}" destId="{DB56A182-D85F-4D80-BB26-3FF8C7C883B6}" srcOrd="0" destOrd="0" presId="urn:microsoft.com/office/officeart/2005/8/layout/hierarchy1"/>
    <dgm:cxn modelId="{A43A6B2A-1714-40B0-99B4-AB303CD908A2}" type="presOf" srcId="{D2E689D9-99A5-4B8A-85BF-083DA1E3896E}" destId="{2E054027-12F5-4CC5-AB66-4C9EEABD918B}" srcOrd="0" destOrd="0" presId="urn:microsoft.com/office/officeart/2005/8/layout/hierarchy1"/>
    <dgm:cxn modelId="{48190FDE-C8EF-4EBD-9EEF-40F694E78FFD}" srcId="{04772353-8428-4A2E-B865-0BA060632A4F}" destId="{8BE6D033-87C5-4AF3-B13B-EF95B299E14D}" srcOrd="0" destOrd="0" parTransId="{80A28CDC-87F6-4FCD-8DA6-CB057CB4EC49}" sibTransId="{D7DD4B13-F865-452E-BEDB-D8134324B4B8}"/>
    <dgm:cxn modelId="{94F8550E-F39F-437F-836A-B03EB536AC0C}" srcId="{9D748D85-23B3-4963-95D8-B8DFD1A1B1B6}" destId="{1505E6E4-0512-4E95-92DC-1A75D15C5A45}" srcOrd="2" destOrd="0" parTransId="{8AD14708-A062-4DDD-91EB-BEAC77A5992C}" sibTransId="{D45F566B-95BD-4330-811F-92D251B0B33D}"/>
    <dgm:cxn modelId="{C3417F4F-6C04-459A-BCB3-6E6BDE5956C3}" type="presOf" srcId="{7E3778ED-D4B9-4A85-A9C3-3CA9A6690470}" destId="{655A3E7D-D85A-424F-82BE-6B7A0FC0116E}" srcOrd="0" destOrd="0" presId="urn:microsoft.com/office/officeart/2005/8/layout/hierarchy1"/>
    <dgm:cxn modelId="{75EA78DE-84B6-4471-9725-4DE072BC1B44}" srcId="{2B1C9737-4B37-4618-B412-AC126F459515}" destId="{828E6F5B-5BF7-40C3-BCAF-6B688E4A6538}" srcOrd="0" destOrd="0" parTransId="{F8BA6ECC-9D8A-4A15-93BA-3FA37ACCA9CF}" sibTransId="{32528E88-9F9E-4FCF-B482-E3D99DD0D023}"/>
    <dgm:cxn modelId="{CACF3159-0971-40A4-BEF9-036C1812F6BD}" type="presOf" srcId="{F8BA6ECC-9D8A-4A15-93BA-3FA37ACCA9CF}" destId="{BD65FABF-1F96-4F5C-B96E-5B887CF2F201}" srcOrd="0" destOrd="0" presId="urn:microsoft.com/office/officeart/2005/8/layout/hierarchy1"/>
    <dgm:cxn modelId="{F990A4C4-5DDB-4EA7-8CDA-5FF2AE7D9D47}" srcId="{828E6F5B-5BF7-40C3-BCAF-6B688E4A6538}" destId="{068912AF-85F4-423C-8CC8-3B2A5A78CD66}" srcOrd="0" destOrd="0" parTransId="{211CED5F-A5AF-4AC7-8117-F88AA3991144}" sibTransId="{D3E0ECC2-751A-43D4-B390-D70D4025DF93}"/>
    <dgm:cxn modelId="{F3431A37-A87E-4C97-BB43-E7990CDC7F5B}" type="presOf" srcId="{211CED5F-A5AF-4AC7-8117-F88AA3991144}" destId="{02C0BCA6-755C-4270-9D11-7D54CEACC012}" srcOrd="0" destOrd="0" presId="urn:microsoft.com/office/officeart/2005/8/layout/hierarchy1"/>
    <dgm:cxn modelId="{3479155C-DE33-4AC1-A37D-74889EE6FFF8}" srcId="{9D748D85-23B3-4963-95D8-B8DFD1A1B1B6}" destId="{EA29FBBB-BB73-4671-ABF0-23EA4803CFCC}" srcOrd="1" destOrd="0" parTransId="{4C855271-C86C-4EB9-8230-A3B7E606A793}" sibTransId="{8CFA2300-03BE-461F-B7A1-B90ECBFE2863}"/>
    <dgm:cxn modelId="{2A2E1DE7-4667-40FC-B335-A8B005AE3ED6}" srcId="{21EB3773-BAC0-43F2-AF04-5735DB83FCBE}" destId="{2B1C9737-4B37-4618-B412-AC126F459515}" srcOrd="0" destOrd="0" parTransId="{3CDE6C77-0062-4532-82B8-3E8EA80CC47D}" sibTransId="{92F19BC8-E840-4051-B3AA-E571F16AF96A}"/>
    <dgm:cxn modelId="{C5ED30C2-68BC-427C-B706-44197F72E8E4}" type="presOf" srcId="{082CDBB9-451C-4101-A81E-DDFA29F9735B}" destId="{947DE92B-44F1-4D51-B0E3-3D12322B27D7}" srcOrd="0" destOrd="0" presId="urn:microsoft.com/office/officeart/2005/8/layout/hierarchy1"/>
    <dgm:cxn modelId="{D2587FB9-AD21-49CE-AA8E-75ED84296835}" type="presOf" srcId="{04772353-8428-4A2E-B865-0BA060632A4F}" destId="{A81C7AA6-2545-4974-9F1C-6A4241865E94}" srcOrd="0" destOrd="0" presId="urn:microsoft.com/office/officeart/2005/8/layout/hierarchy1"/>
    <dgm:cxn modelId="{2518391B-6DDB-4D98-99EF-96424CBCBDA4}" type="presOf" srcId="{828E6F5B-5BF7-40C3-BCAF-6B688E4A6538}" destId="{C052543F-2E6A-4D37-A2DF-7C6D8933760F}" srcOrd="0" destOrd="0" presId="urn:microsoft.com/office/officeart/2005/8/layout/hierarchy1"/>
    <dgm:cxn modelId="{D1804D1C-0290-473F-8BD0-5025D56CC249}" srcId="{F3F908EF-D357-4BB4-8B7C-86172C9F14C5}" destId="{36CF5844-F9A9-4536-A0D4-94B916053E3B}" srcOrd="1" destOrd="0" parTransId="{40875BBA-53A3-40E7-9FC8-C9C5C23CE7FC}" sibTransId="{4AE23F30-2788-44D1-9C4A-D4F0FF625529}"/>
    <dgm:cxn modelId="{2777B907-5735-43E7-A3ED-098D65442664}" type="presOf" srcId="{3CDE6C77-0062-4532-82B8-3E8EA80CC47D}" destId="{B182E2A2-14C4-4639-8394-B5A97EDA41BE}" srcOrd="0" destOrd="0" presId="urn:microsoft.com/office/officeart/2005/8/layout/hierarchy1"/>
    <dgm:cxn modelId="{A515DED1-E918-4FC4-A849-64AA5CFC3FD9}" type="presOf" srcId="{45309AC7-072C-4024-8415-9B79744258AD}" destId="{7752FA30-869C-4009-8D28-9BE5665D895E}" srcOrd="0" destOrd="0" presId="urn:microsoft.com/office/officeart/2005/8/layout/hierarchy1"/>
    <dgm:cxn modelId="{75406F9C-45C1-4BC0-9271-982C395D7C9B}" type="presOf" srcId="{89383B74-0E89-47CE-94BA-E4F982D1FE28}" destId="{33C1BF03-A6DC-4A79-B101-93E6D4F3038A}" srcOrd="0" destOrd="0" presId="urn:microsoft.com/office/officeart/2005/8/layout/hierarchy1"/>
    <dgm:cxn modelId="{89B18ABB-B867-4CBC-A862-EE0112C41D73}" type="presOf" srcId="{36CF5844-F9A9-4536-A0D4-94B916053E3B}" destId="{48270A16-5683-4797-8627-C05F84EE732A}" srcOrd="0" destOrd="0" presId="urn:microsoft.com/office/officeart/2005/8/layout/hierarchy1"/>
    <dgm:cxn modelId="{03BC9B0A-D795-4B74-8183-DE19E7129399}" type="presOf" srcId="{E3E032BE-B1C7-472A-A320-CB8018B3039C}" destId="{C709667E-64A9-4D3D-8015-0DDE162FAB09}" srcOrd="0" destOrd="0" presId="urn:microsoft.com/office/officeart/2005/8/layout/hierarchy1"/>
    <dgm:cxn modelId="{8A8B7B75-5DAA-4E6B-A4BF-6C5B69F451D7}" type="presOf" srcId="{1505E6E4-0512-4E95-92DC-1A75D15C5A45}" destId="{7B568A87-DFF3-40E7-809E-E6729F831030}" srcOrd="0" destOrd="0" presId="urn:microsoft.com/office/officeart/2005/8/layout/hierarchy1"/>
    <dgm:cxn modelId="{95CF6349-40C6-406D-8AEB-6A7A135C6BD2}" type="presOf" srcId="{A9E3E3EA-6C6F-4374-B647-6E604C7804D5}" destId="{2C393120-8E11-439A-BEC0-3299A20A7528}" srcOrd="0" destOrd="0" presId="urn:microsoft.com/office/officeart/2005/8/layout/hierarchy1"/>
    <dgm:cxn modelId="{FCC790ED-5338-42CC-8016-A7BB24346092}" srcId="{082CDBB9-451C-4101-A81E-DDFA29F9735B}" destId="{F3F908EF-D357-4BB4-8B7C-86172C9F14C5}" srcOrd="1" destOrd="0" parTransId="{45309AC7-072C-4024-8415-9B79744258AD}" sibTransId="{EF9C2AFC-E4AC-47C7-852E-F7D433FA356B}"/>
    <dgm:cxn modelId="{36EDAFF9-05B6-4678-ADAC-BA6E6F01DE08}" type="presOf" srcId="{74703F2C-F805-4ED7-B26A-AFE684C8599B}" destId="{303E3401-23FB-48C0-A0E6-5E21B1380624}" srcOrd="0" destOrd="0" presId="urn:microsoft.com/office/officeart/2005/8/layout/hierarchy1"/>
    <dgm:cxn modelId="{F4B57DEB-8A34-4BB4-8CFC-81C8107A076B}" type="presOf" srcId="{068912AF-85F4-423C-8CC8-3B2A5A78CD66}" destId="{6B647C88-EB91-4D14-8336-7DAE4F6F7B2E}" srcOrd="0" destOrd="0" presId="urn:microsoft.com/office/officeart/2005/8/layout/hierarchy1"/>
    <dgm:cxn modelId="{46E94872-E77E-44A7-9509-0CF8C135EBF5}" srcId="{9D748D85-23B3-4963-95D8-B8DFD1A1B1B6}" destId="{D2E689D9-99A5-4B8A-85BF-083DA1E3896E}" srcOrd="0" destOrd="0" parTransId="{89383B74-0E89-47CE-94BA-E4F982D1FE28}" sibTransId="{3094386B-BFE7-40A6-9645-F7EA3D653D77}"/>
    <dgm:cxn modelId="{E4B3DFBC-70B6-4304-AC19-473414DD99A3}" type="presOf" srcId="{345C1F11-C1BC-41B6-95CE-2FC4A5B2666E}" destId="{D2C3B7A1-EE29-4ACA-A2C6-B0C4D5B46E64}" srcOrd="0" destOrd="0" presId="urn:microsoft.com/office/officeart/2005/8/layout/hierarchy1"/>
    <dgm:cxn modelId="{47570548-B2F0-4480-B627-248C37A9482E}" type="presOf" srcId="{4C855271-C86C-4EB9-8230-A3B7E606A793}" destId="{3987447A-B751-4736-9A4A-0B94AB5B364D}" srcOrd="0" destOrd="0" presId="urn:microsoft.com/office/officeart/2005/8/layout/hierarchy1"/>
    <dgm:cxn modelId="{B79F4FA4-96CE-44AF-9018-0ECFA2C3A790}" type="presOf" srcId="{178C04CB-E1C4-4E1D-8681-A5A735538875}" destId="{FC93E5E8-6756-4156-A1B0-0690B6EFC906}" srcOrd="0" destOrd="0" presId="urn:microsoft.com/office/officeart/2005/8/layout/hierarchy1"/>
    <dgm:cxn modelId="{DB73E86F-9AF7-4EF0-9964-7408E3E1EE9E}" srcId="{2B1C9737-4B37-4618-B412-AC126F459515}" destId="{74703F2C-F805-4ED7-B26A-AFE684C8599B}" srcOrd="1" destOrd="0" parTransId="{4DE25F2E-BC39-40C2-BE7F-BDE51825E15E}" sibTransId="{D118AF3D-DCBC-44AF-B91C-F13D1057B291}"/>
    <dgm:cxn modelId="{AA0C0C78-1E88-4D8E-B4D9-1345199CA13E}" type="presOf" srcId="{2B1C9737-4B37-4618-B412-AC126F459515}" destId="{6E793F86-77E3-4197-9FA7-D2F72F9FB127}" srcOrd="0" destOrd="0" presId="urn:microsoft.com/office/officeart/2005/8/layout/hierarchy1"/>
    <dgm:cxn modelId="{CD6AF140-9B16-47A4-919A-5ED3C49BA4EE}" type="presOf" srcId="{6C95FD6C-3F60-4EA2-870C-C9518F2D23DC}" destId="{852B33E7-32C8-4542-A003-C7401CCB35CF}" srcOrd="0" destOrd="0" presId="urn:microsoft.com/office/officeart/2005/8/layout/hierarchy1"/>
    <dgm:cxn modelId="{45A901C6-7AA8-4DF4-912B-7F5DC27DBE8C}" srcId="{5893C998-5CEC-44CE-BA45-3D16755A7F07}" destId="{04772353-8428-4A2E-B865-0BA060632A4F}" srcOrd="1" destOrd="0" parTransId="{724E6EA3-43A7-4629-84E1-F892DAD037FF}" sibTransId="{7D8CBC05-1751-4031-9B3D-20426A867EEC}"/>
    <dgm:cxn modelId="{B91DD496-1FF3-45FB-A8B2-5F527EBF71A3}" srcId="{2B1C9737-4B37-4618-B412-AC126F459515}" destId="{6C95FD6C-3F60-4EA2-870C-C9518F2D23DC}" srcOrd="2" destOrd="0" parTransId="{E3E032BE-B1C7-472A-A320-CB8018B3039C}" sibTransId="{4FA7DC14-28C6-4B2E-A0B9-17F78EBB04CD}"/>
    <dgm:cxn modelId="{CE6E91C2-1231-4929-B7B2-FA1441C7DFC0}" type="presOf" srcId="{40875BBA-53A3-40E7-9FC8-C9C5C23CE7FC}" destId="{80949E4B-C7D4-48C4-9400-995ED5955C0C}" srcOrd="0" destOrd="0" presId="urn:microsoft.com/office/officeart/2005/8/layout/hierarchy1"/>
    <dgm:cxn modelId="{47FB9D21-7963-4ED2-A680-E8605A7D6F33}" type="presOf" srcId="{80A28CDC-87F6-4FCD-8DA6-CB057CB4EC49}" destId="{AA355E0D-243E-4D18-A1CD-6775DD6DF79E}" srcOrd="0" destOrd="0" presId="urn:microsoft.com/office/officeart/2005/8/layout/hierarchy1"/>
    <dgm:cxn modelId="{01A71605-070B-453A-A717-886E395F89F8}" type="presOf" srcId="{0D37356D-1D45-49CB-91C8-9D39BE68D3B3}" destId="{E2229EF8-C321-4F82-8885-9F98B6840A1F}" srcOrd="0" destOrd="0" presId="urn:microsoft.com/office/officeart/2005/8/layout/hierarchy1"/>
    <dgm:cxn modelId="{20F4CE0C-AF9C-4DFF-A49B-2C405E0ED20B}" srcId="{828E6F5B-5BF7-40C3-BCAF-6B688E4A6538}" destId="{345C1F11-C1BC-41B6-95CE-2FC4A5B2666E}" srcOrd="2" destOrd="0" parTransId="{BEA1EBC1-B50D-4A33-9AE4-375BA6DC31E2}" sibTransId="{5FFB9C28-96FC-4769-AD70-B98BF8608704}"/>
    <dgm:cxn modelId="{34FF4C4B-5F29-4422-A54D-8DFEE4CEE89B}" type="presParOf" srcId="{BC04E7D7-D396-4BF7-9940-D2A47467B605}" destId="{C1869065-C534-4FA2-B045-FDF17424A83D}" srcOrd="0" destOrd="0" presId="urn:microsoft.com/office/officeart/2005/8/layout/hierarchy1"/>
    <dgm:cxn modelId="{9FD0CFBA-C47C-46BC-B933-1A263DA749A9}" type="presParOf" srcId="{C1869065-C534-4FA2-B045-FDF17424A83D}" destId="{16AAA1E0-47E7-4D18-AFA7-3B2B0D34D97A}" srcOrd="0" destOrd="0" presId="urn:microsoft.com/office/officeart/2005/8/layout/hierarchy1"/>
    <dgm:cxn modelId="{70F01B25-1302-4D2E-8AC0-38CF7D04F352}" type="presParOf" srcId="{16AAA1E0-47E7-4D18-AFA7-3B2B0D34D97A}" destId="{60EBF29B-1506-48DC-8394-24324F19399D}" srcOrd="0" destOrd="0" presId="urn:microsoft.com/office/officeart/2005/8/layout/hierarchy1"/>
    <dgm:cxn modelId="{23F0DBEE-D888-421D-8BAD-17812EDB269E}" type="presParOf" srcId="{16AAA1E0-47E7-4D18-AFA7-3B2B0D34D97A}" destId="{3EC65F9F-FEDD-4353-957A-4FAC0623D186}" srcOrd="1" destOrd="0" presId="urn:microsoft.com/office/officeart/2005/8/layout/hierarchy1"/>
    <dgm:cxn modelId="{E3173970-42F4-4B81-9E78-DC1BB16AF687}" type="presParOf" srcId="{C1869065-C534-4FA2-B045-FDF17424A83D}" destId="{960283C6-3FAA-42B4-974E-61076B11D67F}" srcOrd="1" destOrd="0" presId="urn:microsoft.com/office/officeart/2005/8/layout/hierarchy1"/>
    <dgm:cxn modelId="{413021BB-5B1E-43E3-94D6-A93B9FE1F85D}" type="presParOf" srcId="{960283C6-3FAA-42B4-974E-61076B11D67F}" destId="{DB56A182-D85F-4D80-BB26-3FF8C7C883B6}" srcOrd="0" destOrd="0" presId="urn:microsoft.com/office/officeart/2005/8/layout/hierarchy1"/>
    <dgm:cxn modelId="{9F898966-524B-4C50-ABA4-8C2D9633E6A7}" type="presParOf" srcId="{960283C6-3FAA-42B4-974E-61076B11D67F}" destId="{55188C76-8AA5-438A-8365-D43AADC923AA}" srcOrd="1" destOrd="0" presId="urn:microsoft.com/office/officeart/2005/8/layout/hierarchy1"/>
    <dgm:cxn modelId="{C1CA9EF3-3995-48DE-B845-9C7106D4D91F}" type="presParOf" srcId="{55188C76-8AA5-438A-8365-D43AADC923AA}" destId="{D7404DDF-0B5F-44B7-8964-0B866D82C53F}" srcOrd="0" destOrd="0" presId="urn:microsoft.com/office/officeart/2005/8/layout/hierarchy1"/>
    <dgm:cxn modelId="{91555029-D8C6-4252-955E-335A63FBE973}" type="presParOf" srcId="{D7404DDF-0B5F-44B7-8964-0B866D82C53F}" destId="{5BD8AD58-5BD4-4220-85BA-915AB4A9AF7E}" srcOrd="0" destOrd="0" presId="urn:microsoft.com/office/officeart/2005/8/layout/hierarchy1"/>
    <dgm:cxn modelId="{BB8085F3-2C8E-4FD7-9F9E-297D27A459B5}" type="presParOf" srcId="{D7404DDF-0B5F-44B7-8964-0B866D82C53F}" destId="{FFEFCC3E-3A77-4BAB-8951-EEEFA88E3BEB}" srcOrd="1" destOrd="0" presId="urn:microsoft.com/office/officeart/2005/8/layout/hierarchy1"/>
    <dgm:cxn modelId="{B67BC2D2-D266-4ADC-ADF9-119ACF541D0D}" type="presParOf" srcId="{55188C76-8AA5-438A-8365-D43AADC923AA}" destId="{8C398C60-5B0E-4A9F-A046-890938BEF62E}" srcOrd="1" destOrd="0" presId="urn:microsoft.com/office/officeart/2005/8/layout/hierarchy1"/>
    <dgm:cxn modelId="{7F5B66B7-20B4-4F82-95FF-628D2ACD2AE2}" type="presParOf" srcId="{8C398C60-5B0E-4A9F-A046-890938BEF62E}" destId="{B182E2A2-14C4-4639-8394-B5A97EDA41BE}" srcOrd="0" destOrd="0" presId="urn:microsoft.com/office/officeart/2005/8/layout/hierarchy1"/>
    <dgm:cxn modelId="{017A038C-64A8-4C56-B7F3-DCFD760065E0}" type="presParOf" srcId="{8C398C60-5B0E-4A9F-A046-890938BEF62E}" destId="{84450AD4-E928-4D74-B24F-D50AB540717E}" srcOrd="1" destOrd="0" presId="urn:microsoft.com/office/officeart/2005/8/layout/hierarchy1"/>
    <dgm:cxn modelId="{67342C33-F310-43C1-A58D-4AA503B328D0}" type="presParOf" srcId="{84450AD4-E928-4D74-B24F-D50AB540717E}" destId="{D552600A-D22D-4CF4-AC17-2069715DE9DE}" srcOrd="0" destOrd="0" presId="urn:microsoft.com/office/officeart/2005/8/layout/hierarchy1"/>
    <dgm:cxn modelId="{FB1F9A1E-9C98-4982-8917-497428998725}" type="presParOf" srcId="{D552600A-D22D-4CF4-AC17-2069715DE9DE}" destId="{A40DD844-48A7-45F8-A0B4-D07426CC54C7}" srcOrd="0" destOrd="0" presId="urn:microsoft.com/office/officeart/2005/8/layout/hierarchy1"/>
    <dgm:cxn modelId="{AFAB8703-CAF1-4AC0-835F-FDBA9DDCB204}" type="presParOf" srcId="{D552600A-D22D-4CF4-AC17-2069715DE9DE}" destId="{6E793F86-77E3-4197-9FA7-D2F72F9FB127}" srcOrd="1" destOrd="0" presId="urn:microsoft.com/office/officeart/2005/8/layout/hierarchy1"/>
    <dgm:cxn modelId="{E8A2D447-A89D-49BC-B5D7-C851A54595BC}" type="presParOf" srcId="{84450AD4-E928-4D74-B24F-D50AB540717E}" destId="{9B6B8598-DCD0-4AC6-8A4B-76664F4283AA}" srcOrd="1" destOrd="0" presId="urn:microsoft.com/office/officeart/2005/8/layout/hierarchy1"/>
    <dgm:cxn modelId="{143AD226-D630-4E77-AC07-1398CB1DAD3D}" type="presParOf" srcId="{9B6B8598-DCD0-4AC6-8A4B-76664F4283AA}" destId="{BD65FABF-1F96-4F5C-B96E-5B887CF2F201}" srcOrd="0" destOrd="0" presId="urn:microsoft.com/office/officeart/2005/8/layout/hierarchy1"/>
    <dgm:cxn modelId="{41D00543-B8E6-403B-9F3D-DE37F4600A5C}" type="presParOf" srcId="{9B6B8598-DCD0-4AC6-8A4B-76664F4283AA}" destId="{3BBC0AB9-CDC0-4A4E-9BC0-F69BB444E6E3}" srcOrd="1" destOrd="0" presId="urn:microsoft.com/office/officeart/2005/8/layout/hierarchy1"/>
    <dgm:cxn modelId="{8AA8415F-6953-4C4E-A847-B64D3E0C266D}" type="presParOf" srcId="{3BBC0AB9-CDC0-4A4E-9BC0-F69BB444E6E3}" destId="{91422753-D610-432C-BE79-967D9C231094}" srcOrd="0" destOrd="0" presId="urn:microsoft.com/office/officeart/2005/8/layout/hierarchy1"/>
    <dgm:cxn modelId="{E30CDE82-C7ED-4932-8455-2497C603810A}" type="presParOf" srcId="{91422753-D610-432C-BE79-967D9C231094}" destId="{9C7FBDD4-A309-41B7-96DF-D85BA47DB61F}" srcOrd="0" destOrd="0" presId="urn:microsoft.com/office/officeart/2005/8/layout/hierarchy1"/>
    <dgm:cxn modelId="{BFFECF12-3D1A-425F-A28A-822F1669C4B5}" type="presParOf" srcId="{91422753-D610-432C-BE79-967D9C231094}" destId="{C052543F-2E6A-4D37-A2DF-7C6D8933760F}" srcOrd="1" destOrd="0" presId="urn:microsoft.com/office/officeart/2005/8/layout/hierarchy1"/>
    <dgm:cxn modelId="{8662BFB5-ACE5-4087-AAD9-D1CCF11E18E9}" type="presParOf" srcId="{3BBC0AB9-CDC0-4A4E-9BC0-F69BB444E6E3}" destId="{1528CBAC-549A-4321-A3A4-5278DD96E2A7}" srcOrd="1" destOrd="0" presId="urn:microsoft.com/office/officeart/2005/8/layout/hierarchy1"/>
    <dgm:cxn modelId="{000B625C-0A1F-4D61-AB66-F586BC3AACEA}" type="presParOf" srcId="{1528CBAC-549A-4321-A3A4-5278DD96E2A7}" destId="{02C0BCA6-755C-4270-9D11-7D54CEACC012}" srcOrd="0" destOrd="0" presId="urn:microsoft.com/office/officeart/2005/8/layout/hierarchy1"/>
    <dgm:cxn modelId="{A8549D11-A91A-4A54-A240-271013165599}" type="presParOf" srcId="{1528CBAC-549A-4321-A3A4-5278DD96E2A7}" destId="{1629FF77-E7ED-4092-9944-1349BDEA2F7F}" srcOrd="1" destOrd="0" presId="urn:microsoft.com/office/officeart/2005/8/layout/hierarchy1"/>
    <dgm:cxn modelId="{DA2CEDA6-2641-4949-89D5-48E8BC848884}" type="presParOf" srcId="{1629FF77-E7ED-4092-9944-1349BDEA2F7F}" destId="{CE6E6C3B-ABF8-4422-B2D8-1FA8FF5B7B98}" srcOrd="0" destOrd="0" presId="urn:microsoft.com/office/officeart/2005/8/layout/hierarchy1"/>
    <dgm:cxn modelId="{718DD2BD-4BCC-424E-9E63-0077722E7C1B}" type="presParOf" srcId="{CE6E6C3B-ABF8-4422-B2D8-1FA8FF5B7B98}" destId="{1EC279C4-8276-4E2B-9E4C-4EFE79F5C6E3}" srcOrd="0" destOrd="0" presId="urn:microsoft.com/office/officeart/2005/8/layout/hierarchy1"/>
    <dgm:cxn modelId="{CD59CA48-4BA1-4B69-BF43-876D9AB49D46}" type="presParOf" srcId="{CE6E6C3B-ABF8-4422-B2D8-1FA8FF5B7B98}" destId="{6B647C88-EB91-4D14-8336-7DAE4F6F7B2E}" srcOrd="1" destOrd="0" presId="urn:microsoft.com/office/officeart/2005/8/layout/hierarchy1"/>
    <dgm:cxn modelId="{F57D2481-DFBB-49A3-8757-1FABDF352C9B}" type="presParOf" srcId="{1629FF77-E7ED-4092-9944-1349BDEA2F7F}" destId="{A0B61C03-845E-45A4-A278-20D360E80865}" srcOrd="1" destOrd="0" presId="urn:microsoft.com/office/officeart/2005/8/layout/hierarchy1"/>
    <dgm:cxn modelId="{A49D3529-C64D-4E35-9820-1D3BF7C6674B}" type="presParOf" srcId="{1528CBAC-549A-4321-A3A4-5278DD96E2A7}" destId="{FC93E5E8-6756-4156-A1B0-0690B6EFC906}" srcOrd="2" destOrd="0" presId="urn:microsoft.com/office/officeart/2005/8/layout/hierarchy1"/>
    <dgm:cxn modelId="{1D8DD273-F5C5-4724-9AEA-0494E7886702}" type="presParOf" srcId="{1528CBAC-549A-4321-A3A4-5278DD96E2A7}" destId="{68646BDB-1FFE-4279-849C-B31B3B50ADA5}" srcOrd="3" destOrd="0" presId="urn:microsoft.com/office/officeart/2005/8/layout/hierarchy1"/>
    <dgm:cxn modelId="{23E406D3-59B3-40AA-B005-B2E60D246DF3}" type="presParOf" srcId="{68646BDB-1FFE-4279-849C-B31B3B50ADA5}" destId="{61D231D8-01C1-4F13-AA12-3FDAEC326844}" srcOrd="0" destOrd="0" presId="urn:microsoft.com/office/officeart/2005/8/layout/hierarchy1"/>
    <dgm:cxn modelId="{0E520E0F-38D5-4A54-8B71-FD972CAA397E}" type="presParOf" srcId="{61D231D8-01C1-4F13-AA12-3FDAEC326844}" destId="{5396186E-0291-4B22-BAEE-C84293136319}" srcOrd="0" destOrd="0" presId="urn:microsoft.com/office/officeart/2005/8/layout/hierarchy1"/>
    <dgm:cxn modelId="{B2F3A4E5-345C-4FC9-BB54-B32D3569DE8C}" type="presParOf" srcId="{61D231D8-01C1-4F13-AA12-3FDAEC326844}" destId="{2C393120-8E11-439A-BEC0-3299A20A7528}" srcOrd="1" destOrd="0" presId="urn:microsoft.com/office/officeart/2005/8/layout/hierarchy1"/>
    <dgm:cxn modelId="{97F0B259-1091-461A-B89F-565F3162FC93}" type="presParOf" srcId="{68646BDB-1FFE-4279-849C-B31B3B50ADA5}" destId="{0337CE90-5AA9-4404-9C24-08F4F064D729}" srcOrd="1" destOrd="0" presId="urn:microsoft.com/office/officeart/2005/8/layout/hierarchy1"/>
    <dgm:cxn modelId="{BEAFFCEF-6E1C-4D96-8DD9-BE961CCF8F66}" type="presParOf" srcId="{1528CBAC-549A-4321-A3A4-5278DD96E2A7}" destId="{424ADFF7-E969-4C7F-B94D-25338E7418E6}" srcOrd="4" destOrd="0" presId="urn:microsoft.com/office/officeart/2005/8/layout/hierarchy1"/>
    <dgm:cxn modelId="{315941CD-8DAD-4638-A9D9-B5D09F61B1EA}" type="presParOf" srcId="{1528CBAC-549A-4321-A3A4-5278DD96E2A7}" destId="{CB1FD0FE-99AC-49CA-9340-1DFD1E5D3B8A}" srcOrd="5" destOrd="0" presId="urn:microsoft.com/office/officeart/2005/8/layout/hierarchy1"/>
    <dgm:cxn modelId="{C8AFE1CA-DA12-488D-99EB-B7F2CEA7842B}" type="presParOf" srcId="{CB1FD0FE-99AC-49CA-9340-1DFD1E5D3B8A}" destId="{B235E952-3B56-42C6-8AD6-0EA1A216E99F}" srcOrd="0" destOrd="0" presId="urn:microsoft.com/office/officeart/2005/8/layout/hierarchy1"/>
    <dgm:cxn modelId="{80F940A7-6A3A-4423-9868-8996F8B5DC0F}" type="presParOf" srcId="{B235E952-3B56-42C6-8AD6-0EA1A216E99F}" destId="{D88803E7-1914-4567-932B-B377089F1CEF}" srcOrd="0" destOrd="0" presId="urn:microsoft.com/office/officeart/2005/8/layout/hierarchy1"/>
    <dgm:cxn modelId="{519EF0E2-0905-491B-8653-44D4FB2212B3}" type="presParOf" srcId="{B235E952-3B56-42C6-8AD6-0EA1A216E99F}" destId="{D2C3B7A1-EE29-4ACA-A2C6-B0C4D5B46E64}" srcOrd="1" destOrd="0" presId="urn:microsoft.com/office/officeart/2005/8/layout/hierarchy1"/>
    <dgm:cxn modelId="{12A4FB94-1328-42F8-A856-17D05E7933CB}" type="presParOf" srcId="{CB1FD0FE-99AC-49CA-9340-1DFD1E5D3B8A}" destId="{62CDA450-7C7B-4408-B9C4-598F71DFD641}" srcOrd="1" destOrd="0" presId="urn:microsoft.com/office/officeart/2005/8/layout/hierarchy1"/>
    <dgm:cxn modelId="{F2DD054A-26C4-4E67-AB0E-C792AFE526ED}" type="presParOf" srcId="{9B6B8598-DCD0-4AC6-8A4B-76664F4283AA}" destId="{A37C5259-077A-4B57-9F9E-727ED322F625}" srcOrd="2" destOrd="0" presId="urn:microsoft.com/office/officeart/2005/8/layout/hierarchy1"/>
    <dgm:cxn modelId="{CF7E3E5B-85A0-4CA8-9BEC-194F03CCC95F}" type="presParOf" srcId="{9B6B8598-DCD0-4AC6-8A4B-76664F4283AA}" destId="{3D8CA7B3-52D4-4405-9B0A-99FD9F54B224}" srcOrd="3" destOrd="0" presId="urn:microsoft.com/office/officeart/2005/8/layout/hierarchy1"/>
    <dgm:cxn modelId="{9C90A56E-E211-475D-B359-1DFE61C37BC5}" type="presParOf" srcId="{3D8CA7B3-52D4-4405-9B0A-99FD9F54B224}" destId="{F51D94C9-CCB6-4037-91BF-AF83A7549217}" srcOrd="0" destOrd="0" presId="urn:microsoft.com/office/officeart/2005/8/layout/hierarchy1"/>
    <dgm:cxn modelId="{5712B716-3A11-439B-8D3E-C9B323133FCE}" type="presParOf" srcId="{F51D94C9-CCB6-4037-91BF-AF83A7549217}" destId="{1D8EC49E-3F85-4FA7-96F5-90793E55BA39}" srcOrd="0" destOrd="0" presId="urn:microsoft.com/office/officeart/2005/8/layout/hierarchy1"/>
    <dgm:cxn modelId="{B8E6E44A-A672-4464-B4F1-58A9E51C84C3}" type="presParOf" srcId="{F51D94C9-CCB6-4037-91BF-AF83A7549217}" destId="{303E3401-23FB-48C0-A0E6-5E21B1380624}" srcOrd="1" destOrd="0" presId="urn:microsoft.com/office/officeart/2005/8/layout/hierarchy1"/>
    <dgm:cxn modelId="{F48BCBCF-B8DE-4C23-848D-3562C1270CF1}" type="presParOf" srcId="{3D8CA7B3-52D4-4405-9B0A-99FD9F54B224}" destId="{C94C317B-BBB4-47B9-AB93-8CCFBDE6A2A2}" srcOrd="1" destOrd="0" presId="urn:microsoft.com/office/officeart/2005/8/layout/hierarchy1"/>
    <dgm:cxn modelId="{187A7105-8A8A-43DE-A060-9EA464253F74}" type="presParOf" srcId="{9B6B8598-DCD0-4AC6-8A4B-76664F4283AA}" destId="{C709667E-64A9-4D3D-8015-0DDE162FAB09}" srcOrd="4" destOrd="0" presId="urn:microsoft.com/office/officeart/2005/8/layout/hierarchy1"/>
    <dgm:cxn modelId="{A2735A2A-AE7B-4153-A72E-45BAC9A5229C}" type="presParOf" srcId="{9B6B8598-DCD0-4AC6-8A4B-76664F4283AA}" destId="{7DB0EDA5-9973-4244-81C6-19E0BC7E1E06}" srcOrd="5" destOrd="0" presId="urn:microsoft.com/office/officeart/2005/8/layout/hierarchy1"/>
    <dgm:cxn modelId="{43CA14F3-EE0B-4611-BEFD-E495EEABD879}" type="presParOf" srcId="{7DB0EDA5-9973-4244-81C6-19E0BC7E1E06}" destId="{8ECC7B87-0D28-46E4-B4D8-BC40BBB051F1}" srcOrd="0" destOrd="0" presId="urn:microsoft.com/office/officeart/2005/8/layout/hierarchy1"/>
    <dgm:cxn modelId="{35AD7B95-BCDA-4534-AA67-724325B0F40F}" type="presParOf" srcId="{8ECC7B87-0D28-46E4-B4D8-BC40BBB051F1}" destId="{6FBA55C6-74EC-479E-9B81-9E695C7C2EDE}" srcOrd="0" destOrd="0" presId="urn:microsoft.com/office/officeart/2005/8/layout/hierarchy1"/>
    <dgm:cxn modelId="{1428B246-145F-415C-B490-AF8934EAEDD5}" type="presParOf" srcId="{8ECC7B87-0D28-46E4-B4D8-BC40BBB051F1}" destId="{852B33E7-32C8-4542-A003-C7401CCB35CF}" srcOrd="1" destOrd="0" presId="urn:microsoft.com/office/officeart/2005/8/layout/hierarchy1"/>
    <dgm:cxn modelId="{FE4DF1C6-15E1-4859-BBAE-F1ECDD9C1A33}" type="presParOf" srcId="{7DB0EDA5-9973-4244-81C6-19E0BC7E1E06}" destId="{B78C07CB-34AE-4E29-86B7-AAA2C0A3FFE7}" srcOrd="1" destOrd="0" presId="urn:microsoft.com/office/officeart/2005/8/layout/hierarchy1"/>
    <dgm:cxn modelId="{9B4FE22C-328E-4AC4-9D42-5B02CCA07F97}" type="presParOf" srcId="{8C398C60-5B0E-4A9F-A046-890938BEF62E}" destId="{E2D45C5C-2706-4B7F-A9D0-33C665EB1A98}" srcOrd="2" destOrd="0" presId="urn:microsoft.com/office/officeart/2005/8/layout/hierarchy1"/>
    <dgm:cxn modelId="{E8206D8D-6AB8-428F-B2D8-2534F63341D3}" type="presParOf" srcId="{8C398C60-5B0E-4A9F-A046-890938BEF62E}" destId="{3D04F12A-CE6E-4863-9B62-716191F1774D}" srcOrd="3" destOrd="0" presId="urn:microsoft.com/office/officeart/2005/8/layout/hierarchy1"/>
    <dgm:cxn modelId="{4252CDE4-8D86-4E9C-8A4B-39B81C990F99}" type="presParOf" srcId="{3D04F12A-CE6E-4863-9B62-716191F1774D}" destId="{D951A1ED-A673-4028-82FD-BA21F0969EAC}" srcOrd="0" destOrd="0" presId="urn:microsoft.com/office/officeart/2005/8/layout/hierarchy1"/>
    <dgm:cxn modelId="{6F5E0BC5-985C-4F7F-A572-A3DD8BF58542}" type="presParOf" srcId="{D951A1ED-A673-4028-82FD-BA21F0969EAC}" destId="{C165BC98-6E8D-42E0-A2EB-E8E8C8BED8CE}" srcOrd="0" destOrd="0" presId="urn:microsoft.com/office/officeart/2005/8/layout/hierarchy1"/>
    <dgm:cxn modelId="{69077BEC-EFEF-4706-B056-95D28C72873B}" type="presParOf" srcId="{D951A1ED-A673-4028-82FD-BA21F0969EAC}" destId="{947DE92B-44F1-4D51-B0E3-3D12322B27D7}" srcOrd="1" destOrd="0" presId="urn:microsoft.com/office/officeart/2005/8/layout/hierarchy1"/>
    <dgm:cxn modelId="{91E81C76-BDAC-4620-B385-0E0B528EC118}" type="presParOf" srcId="{3D04F12A-CE6E-4863-9B62-716191F1774D}" destId="{D04B03FB-7C8F-42A9-B770-01E3E8A56756}" srcOrd="1" destOrd="0" presId="urn:microsoft.com/office/officeart/2005/8/layout/hierarchy1"/>
    <dgm:cxn modelId="{1F808FBD-F01A-4940-8AFB-B246E92026A5}" type="presParOf" srcId="{D04B03FB-7C8F-42A9-B770-01E3E8A56756}" destId="{655A3E7D-D85A-424F-82BE-6B7A0FC0116E}" srcOrd="0" destOrd="0" presId="urn:microsoft.com/office/officeart/2005/8/layout/hierarchy1"/>
    <dgm:cxn modelId="{3AF7D0D3-8A35-4F64-BBB6-AA3978EF78AA}" type="presParOf" srcId="{D04B03FB-7C8F-42A9-B770-01E3E8A56756}" destId="{812A4181-E187-43D1-A6A9-D6FECED4B629}" srcOrd="1" destOrd="0" presId="urn:microsoft.com/office/officeart/2005/8/layout/hierarchy1"/>
    <dgm:cxn modelId="{A1EBC9BF-A66A-44CD-A87F-1EF2192D8DDC}" type="presParOf" srcId="{812A4181-E187-43D1-A6A9-D6FECED4B629}" destId="{FAD3D231-E41F-404C-9F42-B1FD840B35A3}" srcOrd="0" destOrd="0" presId="urn:microsoft.com/office/officeart/2005/8/layout/hierarchy1"/>
    <dgm:cxn modelId="{A3ABCE54-83D9-4590-A8EE-EA2AAF21BBCB}" type="presParOf" srcId="{FAD3D231-E41F-404C-9F42-B1FD840B35A3}" destId="{0D2AE662-2F2C-4351-945B-508F3D1B03C5}" srcOrd="0" destOrd="0" presId="urn:microsoft.com/office/officeart/2005/8/layout/hierarchy1"/>
    <dgm:cxn modelId="{1D521F24-D996-4114-B391-AB303F34DACF}" type="presParOf" srcId="{FAD3D231-E41F-404C-9F42-B1FD840B35A3}" destId="{6A7FD635-6A5C-4506-822E-CC5627B43570}" srcOrd="1" destOrd="0" presId="urn:microsoft.com/office/officeart/2005/8/layout/hierarchy1"/>
    <dgm:cxn modelId="{EC8DCE7A-B41F-4F7B-9694-C3C35DBF061B}" type="presParOf" srcId="{812A4181-E187-43D1-A6A9-D6FECED4B629}" destId="{BB08B983-CEF6-473F-B334-4B7A3C5F09CE}" srcOrd="1" destOrd="0" presId="urn:microsoft.com/office/officeart/2005/8/layout/hierarchy1"/>
    <dgm:cxn modelId="{CFDE9CAA-AD4B-4BFE-AA53-A4D08864A4D3}" type="presParOf" srcId="{BB08B983-CEF6-473F-B334-4B7A3C5F09CE}" destId="{33C1BF03-A6DC-4A79-B101-93E6D4F3038A}" srcOrd="0" destOrd="0" presId="urn:microsoft.com/office/officeart/2005/8/layout/hierarchy1"/>
    <dgm:cxn modelId="{C4A4FC32-EDF5-466B-8D17-31300465FACF}" type="presParOf" srcId="{BB08B983-CEF6-473F-B334-4B7A3C5F09CE}" destId="{167CD3E3-3DAB-4310-AE0D-17B9032636C7}" srcOrd="1" destOrd="0" presId="urn:microsoft.com/office/officeart/2005/8/layout/hierarchy1"/>
    <dgm:cxn modelId="{5202CC74-2733-498D-9450-E56852DABED8}" type="presParOf" srcId="{167CD3E3-3DAB-4310-AE0D-17B9032636C7}" destId="{7D750C5F-7015-4DA6-8EB3-9BDCE6EBB9FC}" srcOrd="0" destOrd="0" presId="urn:microsoft.com/office/officeart/2005/8/layout/hierarchy1"/>
    <dgm:cxn modelId="{CAC068D6-4AFF-4D95-9CE2-C7666026DB5C}" type="presParOf" srcId="{7D750C5F-7015-4DA6-8EB3-9BDCE6EBB9FC}" destId="{4490D262-06BE-47C2-8C0A-07C304ABE0E6}" srcOrd="0" destOrd="0" presId="urn:microsoft.com/office/officeart/2005/8/layout/hierarchy1"/>
    <dgm:cxn modelId="{F0308711-4AE8-4D94-A822-2E100FECBFD2}" type="presParOf" srcId="{7D750C5F-7015-4DA6-8EB3-9BDCE6EBB9FC}" destId="{2E054027-12F5-4CC5-AB66-4C9EEABD918B}" srcOrd="1" destOrd="0" presId="urn:microsoft.com/office/officeart/2005/8/layout/hierarchy1"/>
    <dgm:cxn modelId="{3BA0F235-ED64-4C01-A5B8-2D8E3A65426B}" type="presParOf" srcId="{167CD3E3-3DAB-4310-AE0D-17B9032636C7}" destId="{F7C31D51-6862-4A9B-9EA4-8EE5FC8D711C}" srcOrd="1" destOrd="0" presId="urn:microsoft.com/office/officeart/2005/8/layout/hierarchy1"/>
    <dgm:cxn modelId="{38F2980B-1967-48F7-BF20-7B77E8C2CE2E}" type="presParOf" srcId="{BB08B983-CEF6-473F-B334-4B7A3C5F09CE}" destId="{3987447A-B751-4736-9A4A-0B94AB5B364D}" srcOrd="2" destOrd="0" presId="urn:microsoft.com/office/officeart/2005/8/layout/hierarchy1"/>
    <dgm:cxn modelId="{114F0B8E-3C06-478D-BE32-E12B155DD74A}" type="presParOf" srcId="{BB08B983-CEF6-473F-B334-4B7A3C5F09CE}" destId="{41397971-93A8-4363-ADE5-D99117377C5E}" srcOrd="3" destOrd="0" presId="urn:microsoft.com/office/officeart/2005/8/layout/hierarchy1"/>
    <dgm:cxn modelId="{79F1B35B-677E-4E94-8BA8-290DF9CE69F1}" type="presParOf" srcId="{41397971-93A8-4363-ADE5-D99117377C5E}" destId="{92DE376B-CE2E-4937-A93C-3F11017AC381}" srcOrd="0" destOrd="0" presId="urn:microsoft.com/office/officeart/2005/8/layout/hierarchy1"/>
    <dgm:cxn modelId="{3CBCDFB0-4199-49D9-8BD4-AB5E8A7B4657}" type="presParOf" srcId="{92DE376B-CE2E-4937-A93C-3F11017AC381}" destId="{B726B566-01A6-4383-AC74-61E1EC69D0BE}" srcOrd="0" destOrd="0" presId="urn:microsoft.com/office/officeart/2005/8/layout/hierarchy1"/>
    <dgm:cxn modelId="{4EDD8668-69A3-452A-8939-A9514BBB6A48}" type="presParOf" srcId="{92DE376B-CE2E-4937-A93C-3F11017AC381}" destId="{8DA45A47-5D1F-4A0E-80F5-72279FCB278C}" srcOrd="1" destOrd="0" presId="urn:microsoft.com/office/officeart/2005/8/layout/hierarchy1"/>
    <dgm:cxn modelId="{DA21E926-480B-4DF5-BB04-17F8F6D011A3}" type="presParOf" srcId="{41397971-93A8-4363-ADE5-D99117377C5E}" destId="{34F83FF4-3D38-412C-8258-172CCEC6C897}" srcOrd="1" destOrd="0" presId="urn:microsoft.com/office/officeart/2005/8/layout/hierarchy1"/>
    <dgm:cxn modelId="{62D44A8F-531B-43DA-986F-40C7932DE828}" type="presParOf" srcId="{BB08B983-CEF6-473F-B334-4B7A3C5F09CE}" destId="{1C75810F-CC0C-4424-8BDE-2E28F8222E69}" srcOrd="4" destOrd="0" presId="urn:microsoft.com/office/officeart/2005/8/layout/hierarchy1"/>
    <dgm:cxn modelId="{1D358A73-2EC3-46D9-A575-547915450C5B}" type="presParOf" srcId="{BB08B983-CEF6-473F-B334-4B7A3C5F09CE}" destId="{FCE2BD4F-B1D2-485E-8AFD-CE717160F0F1}" srcOrd="5" destOrd="0" presId="urn:microsoft.com/office/officeart/2005/8/layout/hierarchy1"/>
    <dgm:cxn modelId="{9A0C69CB-6F73-4F44-BC26-98134D7EBA34}" type="presParOf" srcId="{FCE2BD4F-B1D2-485E-8AFD-CE717160F0F1}" destId="{ABD5ED76-8478-4102-8215-B99F73CD047D}" srcOrd="0" destOrd="0" presId="urn:microsoft.com/office/officeart/2005/8/layout/hierarchy1"/>
    <dgm:cxn modelId="{F1697079-AA20-4624-8B68-1036F9FE0DBA}" type="presParOf" srcId="{ABD5ED76-8478-4102-8215-B99F73CD047D}" destId="{D2E4A05B-B66A-434B-9F70-9AC84AA5FD9B}" srcOrd="0" destOrd="0" presId="urn:microsoft.com/office/officeart/2005/8/layout/hierarchy1"/>
    <dgm:cxn modelId="{DB499C43-3B69-4970-AE99-1BFE0FD6B24E}" type="presParOf" srcId="{ABD5ED76-8478-4102-8215-B99F73CD047D}" destId="{7B568A87-DFF3-40E7-809E-E6729F831030}" srcOrd="1" destOrd="0" presId="urn:microsoft.com/office/officeart/2005/8/layout/hierarchy1"/>
    <dgm:cxn modelId="{4D50A51E-BED2-4EB7-BB77-13A9731502E4}" type="presParOf" srcId="{FCE2BD4F-B1D2-485E-8AFD-CE717160F0F1}" destId="{BC4DE602-947A-4936-A4F6-B6753B97682E}" srcOrd="1" destOrd="0" presId="urn:microsoft.com/office/officeart/2005/8/layout/hierarchy1"/>
    <dgm:cxn modelId="{21702D38-556D-4A2C-BB99-7FD7E0720075}" type="presParOf" srcId="{D04B03FB-7C8F-42A9-B770-01E3E8A56756}" destId="{7752FA30-869C-4009-8D28-9BE5665D895E}" srcOrd="2" destOrd="0" presId="urn:microsoft.com/office/officeart/2005/8/layout/hierarchy1"/>
    <dgm:cxn modelId="{D6A6B13D-3484-4AA5-B0DC-A4DB76A26731}" type="presParOf" srcId="{D04B03FB-7C8F-42A9-B770-01E3E8A56756}" destId="{E0EEE052-986A-4F79-A94F-3CEDFAEDCDE2}" srcOrd="3" destOrd="0" presId="urn:microsoft.com/office/officeart/2005/8/layout/hierarchy1"/>
    <dgm:cxn modelId="{930BAC91-E981-4D7D-A7E6-B2F0754AC0FE}" type="presParOf" srcId="{E0EEE052-986A-4F79-A94F-3CEDFAEDCDE2}" destId="{C51A4777-FE17-4B53-99C8-E9C3155930FA}" srcOrd="0" destOrd="0" presId="urn:microsoft.com/office/officeart/2005/8/layout/hierarchy1"/>
    <dgm:cxn modelId="{186BEB87-1957-4B5D-ACC3-9351CE0E81AB}" type="presParOf" srcId="{C51A4777-FE17-4B53-99C8-E9C3155930FA}" destId="{71557181-35D6-4A5C-964C-02104E8240D4}" srcOrd="0" destOrd="0" presId="urn:microsoft.com/office/officeart/2005/8/layout/hierarchy1"/>
    <dgm:cxn modelId="{3A317E8E-29A6-4E77-BD4C-53F147574625}" type="presParOf" srcId="{C51A4777-FE17-4B53-99C8-E9C3155930FA}" destId="{DBCBDEB7-6556-46A3-90FD-6354CADA9F65}" srcOrd="1" destOrd="0" presId="urn:microsoft.com/office/officeart/2005/8/layout/hierarchy1"/>
    <dgm:cxn modelId="{4EC8D10C-71B9-4B12-BB99-A0DAC6286CAF}" type="presParOf" srcId="{E0EEE052-986A-4F79-A94F-3CEDFAEDCDE2}" destId="{813403F7-9196-4197-A06A-D41CDCE57E1C}" srcOrd="1" destOrd="0" presId="urn:microsoft.com/office/officeart/2005/8/layout/hierarchy1"/>
    <dgm:cxn modelId="{F5437260-20F6-4AE2-8B57-A8D8A902C843}" type="presParOf" srcId="{813403F7-9196-4197-A06A-D41CDCE57E1C}" destId="{E2229EF8-C321-4F82-8885-9F98B6840A1F}" srcOrd="0" destOrd="0" presId="urn:microsoft.com/office/officeart/2005/8/layout/hierarchy1"/>
    <dgm:cxn modelId="{34B5E80C-4256-42A9-AFD6-619859B57002}" type="presParOf" srcId="{813403F7-9196-4197-A06A-D41CDCE57E1C}" destId="{A27B768D-0458-4A4A-8216-3ABE9925B946}" srcOrd="1" destOrd="0" presId="urn:microsoft.com/office/officeart/2005/8/layout/hierarchy1"/>
    <dgm:cxn modelId="{585F7D0E-1DFA-43CC-B995-5D6177D1BD0A}" type="presParOf" srcId="{A27B768D-0458-4A4A-8216-3ABE9925B946}" destId="{06E2DBF8-EB20-4E44-97B8-D0930243DC3C}" srcOrd="0" destOrd="0" presId="urn:microsoft.com/office/officeart/2005/8/layout/hierarchy1"/>
    <dgm:cxn modelId="{FF3CA4A4-52A4-433E-AD68-AEA74FA4F9CC}" type="presParOf" srcId="{06E2DBF8-EB20-4E44-97B8-D0930243DC3C}" destId="{70DBA812-4C26-47A3-9759-A98B15DB9AD2}" srcOrd="0" destOrd="0" presId="urn:microsoft.com/office/officeart/2005/8/layout/hierarchy1"/>
    <dgm:cxn modelId="{A8991C85-124F-4B76-8412-0A8934766A5A}" type="presParOf" srcId="{06E2DBF8-EB20-4E44-97B8-D0930243DC3C}" destId="{616B2B06-5D57-44BB-87E9-74651DF08B92}" srcOrd="1" destOrd="0" presId="urn:microsoft.com/office/officeart/2005/8/layout/hierarchy1"/>
    <dgm:cxn modelId="{A63F8867-784C-4F25-AF01-412CA61D2C43}" type="presParOf" srcId="{A27B768D-0458-4A4A-8216-3ABE9925B946}" destId="{1651C48E-51A3-4D4C-9151-74279F24DC28}" srcOrd="1" destOrd="0" presId="urn:microsoft.com/office/officeart/2005/8/layout/hierarchy1"/>
    <dgm:cxn modelId="{3460A4B5-9039-4FA3-B4A6-913F4C4E6F95}" type="presParOf" srcId="{813403F7-9196-4197-A06A-D41CDCE57E1C}" destId="{80949E4B-C7D4-48C4-9400-995ED5955C0C}" srcOrd="2" destOrd="0" presId="urn:microsoft.com/office/officeart/2005/8/layout/hierarchy1"/>
    <dgm:cxn modelId="{1E515958-B34C-44BF-A1BE-71A45BDDF355}" type="presParOf" srcId="{813403F7-9196-4197-A06A-D41CDCE57E1C}" destId="{CC37D4ED-6200-4C9F-ABC5-31938BE1777D}" srcOrd="3" destOrd="0" presId="urn:microsoft.com/office/officeart/2005/8/layout/hierarchy1"/>
    <dgm:cxn modelId="{F192F0DB-737D-42B0-B613-439367171B6A}" type="presParOf" srcId="{CC37D4ED-6200-4C9F-ABC5-31938BE1777D}" destId="{9841BCF2-3DB3-4498-B1EB-274D32AFB132}" srcOrd="0" destOrd="0" presId="urn:microsoft.com/office/officeart/2005/8/layout/hierarchy1"/>
    <dgm:cxn modelId="{3E509D79-990E-46AE-B534-9410A8E5D828}" type="presParOf" srcId="{9841BCF2-3DB3-4498-B1EB-274D32AFB132}" destId="{0DDE2EA3-DF0C-4A4E-8314-D4A153CBEB99}" srcOrd="0" destOrd="0" presId="urn:microsoft.com/office/officeart/2005/8/layout/hierarchy1"/>
    <dgm:cxn modelId="{B26E54D3-49D5-4AE4-82AA-82806AA73BC4}" type="presParOf" srcId="{9841BCF2-3DB3-4498-B1EB-274D32AFB132}" destId="{48270A16-5683-4797-8627-C05F84EE732A}" srcOrd="1" destOrd="0" presId="urn:microsoft.com/office/officeart/2005/8/layout/hierarchy1"/>
    <dgm:cxn modelId="{B24F0F02-740F-4985-89FE-5FB5AA00A983}" type="presParOf" srcId="{CC37D4ED-6200-4C9F-ABC5-31938BE1777D}" destId="{CF63A748-8671-4504-BE03-C89800C5B629}" srcOrd="1" destOrd="0" presId="urn:microsoft.com/office/officeart/2005/8/layout/hierarchy1"/>
    <dgm:cxn modelId="{3E9FB9B2-17D2-40E9-9689-8199F6B0B56C}" type="presParOf" srcId="{960283C6-3FAA-42B4-974E-61076B11D67F}" destId="{4200CBF4-D601-445F-B417-0695BEFB134D}" srcOrd="2" destOrd="0" presId="urn:microsoft.com/office/officeart/2005/8/layout/hierarchy1"/>
    <dgm:cxn modelId="{E2766B89-3E5D-4D8A-9B4E-45517374A919}" type="presParOf" srcId="{960283C6-3FAA-42B4-974E-61076B11D67F}" destId="{46AC6A61-F7F5-4430-9E85-3866B4AE6FC8}" srcOrd="3" destOrd="0" presId="urn:microsoft.com/office/officeart/2005/8/layout/hierarchy1"/>
    <dgm:cxn modelId="{4132F213-869C-4023-AB57-E0F2402607BB}" type="presParOf" srcId="{46AC6A61-F7F5-4430-9E85-3866B4AE6FC8}" destId="{7AE75102-2112-43AE-AE15-DD0217264484}" srcOrd="0" destOrd="0" presId="urn:microsoft.com/office/officeart/2005/8/layout/hierarchy1"/>
    <dgm:cxn modelId="{B24C3947-40FE-4FCD-9F93-D801718868AE}" type="presParOf" srcId="{7AE75102-2112-43AE-AE15-DD0217264484}" destId="{75FBFD0E-78D3-444B-B192-099AC805E777}" srcOrd="0" destOrd="0" presId="urn:microsoft.com/office/officeart/2005/8/layout/hierarchy1"/>
    <dgm:cxn modelId="{4F0B0F9A-8FF1-4630-A473-65273F5EDCB9}" type="presParOf" srcId="{7AE75102-2112-43AE-AE15-DD0217264484}" destId="{A81C7AA6-2545-4974-9F1C-6A4241865E94}" srcOrd="1" destOrd="0" presId="urn:microsoft.com/office/officeart/2005/8/layout/hierarchy1"/>
    <dgm:cxn modelId="{8737AE83-6F46-425C-A1F9-BB692A8E8B1F}" type="presParOf" srcId="{46AC6A61-F7F5-4430-9E85-3866B4AE6FC8}" destId="{A13CFB5B-CC14-4CA1-A8D3-3AE1415C3810}" srcOrd="1" destOrd="0" presId="urn:microsoft.com/office/officeart/2005/8/layout/hierarchy1"/>
    <dgm:cxn modelId="{7FE35E13-E20B-4AA1-97B8-A5CA8263EA25}" type="presParOf" srcId="{A13CFB5B-CC14-4CA1-A8D3-3AE1415C3810}" destId="{AA355E0D-243E-4D18-A1CD-6775DD6DF79E}" srcOrd="0" destOrd="0" presId="urn:microsoft.com/office/officeart/2005/8/layout/hierarchy1"/>
    <dgm:cxn modelId="{8F7A38BA-86AB-45BB-8B51-F84352D19D71}" type="presParOf" srcId="{A13CFB5B-CC14-4CA1-A8D3-3AE1415C3810}" destId="{5FEFB954-D6C8-4575-9FAD-E844A25AF46F}" srcOrd="1" destOrd="0" presId="urn:microsoft.com/office/officeart/2005/8/layout/hierarchy1"/>
    <dgm:cxn modelId="{0495F826-FB58-48E8-A0F0-4E33C661FDB6}" type="presParOf" srcId="{5FEFB954-D6C8-4575-9FAD-E844A25AF46F}" destId="{C00C3363-B962-477B-A02E-0F004AB39EA1}" srcOrd="0" destOrd="0" presId="urn:microsoft.com/office/officeart/2005/8/layout/hierarchy1"/>
    <dgm:cxn modelId="{9EC41940-EB4C-4DCE-A2FF-90483C7333FB}" type="presParOf" srcId="{C00C3363-B962-477B-A02E-0F004AB39EA1}" destId="{C4E837BB-8E3F-46A9-BFEA-CE927C03501E}" srcOrd="0" destOrd="0" presId="urn:microsoft.com/office/officeart/2005/8/layout/hierarchy1"/>
    <dgm:cxn modelId="{F04798CC-00EB-489C-A2A0-E23BD73859A4}" type="presParOf" srcId="{C00C3363-B962-477B-A02E-0F004AB39EA1}" destId="{012D96C6-BEDC-4511-B128-F645B4602130}" srcOrd="1" destOrd="0" presId="urn:microsoft.com/office/officeart/2005/8/layout/hierarchy1"/>
    <dgm:cxn modelId="{C42F9D06-E9D0-4362-B62B-428FDBAE6A08}" type="presParOf" srcId="{5FEFB954-D6C8-4575-9FAD-E844A25AF46F}" destId="{004CB72A-FADC-4F4C-BE63-D289124D5A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55E0D-243E-4D18-A1CD-6775DD6DF79E}">
      <dsp:nvSpPr>
        <dsp:cNvPr id="0" name=""/>
        <dsp:cNvSpPr/>
      </dsp:nvSpPr>
      <dsp:spPr>
        <a:xfrm>
          <a:off x="9876043" y="2017464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0CBF4-D601-445F-B417-0695BEFB134D}">
      <dsp:nvSpPr>
        <dsp:cNvPr id="0" name=""/>
        <dsp:cNvSpPr/>
      </dsp:nvSpPr>
      <dsp:spPr>
        <a:xfrm>
          <a:off x="7966945" y="889254"/>
          <a:ext cx="1954817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954817" y="241517"/>
              </a:lnTo>
              <a:lnTo>
                <a:pt x="1954817" y="354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49E4B-C7D4-48C4-9400-995ED5955C0C}">
      <dsp:nvSpPr>
        <dsp:cNvPr id="0" name=""/>
        <dsp:cNvSpPr/>
      </dsp:nvSpPr>
      <dsp:spPr>
        <a:xfrm>
          <a:off x="10294109" y="4273882"/>
          <a:ext cx="744692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744692" y="241517"/>
              </a:lnTo>
              <a:lnTo>
                <a:pt x="744692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29EF8-C321-4F82-8885-9F98B6840A1F}">
      <dsp:nvSpPr>
        <dsp:cNvPr id="0" name=""/>
        <dsp:cNvSpPr/>
      </dsp:nvSpPr>
      <dsp:spPr>
        <a:xfrm>
          <a:off x="9549417" y="4273882"/>
          <a:ext cx="744692" cy="354405"/>
        </a:xfrm>
        <a:custGeom>
          <a:avLst/>
          <a:gdLst/>
          <a:ahLst/>
          <a:cxnLst/>
          <a:rect l="0" t="0" r="0" b="0"/>
          <a:pathLst>
            <a:path>
              <a:moveTo>
                <a:pt x="744692" y="0"/>
              </a:moveTo>
              <a:lnTo>
                <a:pt x="744692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2FA30-869C-4009-8D28-9BE5665D895E}">
      <dsp:nvSpPr>
        <dsp:cNvPr id="0" name=""/>
        <dsp:cNvSpPr/>
      </dsp:nvSpPr>
      <dsp:spPr>
        <a:xfrm>
          <a:off x="8432378" y="3145673"/>
          <a:ext cx="1861731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861731" y="241517"/>
              </a:lnTo>
              <a:lnTo>
                <a:pt x="1861731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5810F-CC0C-4424-8BDE-2E28F8222E69}">
      <dsp:nvSpPr>
        <dsp:cNvPr id="0" name=""/>
        <dsp:cNvSpPr/>
      </dsp:nvSpPr>
      <dsp:spPr>
        <a:xfrm>
          <a:off x="6570647" y="4273882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489385" y="241517"/>
              </a:lnTo>
              <a:lnTo>
                <a:pt x="1489385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7447A-B751-4736-9A4A-0B94AB5B364D}">
      <dsp:nvSpPr>
        <dsp:cNvPr id="0" name=""/>
        <dsp:cNvSpPr/>
      </dsp:nvSpPr>
      <dsp:spPr>
        <a:xfrm>
          <a:off x="6524927" y="4273882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1BF03-A6DC-4A79-B101-93E6D4F3038A}">
      <dsp:nvSpPr>
        <dsp:cNvPr id="0" name=""/>
        <dsp:cNvSpPr/>
      </dsp:nvSpPr>
      <dsp:spPr>
        <a:xfrm>
          <a:off x="5081262" y="4273882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1489385" y="0"/>
              </a:moveTo>
              <a:lnTo>
                <a:pt x="1489385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A3E7D-D85A-424F-82BE-6B7A0FC0116E}">
      <dsp:nvSpPr>
        <dsp:cNvPr id="0" name=""/>
        <dsp:cNvSpPr/>
      </dsp:nvSpPr>
      <dsp:spPr>
        <a:xfrm>
          <a:off x="6570647" y="3145673"/>
          <a:ext cx="1861731" cy="354405"/>
        </a:xfrm>
        <a:custGeom>
          <a:avLst/>
          <a:gdLst/>
          <a:ahLst/>
          <a:cxnLst/>
          <a:rect l="0" t="0" r="0" b="0"/>
          <a:pathLst>
            <a:path>
              <a:moveTo>
                <a:pt x="1861731" y="0"/>
              </a:moveTo>
              <a:lnTo>
                <a:pt x="1861731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45C5C-2706-4B7F-A9D0-33C665EB1A98}">
      <dsp:nvSpPr>
        <dsp:cNvPr id="0" name=""/>
        <dsp:cNvSpPr/>
      </dsp:nvSpPr>
      <dsp:spPr>
        <a:xfrm>
          <a:off x="6012127" y="2017464"/>
          <a:ext cx="2420250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2420250" y="241517"/>
              </a:lnTo>
              <a:lnTo>
                <a:pt x="242025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9667E-64A9-4D3D-8015-0DDE162FAB09}">
      <dsp:nvSpPr>
        <dsp:cNvPr id="0" name=""/>
        <dsp:cNvSpPr/>
      </dsp:nvSpPr>
      <dsp:spPr>
        <a:xfrm>
          <a:off x="3591877" y="3145673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489385" y="241517"/>
              </a:lnTo>
              <a:lnTo>
                <a:pt x="1489385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C5259-077A-4B57-9F9E-727ED322F625}">
      <dsp:nvSpPr>
        <dsp:cNvPr id="0" name=""/>
        <dsp:cNvSpPr/>
      </dsp:nvSpPr>
      <dsp:spPr>
        <a:xfrm>
          <a:off x="3546157" y="3145673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ADFF7-E969-4C7F-B94D-25338E7418E6}">
      <dsp:nvSpPr>
        <dsp:cNvPr id="0" name=""/>
        <dsp:cNvSpPr/>
      </dsp:nvSpPr>
      <dsp:spPr>
        <a:xfrm>
          <a:off x="2102491" y="4273882"/>
          <a:ext cx="1445125" cy="36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73"/>
              </a:lnTo>
              <a:lnTo>
                <a:pt x="1445125" y="256273"/>
              </a:lnTo>
              <a:lnTo>
                <a:pt x="1445125" y="3691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3E5E8-6756-4156-A1B0-0690B6EFC906}">
      <dsp:nvSpPr>
        <dsp:cNvPr id="0" name=""/>
        <dsp:cNvSpPr/>
      </dsp:nvSpPr>
      <dsp:spPr>
        <a:xfrm>
          <a:off x="2056771" y="4273882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0BCA6-755C-4270-9D11-7D54CEACC012}">
      <dsp:nvSpPr>
        <dsp:cNvPr id="0" name=""/>
        <dsp:cNvSpPr/>
      </dsp:nvSpPr>
      <dsp:spPr>
        <a:xfrm>
          <a:off x="613106" y="4273882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1489385" y="0"/>
              </a:moveTo>
              <a:lnTo>
                <a:pt x="1489385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5FABF-1F96-4F5C-B96E-5B887CF2F201}">
      <dsp:nvSpPr>
        <dsp:cNvPr id="0" name=""/>
        <dsp:cNvSpPr/>
      </dsp:nvSpPr>
      <dsp:spPr>
        <a:xfrm>
          <a:off x="2102491" y="3145673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1489385" y="0"/>
              </a:moveTo>
              <a:lnTo>
                <a:pt x="1489385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2E2A2-14C4-4639-8394-B5A97EDA41BE}">
      <dsp:nvSpPr>
        <dsp:cNvPr id="0" name=""/>
        <dsp:cNvSpPr/>
      </dsp:nvSpPr>
      <dsp:spPr>
        <a:xfrm>
          <a:off x="3591877" y="2017464"/>
          <a:ext cx="2420250" cy="354405"/>
        </a:xfrm>
        <a:custGeom>
          <a:avLst/>
          <a:gdLst/>
          <a:ahLst/>
          <a:cxnLst/>
          <a:rect l="0" t="0" r="0" b="0"/>
          <a:pathLst>
            <a:path>
              <a:moveTo>
                <a:pt x="2420250" y="0"/>
              </a:moveTo>
              <a:lnTo>
                <a:pt x="2420250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6A182-D85F-4D80-BB26-3FF8C7C883B6}">
      <dsp:nvSpPr>
        <dsp:cNvPr id="0" name=""/>
        <dsp:cNvSpPr/>
      </dsp:nvSpPr>
      <dsp:spPr>
        <a:xfrm>
          <a:off x="6012127" y="889254"/>
          <a:ext cx="1954817" cy="354405"/>
        </a:xfrm>
        <a:custGeom>
          <a:avLst/>
          <a:gdLst/>
          <a:ahLst/>
          <a:cxnLst/>
          <a:rect l="0" t="0" r="0" b="0"/>
          <a:pathLst>
            <a:path>
              <a:moveTo>
                <a:pt x="1954817" y="0"/>
              </a:moveTo>
              <a:lnTo>
                <a:pt x="1954817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F29B-1506-48DC-8394-24324F19399D}">
      <dsp:nvSpPr>
        <dsp:cNvPr id="0" name=""/>
        <dsp:cNvSpPr/>
      </dsp:nvSpPr>
      <dsp:spPr>
        <a:xfrm>
          <a:off x="7046808" y="115451"/>
          <a:ext cx="1840274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65F9F-FEDD-4353-957A-4FAC0623D186}">
      <dsp:nvSpPr>
        <dsp:cNvPr id="0" name=""/>
        <dsp:cNvSpPr/>
      </dsp:nvSpPr>
      <dsp:spPr>
        <a:xfrm>
          <a:off x="7182207" y="244080"/>
          <a:ext cx="1840274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04871" y="266744"/>
        <a:ext cx="1794946" cy="728475"/>
      </dsp:txXfrm>
    </dsp:sp>
    <dsp:sp modelId="{5BD8AD58-5BD4-4220-85BA-915AB4A9AF7E}">
      <dsp:nvSpPr>
        <dsp:cNvPr id="0" name=""/>
        <dsp:cNvSpPr/>
      </dsp:nvSpPr>
      <dsp:spPr>
        <a:xfrm>
          <a:off x="5402833" y="124366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FCC3E-3A77-4BAB-8951-EEEFA88E3BEB}">
      <dsp:nvSpPr>
        <dsp:cNvPr id="0" name=""/>
        <dsp:cNvSpPr/>
      </dsp:nvSpPr>
      <dsp:spPr>
        <a:xfrm>
          <a:off x="5538232" y="1372289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মূলদ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0896" y="1394953"/>
        <a:ext cx="1173259" cy="728475"/>
      </dsp:txXfrm>
    </dsp:sp>
    <dsp:sp modelId="{A40DD844-48A7-45F8-A0B4-D07426CC54C7}">
      <dsp:nvSpPr>
        <dsp:cNvPr id="0" name=""/>
        <dsp:cNvSpPr/>
      </dsp:nvSpPr>
      <dsp:spPr>
        <a:xfrm>
          <a:off x="2982583" y="237187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93F86-77E3-4197-9FA7-D2F72F9FB127}">
      <dsp:nvSpPr>
        <dsp:cNvPr id="0" name=""/>
        <dsp:cNvSpPr/>
      </dsp:nvSpPr>
      <dsp:spPr>
        <a:xfrm>
          <a:off x="3117981" y="2500498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0645" y="2523162"/>
        <a:ext cx="1173259" cy="728475"/>
      </dsp:txXfrm>
    </dsp:sp>
    <dsp:sp modelId="{9C7FBDD4-A309-41B7-96DF-D85BA47DB61F}">
      <dsp:nvSpPr>
        <dsp:cNvPr id="0" name=""/>
        <dsp:cNvSpPr/>
      </dsp:nvSpPr>
      <dsp:spPr>
        <a:xfrm>
          <a:off x="1493198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2543F-2E6A-4D37-A2DF-7C6D8933760F}">
      <dsp:nvSpPr>
        <dsp:cNvPr id="0" name=""/>
        <dsp:cNvSpPr/>
      </dsp:nvSpPr>
      <dsp:spPr>
        <a:xfrm>
          <a:off x="1628596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ধনাত্মক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1260" y="3651371"/>
        <a:ext cx="1173259" cy="728475"/>
      </dsp:txXfrm>
    </dsp:sp>
    <dsp:sp modelId="{1EC279C4-8276-4E2B-9E4C-4EFE79F5C6E3}">
      <dsp:nvSpPr>
        <dsp:cNvPr id="0" name=""/>
        <dsp:cNvSpPr/>
      </dsp:nvSpPr>
      <dsp:spPr>
        <a:xfrm>
          <a:off x="3813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47C88-EB91-4D14-8336-7DAE4F6F7B2E}">
      <dsp:nvSpPr>
        <dsp:cNvPr id="0" name=""/>
        <dsp:cNvSpPr/>
      </dsp:nvSpPr>
      <dsp:spPr>
        <a:xfrm>
          <a:off x="139211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875" y="4779581"/>
        <a:ext cx="1173259" cy="728475"/>
      </dsp:txXfrm>
    </dsp:sp>
    <dsp:sp modelId="{5396186E-0291-4B22-BAEE-C84293136319}">
      <dsp:nvSpPr>
        <dsp:cNvPr id="0" name=""/>
        <dsp:cNvSpPr/>
      </dsp:nvSpPr>
      <dsp:spPr>
        <a:xfrm>
          <a:off x="149319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93120-8E11-439A-BEC0-3299A20A7528}">
      <dsp:nvSpPr>
        <dsp:cNvPr id="0" name=""/>
        <dsp:cNvSpPr/>
      </dsp:nvSpPr>
      <dsp:spPr>
        <a:xfrm>
          <a:off x="1628596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1260" y="4779581"/>
        <a:ext cx="1173259" cy="728475"/>
      </dsp:txXfrm>
    </dsp:sp>
    <dsp:sp modelId="{D88803E7-1914-4567-932B-B377089F1CEF}">
      <dsp:nvSpPr>
        <dsp:cNvPr id="0" name=""/>
        <dsp:cNvSpPr/>
      </dsp:nvSpPr>
      <dsp:spPr>
        <a:xfrm>
          <a:off x="2938324" y="4643044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3B7A1-EE29-4ACA-A2C6-B0C4D5B46E64}">
      <dsp:nvSpPr>
        <dsp:cNvPr id="0" name=""/>
        <dsp:cNvSpPr/>
      </dsp:nvSpPr>
      <dsp:spPr>
        <a:xfrm>
          <a:off x="3073722" y="4771673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386" y="4794337"/>
        <a:ext cx="1173259" cy="728475"/>
      </dsp:txXfrm>
    </dsp:sp>
    <dsp:sp modelId="{1D8EC49E-3F85-4FA7-96F5-90793E55BA39}">
      <dsp:nvSpPr>
        <dsp:cNvPr id="0" name=""/>
        <dsp:cNvSpPr/>
      </dsp:nvSpPr>
      <dsp:spPr>
        <a:xfrm>
          <a:off x="2982583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3401-23FB-48C0-A0E6-5E21B1380624}">
      <dsp:nvSpPr>
        <dsp:cNvPr id="0" name=""/>
        <dsp:cNvSpPr/>
      </dsp:nvSpPr>
      <dsp:spPr>
        <a:xfrm>
          <a:off x="3117981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0645" y="3651371"/>
        <a:ext cx="1173259" cy="728475"/>
      </dsp:txXfrm>
    </dsp:sp>
    <dsp:sp modelId="{6FBA55C6-74EC-479E-9B81-9E695C7C2EDE}">
      <dsp:nvSpPr>
        <dsp:cNvPr id="0" name=""/>
        <dsp:cNvSpPr/>
      </dsp:nvSpPr>
      <dsp:spPr>
        <a:xfrm>
          <a:off x="4471968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B33E7-32C8-4542-A003-C7401CCB35CF}">
      <dsp:nvSpPr>
        <dsp:cNvPr id="0" name=""/>
        <dsp:cNvSpPr/>
      </dsp:nvSpPr>
      <dsp:spPr>
        <a:xfrm>
          <a:off x="4607366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ঋণাত্মক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0030" y="3651371"/>
        <a:ext cx="1173259" cy="728475"/>
      </dsp:txXfrm>
    </dsp:sp>
    <dsp:sp modelId="{C165BC98-6E8D-42E0-A2EB-E8E8C8BED8CE}">
      <dsp:nvSpPr>
        <dsp:cNvPr id="0" name=""/>
        <dsp:cNvSpPr/>
      </dsp:nvSpPr>
      <dsp:spPr>
        <a:xfrm>
          <a:off x="7823084" y="237187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DE92B-44F1-4D51-B0E3-3D12322B27D7}">
      <dsp:nvSpPr>
        <dsp:cNvPr id="0" name=""/>
        <dsp:cNvSpPr/>
      </dsp:nvSpPr>
      <dsp:spPr>
        <a:xfrm>
          <a:off x="7958483" y="2500498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ভগ্নাংশ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81147" y="2523162"/>
        <a:ext cx="1173259" cy="728475"/>
      </dsp:txXfrm>
    </dsp:sp>
    <dsp:sp modelId="{0D2AE662-2F2C-4351-945B-508F3D1B03C5}">
      <dsp:nvSpPr>
        <dsp:cNvPr id="0" name=""/>
        <dsp:cNvSpPr/>
      </dsp:nvSpPr>
      <dsp:spPr>
        <a:xfrm>
          <a:off x="5961353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FD635-6A5C-4506-822E-CC5627B43570}">
      <dsp:nvSpPr>
        <dsp:cNvPr id="0" name=""/>
        <dsp:cNvSpPr/>
      </dsp:nvSpPr>
      <dsp:spPr>
        <a:xfrm>
          <a:off x="6096751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9415" y="3651371"/>
        <a:ext cx="1173259" cy="728475"/>
      </dsp:txXfrm>
    </dsp:sp>
    <dsp:sp modelId="{4490D262-06BE-47C2-8C0A-07C304ABE0E6}">
      <dsp:nvSpPr>
        <dsp:cNvPr id="0" name=""/>
        <dsp:cNvSpPr/>
      </dsp:nvSpPr>
      <dsp:spPr>
        <a:xfrm>
          <a:off x="447196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54027-12F5-4CC5-AB66-4C9EEABD918B}">
      <dsp:nvSpPr>
        <dsp:cNvPr id="0" name=""/>
        <dsp:cNvSpPr/>
      </dsp:nvSpPr>
      <dsp:spPr>
        <a:xfrm>
          <a:off x="4607366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0030" y="4779581"/>
        <a:ext cx="1173259" cy="728475"/>
      </dsp:txXfrm>
    </dsp:sp>
    <dsp:sp modelId="{B726B566-01A6-4383-AC74-61E1EC69D0BE}">
      <dsp:nvSpPr>
        <dsp:cNvPr id="0" name=""/>
        <dsp:cNvSpPr/>
      </dsp:nvSpPr>
      <dsp:spPr>
        <a:xfrm>
          <a:off x="5961353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45A47-5D1F-4A0E-80F5-72279FCB278C}">
      <dsp:nvSpPr>
        <dsp:cNvPr id="0" name=""/>
        <dsp:cNvSpPr/>
      </dsp:nvSpPr>
      <dsp:spPr>
        <a:xfrm>
          <a:off x="6096751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অপ্রকৃত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9415" y="4779581"/>
        <a:ext cx="1173259" cy="728475"/>
      </dsp:txXfrm>
    </dsp:sp>
    <dsp:sp modelId="{D2E4A05B-B66A-434B-9F70-9AC84AA5FD9B}">
      <dsp:nvSpPr>
        <dsp:cNvPr id="0" name=""/>
        <dsp:cNvSpPr/>
      </dsp:nvSpPr>
      <dsp:spPr>
        <a:xfrm>
          <a:off x="745073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8A87-DFF3-40E7-809E-E6729F831030}">
      <dsp:nvSpPr>
        <dsp:cNvPr id="0" name=""/>
        <dsp:cNvSpPr/>
      </dsp:nvSpPr>
      <dsp:spPr>
        <a:xfrm>
          <a:off x="7586137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08801" y="4779581"/>
        <a:ext cx="1173259" cy="728475"/>
      </dsp:txXfrm>
    </dsp:sp>
    <dsp:sp modelId="{71557181-35D6-4A5C-964C-02104E8240D4}">
      <dsp:nvSpPr>
        <dsp:cNvPr id="0" name=""/>
        <dsp:cNvSpPr/>
      </dsp:nvSpPr>
      <dsp:spPr>
        <a:xfrm>
          <a:off x="9684816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BDEB7-6556-46A3-90FD-6354CADA9F65}">
      <dsp:nvSpPr>
        <dsp:cNvPr id="0" name=""/>
        <dsp:cNvSpPr/>
      </dsp:nvSpPr>
      <dsp:spPr>
        <a:xfrm>
          <a:off x="9820214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42878" y="3651371"/>
        <a:ext cx="1173259" cy="728475"/>
      </dsp:txXfrm>
    </dsp:sp>
    <dsp:sp modelId="{70DBA812-4C26-47A3-9759-A98B15DB9AD2}">
      <dsp:nvSpPr>
        <dsp:cNvPr id="0" name=""/>
        <dsp:cNvSpPr/>
      </dsp:nvSpPr>
      <dsp:spPr>
        <a:xfrm>
          <a:off x="8940123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B2B06-5D57-44BB-87E9-74651DF08B92}">
      <dsp:nvSpPr>
        <dsp:cNvPr id="0" name=""/>
        <dsp:cNvSpPr/>
      </dsp:nvSpPr>
      <dsp:spPr>
        <a:xfrm>
          <a:off x="9075522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98186" y="4779581"/>
        <a:ext cx="1173259" cy="728475"/>
      </dsp:txXfrm>
    </dsp:sp>
    <dsp:sp modelId="{0DDE2EA3-DF0C-4A4E-8314-D4A153CBEB99}">
      <dsp:nvSpPr>
        <dsp:cNvPr id="0" name=""/>
        <dsp:cNvSpPr/>
      </dsp:nvSpPr>
      <dsp:spPr>
        <a:xfrm>
          <a:off x="1042950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70A16-5683-4797-8627-C05F84EE732A}">
      <dsp:nvSpPr>
        <dsp:cNvPr id="0" name=""/>
        <dsp:cNvSpPr/>
      </dsp:nvSpPr>
      <dsp:spPr>
        <a:xfrm>
          <a:off x="10564907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87571" y="4779581"/>
        <a:ext cx="1173259" cy="728475"/>
      </dsp:txXfrm>
    </dsp:sp>
    <dsp:sp modelId="{75FBFD0E-78D3-444B-B192-099AC805E777}">
      <dsp:nvSpPr>
        <dsp:cNvPr id="0" name=""/>
        <dsp:cNvSpPr/>
      </dsp:nvSpPr>
      <dsp:spPr>
        <a:xfrm>
          <a:off x="9312469" y="124366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C7AA6-2545-4974-9F1C-6A4241865E94}">
      <dsp:nvSpPr>
        <dsp:cNvPr id="0" name=""/>
        <dsp:cNvSpPr/>
      </dsp:nvSpPr>
      <dsp:spPr>
        <a:xfrm>
          <a:off x="9447868" y="1372289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অমূলদ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70532" y="1394953"/>
        <a:ext cx="1173259" cy="728475"/>
      </dsp:txXfrm>
    </dsp:sp>
    <dsp:sp modelId="{C4E837BB-8E3F-46A9-BFEA-CE927C03501E}">
      <dsp:nvSpPr>
        <dsp:cNvPr id="0" name=""/>
        <dsp:cNvSpPr/>
      </dsp:nvSpPr>
      <dsp:spPr>
        <a:xfrm>
          <a:off x="9312469" y="237187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96C6-BEDC-4511-B128-F645B4602130}">
      <dsp:nvSpPr>
        <dsp:cNvPr id="0" name=""/>
        <dsp:cNvSpPr/>
      </dsp:nvSpPr>
      <dsp:spPr>
        <a:xfrm>
          <a:off x="9447868" y="2500498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অনাবৃত</a:t>
          </a: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70532" y="2523162"/>
        <a:ext cx="1173259" cy="728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55E0D-243E-4D18-A1CD-6775DD6DF79E}">
      <dsp:nvSpPr>
        <dsp:cNvPr id="0" name=""/>
        <dsp:cNvSpPr/>
      </dsp:nvSpPr>
      <dsp:spPr>
        <a:xfrm>
          <a:off x="10356819" y="2017464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0CBF4-D601-445F-B417-0695BEFB134D}">
      <dsp:nvSpPr>
        <dsp:cNvPr id="0" name=""/>
        <dsp:cNvSpPr/>
      </dsp:nvSpPr>
      <dsp:spPr>
        <a:xfrm>
          <a:off x="8441189" y="889254"/>
          <a:ext cx="1961349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961349" y="241517"/>
              </a:lnTo>
              <a:lnTo>
                <a:pt x="1961349" y="354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49E4B-C7D4-48C4-9400-995ED5955C0C}">
      <dsp:nvSpPr>
        <dsp:cNvPr id="0" name=""/>
        <dsp:cNvSpPr/>
      </dsp:nvSpPr>
      <dsp:spPr>
        <a:xfrm>
          <a:off x="10294109" y="4273882"/>
          <a:ext cx="744692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744692" y="241517"/>
              </a:lnTo>
              <a:lnTo>
                <a:pt x="744692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29EF8-C321-4F82-8885-9F98B6840A1F}">
      <dsp:nvSpPr>
        <dsp:cNvPr id="0" name=""/>
        <dsp:cNvSpPr/>
      </dsp:nvSpPr>
      <dsp:spPr>
        <a:xfrm>
          <a:off x="9549417" y="4273882"/>
          <a:ext cx="744692" cy="354405"/>
        </a:xfrm>
        <a:custGeom>
          <a:avLst/>
          <a:gdLst/>
          <a:ahLst/>
          <a:cxnLst/>
          <a:rect l="0" t="0" r="0" b="0"/>
          <a:pathLst>
            <a:path>
              <a:moveTo>
                <a:pt x="744692" y="0"/>
              </a:moveTo>
              <a:lnTo>
                <a:pt x="744692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2FA30-869C-4009-8D28-9BE5665D895E}">
      <dsp:nvSpPr>
        <dsp:cNvPr id="0" name=""/>
        <dsp:cNvSpPr/>
      </dsp:nvSpPr>
      <dsp:spPr>
        <a:xfrm>
          <a:off x="8432378" y="3145673"/>
          <a:ext cx="1861731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861731" y="241517"/>
              </a:lnTo>
              <a:lnTo>
                <a:pt x="1861731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5810F-CC0C-4424-8BDE-2E28F8222E69}">
      <dsp:nvSpPr>
        <dsp:cNvPr id="0" name=""/>
        <dsp:cNvSpPr/>
      </dsp:nvSpPr>
      <dsp:spPr>
        <a:xfrm>
          <a:off x="6570647" y="4273882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489385" y="241517"/>
              </a:lnTo>
              <a:lnTo>
                <a:pt x="1489385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7447A-B751-4736-9A4A-0B94AB5B364D}">
      <dsp:nvSpPr>
        <dsp:cNvPr id="0" name=""/>
        <dsp:cNvSpPr/>
      </dsp:nvSpPr>
      <dsp:spPr>
        <a:xfrm>
          <a:off x="6524927" y="4273882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1BF03-A6DC-4A79-B101-93E6D4F3038A}">
      <dsp:nvSpPr>
        <dsp:cNvPr id="0" name=""/>
        <dsp:cNvSpPr/>
      </dsp:nvSpPr>
      <dsp:spPr>
        <a:xfrm>
          <a:off x="5081262" y="4273882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1489385" y="0"/>
              </a:moveTo>
              <a:lnTo>
                <a:pt x="1489385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A3E7D-D85A-424F-82BE-6B7A0FC0116E}">
      <dsp:nvSpPr>
        <dsp:cNvPr id="0" name=""/>
        <dsp:cNvSpPr/>
      </dsp:nvSpPr>
      <dsp:spPr>
        <a:xfrm>
          <a:off x="6570647" y="3145673"/>
          <a:ext cx="1861731" cy="354405"/>
        </a:xfrm>
        <a:custGeom>
          <a:avLst/>
          <a:gdLst/>
          <a:ahLst/>
          <a:cxnLst/>
          <a:rect l="0" t="0" r="0" b="0"/>
          <a:pathLst>
            <a:path>
              <a:moveTo>
                <a:pt x="1861731" y="0"/>
              </a:moveTo>
              <a:lnTo>
                <a:pt x="1861731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45C5C-2706-4B7F-A9D0-33C665EB1A98}">
      <dsp:nvSpPr>
        <dsp:cNvPr id="0" name=""/>
        <dsp:cNvSpPr/>
      </dsp:nvSpPr>
      <dsp:spPr>
        <a:xfrm>
          <a:off x="6012127" y="2017464"/>
          <a:ext cx="2420250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2420250" y="241517"/>
              </a:lnTo>
              <a:lnTo>
                <a:pt x="242025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9667E-64A9-4D3D-8015-0DDE162FAB09}">
      <dsp:nvSpPr>
        <dsp:cNvPr id="0" name=""/>
        <dsp:cNvSpPr/>
      </dsp:nvSpPr>
      <dsp:spPr>
        <a:xfrm>
          <a:off x="3591877" y="3145673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17"/>
              </a:lnTo>
              <a:lnTo>
                <a:pt x="1489385" y="241517"/>
              </a:lnTo>
              <a:lnTo>
                <a:pt x="1489385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C5259-077A-4B57-9F9E-727ED322F625}">
      <dsp:nvSpPr>
        <dsp:cNvPr id="0" name=""/>
        <dsp:cNvSpPr/>
      </dsp:nvSpPr>
      <dsp:spPr>
        <a:xfrm>
          <a:off x="3546157" y="3145673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ADFF7-E969-4C7F-B94D-25338E7418E6}">
      <dsp:nvSpPr>
        <dsp:cNvPr id="0" name=""/>
        <dsp:cNvSpPr/>
      </dsp:nvSpPr>
      <dsp:spPr>
        <a:xfrm>
          <a:off x="2102491" y="4273882"/>
          <a:ext cx="1445125" cy="36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73"/>
              </a:lnTo>
              <a:lnTo>
                <a:pt x="1445125" y="256273"/>
              </a:lnTo>
              <a:lnTo>
                <a:pt x="1445125" y="3691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3E5E8-6756-4156-A1B0-0690B6EFC906}">
      <dsp:nvSpPr>
        <dsp:cNvPr id="0" name=""/>
        <dsp:cNvSpPr/>
      </dsp:nvSpPr>
      <dsp:spPr>
        <a:xfrm>
          <a:off x="2056771" y="4273882"/>
          <a:ext cx="91440" cy="354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0BCA6-755C-4270-9D11-7D54CEACC012}">
      <dsp:nvSpPr>
        <dsp:cNvPr id="0" name=""/>
        <dsp:cNvSpPr/>
      </dsp:nvSpPr>
      <dsp:spPr>
        <a:xfrm>
          <a:off x="613106" y="4273882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1489385" y="0"/>
              </a:moveTo>
              <a:lnTo>
                <a:pt x="1489385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5FABF-1F96-4F5C-B96E-5B887CF2F201}">
      <dsp:nvSpPr>
        <dsp:cNvPr id="0" name=""/>
        <dsp:cNvSpPr/>
      </dsp:nvSpPr>
      <dsp:spPr>
        <a:xfrm>
          <a:off x="2102491" y="3145673"/>
          <a:ext cx="1489385" cy="354405"/>
        </a:xfrm>
        <a:custGeom>
          <a:avLst/>
          <a:gdLst/>
          <a:ahLst/>
          <a:cxnLst/>
          <a:rect l="0" t="0" r="0" b="0"/>
          <a:pathLst>
            <a:path>
              <a:moveTo>
                <a:pt x="1489385" y="0"/>
              </a:moveTo>
              <a:lnTo>
                <a:pt x="1489385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2E2A2-14C4-4639-8394-B5A97EDA41BE}">
      <dsp:nvSpPr>
        <dsp:cNvPr id="0" name=""/>
        <dsp:cNvSpPr/>
      </dsp:nvSpPr>
      <dsp:spPr>
        <a:xfrm>
          <a:off x="3591877" y="2017464"/>
          <a:ext cx="2420250" cy="354405"/>
        </a:xfrm>
        <a:custGeom>
          <a:avLst/>
          <a:gdLst/>
          <a:ahLst/>
          <a:cxnLst/>
          <a:rect l="0" t="0" r="0" b="0"/>
          <a:pathLst>
            <a:path>
              <a:moveTo>
                <a:pt x="2420250" y="0"/>
              </a:moveTo>
              <a:lnTo>
                <a:pt x="2420250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6A182-D85F-4D80-BB26-3FF8C7C883B6}">
      <dsp:nvSpPr>
        <dsp:cNvPr id="0" name=""/>
        <dsp:cNvSpPr/>
      </dsp:nvSpPr>
      <dsp:spPr>
        <a:xfrm>
          <a:off x="6012127" y="889254"/>
          <a:ext cx="2429061" cy="354405"/>
        </a:xfrm>
        <a:custGeom>
          <a:avLst/>
          <a:gdLst/>
          <a:ahLst/>
          <a:cxnLst/>
          <a:rect l="0" t="0" r="0" b="0"/>
          <a:pathLst>
            <a:path>
              <a:moveTo>
                <a:pt x="2429061" y="0"/>
              </a:moveTo>
              <a:lnTo>
                <a:pt x="2429061" y="241517"/>
              </a:lnTo>
              <a:lnTo>
                <a:pt x="0" y="241517"/>
              </a:lnTo>
              <a:lnTo>
                <a:pt x="0" y="354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F29B-1506-48DC-8394-24324F19399D}">
      <dsp:nvSpPr>
        <dsp:cNvPr id="0" name=""/>
        <dsp:cNvSpPr/>
      </dsp:nvSpPr>
      <dsp:spPr>
        <a:xfrm>
          <a:off x="7307464" y="115451"/>
          <a:ext cx="2267450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65F9F-FEDD-4353-957A-4FAC0623D186}">
      <dsp:nvSpPr>
        <dsp:cNvPr id="0" name=""/>
        <dsp:cNvSpPr/>
      </dsp:nvSpPr>
      <dsp:spPr>
        <a:xfrm>
          <a:off x="7442862" y="244080"/>
          <a:ext cx="2267450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বাস্তব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65526" y="266744"/>
        <a:ext cx="2222122" cy="728475"/>
      </dsp:txXfrm>
    </dsp:sp>
    <dsp:sp modelId="{5BD8AD58-5BD4-4220-85BA-915AB4A9AF7E}">
      <dsp:nvSpPr>
        <dsp:cNvPr id="0" name=""/>
        <dsp:cNvSpPr/>
      </dsp:nvSpPr>
      <dsp:spPr>
        <a:xfrm>
          <a:off x="5402833" y="124366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FCC3E-3A77-4BAB-8951-EEEFA88E3BEB}">
      <dsp:nvSpPr>
        <dsp:cNvPr id="0" name=""/>
        <dsp:cNvSpPr/>
      </dsp:nvSpPr>
      <dsp:spPr>
        <a:xfrm>
          <a:off x="5538232" y="1372289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মূলদ</a:t>
          </a:r>
          <a:endParaRPr lang="en-US" sz="40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0896" y="1394953"/>
        <a:ext cx="1173259" cy="728475"/>
      </dsp:txXfrm>
    </dsp:sp>
    <dsp:sp modelId="{A40DD844-48A7-45F8-A0B4-D07426CC54C7}">
      <dsp:nvSpPr>
        <dsp:cNvPr id="0" name=""/>
        <dsp:cNvSpPr/>
      </dsp:nvSpPr>
      <dsp:spPr>
        <a:xfrm>
          <a:off x="2982583" y="237187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93F86-77E3-4197-9FA7-D2F72F9FB127}">
      <dsp:nvSpPr>
        <dsp:cNvPr id="0" name=""/>
        <dsp:cNvSpPr/>
      </dsp:nvSpPr>
      <dsp:spPr>
        <a:xfrm>
          <a:off x="3117981" y="2500498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0645" y="2523162"/>
        <a:ext cx="1173259" cy="728475"/>
      </dsp:txXfrm>
    </dsp:sp>
    <dsp:sp modelId="{9C7FBDD4-A309-41B7-96DF-D85BA47DB61F}">
      <dsp:nvSpPr>
        <dsp:cNvPr id="0" name=""/>
        <dsp:cNvSpPr/>
      </dsp:nvSpPr>
      <dsp:spPr>
        <a:xfrm>
          <a:off x="1493198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2543F-2E6A-4D37-A2DF-7C6D8933760F}">
      <dsp:nvSpPr>
        <dsp:cNvPr id="0" name=""/>
        <dsp:cNvSpPr/>
      </dsp:nvSpPr>
      <dsp:spPr>
        <a:xfrm>
          <a:off x="1628596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ধনাত্মক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1260" y="3651371"/>
        <a:ext cx="1173259" cy="728475"/>
      </dsp:txXfrm>
    </dsp:sp>
    <dsp:sp modelId="{1EC279C4-8276-4E2B-9E4C-4EFE79F5C6E3}">
      <dsp:nvSpPr>
        <dsp:cNvPr id="0" name=""/>
        <dsp:cNvSpPr/>
      </dsp:nvSpPr>
      <dsp:spPr>
        <a:xfrm>
          <a:off x="3813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47C88-EB91-4D14-8336-7DAE4F6F7B2E}">
      <dsp:nvSpPr>
        <dsp:cNvPr id="0" name=""/>
        <dsp:cNvSpPr/>
      </dsp:nvSpPr>
      <dsp:spPr>
        <a:xfrm>
          <a:off x="139211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1875" y="4779581"/>
        <a:ext cx="1173259" cy="728475"/>
      </dsp:txXfrm>
    </dsp:sp>
    <dsp:sp modelId="{5396186E-0291-4B22-BAEE-C84293136319}">
      <dsp:nvSpPr>
        <dsp:cNvPr id="0" name=""/>
        <dsp:cNvSpPr/>
      </dsp:nvSpPr>
      <dsp:spPr>
        <a:xfrm>
          <a:off x="149319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93120-8E11-439A-BEC0-3299A20A7528}">
      <dsp:nvSpPr>
        <dsp:cNvPr id="0" name=""/>
        <dsp:cNvSpPr/>
      </dsp:nvSpPr>
      <dsp:spPr>
        <a:xfrm>
          <a:off x="1628596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1260" y="4779581"/>
        <a:ext cx="1173259" cy="728475"/>
      </dsp:txXfrm>
    </dsp:sp>
    <dsp:sp modelId="{D88803E7-1914-4567-932B-B377089F1CEF}">
      <dsp:nvSpPr>
        <dsp:cNvPr id="0" name=""/>
        <dsp:cNvSpPr/>
      </dsp:nvSpPr>
      <dsp:spPr>
        <a:xfrm>
          <a:off x="2938324" y="4643044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3B7A1-EE29-4ACA-A2C6-B0C4D5B46E64}">
      <dsp:nvSpPr>
        <dsp:cNvPr id="0" name=""/>
        <dsp:cNvSpPr/>
      </dsp:nvSpPr>
      <dsp:spPr>
        <a:xfrm>
          <a:off x="3073722" y="4771673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386" y="4794337"/>
        <a:ext cx="1173259" cy="728475"/>
      </dsp:txXfrm>
    </dsp:sp>
    <dsp:sp modelId="{1D8EC49E-3F85-4FA7-96F5-90793E55BA39}">
      <dsp:nvSpPr>
        <dsp:cNvPr id="0" name=""/>
        <dsp:cNvSpPr/>
      </dsp:nvSpPr>
      <dsp:spPr>
        <a:xfrm>
          <a:off x="2982583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3401-23FB-48C0-A0E6-5E21B1380624}">
      <dsp:nvSpPr>
        <dsp:cNvPr id="0" name=""/>
        <dsp:cNvSpPr/>
      </dsp:nvSpPr>
      <dsp:spPr>
        <a:xfrm>
          <a:off x="3117981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0645" y="3651371"/>
        <a:ext cx="1173259" cy="728475"/>
      </dsp:txXfrm>
    </dsp:sp>
    <dsp:sp modelId="{6FBA55C6-74EC-479E-9B81-9E695C7C2EDE}">
      <dsp:nvSpPr>
        <dsp:cNvPr id="0" name=""/>
        <dsp:cNvSpPr/>
      </dsp:nvSpPr>
      <dsp:spPr>
        <a:xfrm>
          <a:off x="4471968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B33E7-32C8-4542-A003-C7401CCB35CF}">
      <dsp:nvSpPr>
        <dsp:cNvPr id="0" name=""/>
        <dsp:cNvSpPr/>
      </dsp:nvSpPr>
      <dsp:spPr>
        <a:xfrm>
          <a:off x="4607366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ঋণাত্মক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0030" y="3651371"/>
        <a:ext cx="1173259" cy="728475"/>
      </dsp:txXfrm>
    </dsp:sp>
    <dsp:sp modelId="{C165BC98-6E8D-42E0-A2EB-E8E8C8BED8CE}">
      <dsp:nvSpPr>
        <dsp:cNvPr id="0" name=""/>
        <dsp:cNvSpPr/>
      </dsp:nvSpPr>
      <dsp:spPr>
        <a:xfrm>
          <a:off x="7823084" y="2371870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DE92B-44F1-4D51-B0E3-3D12322B27D7}">
      <dsp:nvSpPr>
        <dsp:cNvPr id="0" name=""/>
        <dsp:cNvSpPr/>
      </dsp:nvSpPr>
      <dsp:spPr>
        <a:xfrm>
          <a:off x="7958483" y="2500498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ভগ্নাংশ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81147" y="2523162"/>
        <a:ext cx="1173259" cy="728475"/>
      </dsp:txXfrm>
    </dsp:sp>
    <dsp:sp modelId="{0D2AE662-2F2C-4351-945B-508F3D1B03C5}">
      <dsp:nvSpPr>
        <dsp:cNvPr id="0" name=""/>
        <dsp:cNvSpPr/>
      </dsp:nvSpPr>
      <dsp:spPr>
        <a:xfrm>
          <a:off x="5961353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FD635-6A5C-4506-822E-CC5627B43570}">
      <dsp:nvSpPr>
        <dsp:cNvPr id="0" name=""/>
        <dsp:cNvSpPr/>
      </dsp:nvSpPr>
      <dsp:spPr>
        <a:xfrm>
          <a:off x="6096751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9415" y="3651371"/>
        <a:ext cx="1173259" cy="728475"/>
      </dsp:txXfrm>
    </dsp:sp>
    <dsp:sp modelId="{4490D262-06BE-47C2-8C0A-07C304ABE0E6}">
      <dsp:nvSpPr>
        <dsp:cNvPr id="0" name=""/>
        <dsp:cNvSpPr/>
      </dsp:nvSpPr>
      <dsp:spPr>
        <a:xfrm>
          <a:off x="447196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54027-12F5-4CC5-AB66-4C9EEABD918B}">
      <dsp:nvSpPr>
        <dsp:cNvPr id="0" name=""/>
        <dsp:cNvSpPr/>
      </dsp:nvSpPr>
      <dsp:spPr>
        <a:xfrm>
          <a:off x="4607366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0030" y="4779581"/>
        <a:ext cx="1173259" cy="728475"/>
      </dsp:txXfrm>
    </dsp:sp>
    <dsp:sp modelId="{B726B566-01A6-4383-AC74-61E1EC69D0BE}">
      <dsp:nvSpPr>
        <dsp:cNvPr id="0" name=""/>
        <dsp:cNvSpPr/>
      </dsp:nvSpPr>
      <dsp:spPr>
        <a:xfrm>
          <a:off x="5961353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45A47-5D1F-4A0E-80F5-72279FCB278C}">
      <dsp:nvSpPr>
        <dsp:cNvPr id="0" name=""/>
        <dsp:cNvSpPr/>
      </dsp:nvSpPr>
      <dsp:spPr>
        <a:xfrm>
          <a:off x="6096751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অপ্রকৃত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19415" y="4779581"/>
        <a:ext cx="1173259" cy="728475"/>
      </dsp:txXfrm>
    </dsp:sp>
    <dsp:sp modelId="{D2E4A05B-B66A-434B-9F70-9AC84AA5FD9B}">
      <dsp:nvSpPr>
        <dsp:cNvPr id="0" name=""/>
        <dsp:cNvSpPr/>
      </dsp:nvSpPr>
      <dsp:spPr>
        <a:xfrm>
          <a:off x="745073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8A87-DFF3-40E7-809E-E6729F831030}">
      <dsp:nvSpPr>
        <dsp:cNvPr id="0" name=""/>
        <dsp:cNvSpPr/>
      </dsp:nvSpPr>
      <dsp:spPr>
        <a:xfrm>
          <a:off x="7586137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মিশ্র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08801" y="4779581"/>
        <a:ext cx="1173259" cy="728475"/>
      </dsp:txXfrm>
    </dsp:sp>
    <dsp:sp modelId="{71557181-35D6-4A5C-964C-02104E8240D4}">
      <dsp:nvSpPr>
        <dsp:cNvPr id="0" name=""/>
        <dsp:cNvSpPr/>
      </dsp:nvSpPr>
      <dsp:spPr>
        <a:xfrm>
          <a:off x="9684816" y="3500079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BDEB7-6556-46A3-90FD-6354CADA9F65}">
      <dsp:nvSpPr>
        <dsp:cNvPr id="0" name=""/>
        <dsp:cNvSpPr/>
      </dsp:nvSpPr>
      <dsp:spPr>
        <a:xfrm>
          <a:off x="9820214" y="362870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42878" y="3651371"/>
        <a:ext cx="1173259" cy="728475"/>
      </dsp:txXfrm>
    </dsp:sp>
    <dsp:sp modelId="{70DBA812-4C26-47A3-9759-A98B15DB9AD2}">
      <dsp:nvSpPr>
        <dsp:cNvPr id="0" name=""/>
        <dsp:cNvSpPr/>
      </dsp:nvSpPr>
      <dsp:spPr>
        <a:xfrm>
          <a:off x="8940123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B2B06-5D57-44BB-87E9-74651DF08B92}">
      <dsp:nvSpPr>
        <dsp:cNvPr id="0" name=""/>
        <dsp:cNvSpPr/>
      </dsp:nvSpPr>
      <dsp:spPr>
        <a:xfrm>
          <a:off x="9075522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98186" y="4779581"/>
        <a:ext cx="1173259" cy="728475"/>
      </dsp:txXfrm>
    </dsp:sp>
    <dsp:sp modelId="{0DDE2EA3-DF0C-4A4E-8314-D4A153CBEB99}">
      <dsp:nvSpPr>
        <dsp:cNvPr id="0" name=""/>
        <dsp:cNvSpPr/>
      </dsp:nvSpPr>
      <dsp:spPr>
        <a:xfrm>
          <a:off x="10429508" y="4628288"/>
          <a:ext cx="1218587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70A16-5683-4797-8627-C05F84EE732A}">
      <dsp:nvSpPr>
        <dsp:cNvPr id="0" name=""/>
        <dsp:cNvSpPr/>
      </dsp:nvSpPr>
      <dsp:spPr>
        <a:xfrm>
          <a:off x="10564907" y="4756917"/>
          <a:ext cx="1218587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87571" y="4779581"/>
        <a:ext cx="1173259" cy="728475"/>
      </dsp:txXfrm>
    </dsp:sp>
    <dsp:sp modelId="{75FBFD0E-78D3-444B-B192-099AC805E777}">
      <dsp:nvSpPr>
        <dsp:cNvPr id="0" name=""/>
        <dsp:cNvSpPr/>
      </dsp:nvSpPr>
      <dsp:spPr>
        <a:xfrm>
          <a:off x="9325532" y="1243660"/>
          <a:ext cx="2154012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C7AA6-2545-4974-9F1C-6A4241865E94}">
      <dsp:nvSpPr>
        <dsp:cNvPr id="0" name=""/>
        <dsp:cNvSpPr/>
      </dsp:nvSpPr>
      <dsp:spPr>
        <a:xfrm>
          <a:off x="9460931" y="1372289"/>
          <a:ext cx="2154012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অমূলদ</a:t>
          </a:r>
          <a:endParaRPr lang="en-US" sz="40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83595" y="1394953"/>
        <a:ext cx="2108684" cy="728475"/>
      </dsp:txXfrm>
    </dsp:sp>
    <dsp:sp modelId="{C4E837BB-8E3F-46A9-BFEA-CE927C03501E}">
      <dsp:nvSpPr>
        <dsp:cNvPr id="0" name=""/>
        <dsp:cNvSpPr/>
      </dsp:nvSpPr>
      <dsp:spPr>
        <a:xfrm>
          <a:off x="9312469" y="2371870"/>
          <a:ext cx="2180138" cy="77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96C6-BEDC-4511-B128-F645B4602130}">
      <dsp:nvSpPr>
        <dsp:cNvPr id="0" name=""/>
        <dsp:cNvSpPr/>
      </dsp:nvSpPr>
      <dsp:spPr>
        <a:xfrm>
          <a:off x="9447868" y="2500498"/>
          <a:ext cx="2180138" cy="77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3200" kern="1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অনাবৃত</a:t>
          </a:r>
          <a:r>
            <a:rPr lang="en-US" sz="3200" kern="1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দশমিক</a:t>
          </a:r>
          <a:r>
            <a:rPr lang="en-US" sz="3200" kern="12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3200" kern="1200" dirty="0">
            <a:solidFill>
              <a:schemeClr val="accent6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70532" y="2523162"/>
        <a:ext cx="2134810" cy="728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3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9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6C81-23DB-4950-8C4D-945C745EE338}" type="datetimeFigureOut">
              <a:rPr lang="en-US" smtClean="0"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A9053-4DA2-483E-88CD-D3CE022B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8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17" y="795296"/>
            <a:ext cx="7966636" cy="5121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7542" y="1109231"/>
            <a:ext cx="5979661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translucentPowder">
            <a:bevelT w="381000" h="190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6953643"/>
              </p:ext>
            </p:extLst>
          </p:nvPr>
        </p:nvGraphicFramePr>
        <p:xfrm>
          <a:off x="269709" y="192925"/>
          <a:ext cx="11787308" cy="56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00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576" y="161365"/>
            <a:ext cx="4948518" cy="156966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prstMaterial="translucentPowder">
            <a:bevelT w="381000" prst="angle"/>
            <a:extrusionClr>
              <a:schemeClr val="accent2">
                <a:lumMod val="75000"/>
              </a:schemeClr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9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0" y="2442754"/>
            <a:ext cx="7053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#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457" y="3027529"/>
            <a:ext cx="654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#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114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8046720" y="966651"/>
            <a:ext cx="26126" cy="39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67052" y="0"/>
            <a:ext cx="3200399" cy="1015663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  <a:softEdge rad="12700"/>
          </a:effectLst>
          <a:scene3d>
            <a:camera prst="orthographicFront"/>
            <a:lightRig rig="twoPt" dir="t">
              <a:rot lat="0" lon="0" rev="0"/>
            </a:lightRig>
          </a:scene3d>
          <a:sp3d prstMaterial="translucentPowder">
            <a:bevelT w="203200" h="57150" prst="angle"/>
            <a:extrusionClr>
              <a:schemeClr val="accent2">
                <a:lumMod val="75000"/>
              </a:schemeClr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6682" y="1328263"/>
            <a:ext cx="982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167655"/>
              </p:ext>
            </p:extLst>
          </p:nvPr>
        </p:nvGraphicFramePr>
        <p:xfrm>
          <a:off x="1631576" y="1099955"/>
          <a:ext cx="717177" cy="104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1576" y="1099955"/>
                        <a:ext cx="717177" cy="104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470623"/>
              </p:ext>
            </p:extLst>
          </p:nvPr>
        </p:nvGraphicFramePr>
        <p:xfrm>
          <a:off x="1649505" y="2135806"/>
          <a:ext cx="717177" cy="104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9505" y="2135806"/>
                        <a:ext cx="717177" cy="1041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qual 1"/>
          <p:cNvSpPr/>
          <p:nvPr/>
        </p:nvSpPr>
        <p:spPr>
          <a:xfrm>
            <a:off x="2403564" y="2525872"/>
            <a:ext cx="535577" cy="3087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1211" y="2312126"/>
            <a:ext cx="442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0.714285714287. . . . .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7701171" y="2563005"/>
            <a:ext cx="535577" cy="3087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02130"/>
              </p:ext>
            </p:extLst>
          </p:nvPr>
        </p:nvGraphicFramePr>
        <p:xfrm>
          <a:off x="8436768" y="2140629"/>
          <a:ext cx="1954648" cy="8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" name="Equation" r:id="rId5" imgW="634680" imgH="279360" progId="Equation.3">
                  <p:embed/>
                </p:oleObj>
              </mc:Choice>
              <mc:Fallback>
                <p:oleObj name="Equation" r:id="rId5" imgW="6346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36768" y="2140629"/>
                        <a:ext cx="1954648" cy="8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85047" y="3158887"/>
            <a:ext cx="10354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শেষ অংকের উপর পৌনঃপুনিক বিন্দু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717" y="4439838"/>
            <a:ext cx="664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1.7320508…….</a:t>
            </a:r>
            <a:endParaRPr lang="en-US" sz="3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18729"/>
              </p:ext>
            </p:extLst>
          </p:nvPr>
        </p:nvGraphicFramePr>
        <p:xfrm>
          <a:off x="1501331" y="4395947"/>
          <a:ext cx="526676" cy="52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1331" y="4395947"/>
                        <a:ext cx="526676" cy="526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qual 8"/>
          <p:cNvSpPr/>
          <p:nvPr/>
        </p:nvSpPr>
        <p:spPr>
          <a:xfrm>
            <a:off x="2098893" y="4538538"/>
            <a:ext cx="535577" cy="2633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3683" y="5033460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 বারবার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অনাবৃত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2" grpId="0" animBg="1"/>
      <p:bldP spid="3" grpId="0"/>
      <p:bldP spid="10" grpId="0" animBg="1"/>
      <p:bldP spid="5" grpId="0"/>
      <p:bldP spid="6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300446"/>
            <a:ext cx="5844989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woPt" dir="t"/>
          </a:scene3d>
          <a:sp3d prstMaterial="softEdge">
            <a:bevelT w="355600" prst="angle"/>
            <a:bevelB w="0" h="0"/>
            <a:extrusionClr>
              <a:srgbClr val="00B0F0"/>
            </a:extrusionClr>
            <a:contourClr>
              <a:schemeClr val="accent2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7258" y="2437496"/>
            <a:ext cx="747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85513"/>
              </p:ext>
            </p:extLst>
          </p:nvPr>
        </p:nvGraphicFramePr>
        <p:xfrm>
          <a:off x="2476500" y="2349500"/>
          <a:ext cx="11096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3" imgW="228600" imgH="228600" progId="Equation.3">
                  <p:embed/>
                </p:oleObj>
              </mc:Choice>
              <mc:Fallback>
                <p:oleObj name="Equation" r:id="rId3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0" y="2349500"/>
                        <a:ext cx="1109663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1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33" y="837708"/>
            <a:ext cx="4653611" cy="584775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 prstMaterial="translucentPowder"/>
        </p:spPr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1772" y="1473079"/>
            <a:ext cx="5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qual 16"/>
          <p:cNvSpPr/>
          <p:nvPr/>
        </p:nvSpPr>
        <p:spPr>
          <a:xfrm>
            <a:off x="3754166" y="1593668"/>
            <a:ext cx="378822" cy="20900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225532"/>
              </p:ext>
            </p:extLst>
          </p:nvPr>
        </p:nvGraphicFramePr>
        <p:xfrm>
          <a:off x="4168846" y="1387058"/>
          <a:ext cx="721606" cy="5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3" imgW="304560" imgH="215640" progId="Equation.3">
                  <p:embed/>
                </p:oleObj>
              </mc:Choice>
              <mc:Fallback>
                <p:oleObj name="Equation" r:id="rId3" imgW="3045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8846" y="1387058"/>
                        <a:ext cx="721606" cy="51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446494" y="2143198"/>
            <a:ext cx="97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59417" y="2170789"/>
            <a:ext cx="0" cy="7057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98123" y="2848087"/>
            <a:ext cx="0" cy="7180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01362" y="2838457"/>
            <a:ext cx="10189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2915" y="2208117"/>
            <a:ext cx="3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71293" y="1444369"/>
            <a:ext cx="49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98123" y="2821525"/>
            <a:ext cx="29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07121" y="2822842"/>
            <a:ext cx="56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4387" y="2178770"/>
            <a:ext cx="32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66814" y="2231993"/>
            <a:ext cx="3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65974" y="537479"/>
            <a:ext cx="3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8248" y="2234584"/>
            <a:ext cx="45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829280" y="2265387"/>
            <a:ext cx="7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329713" y="5344293"/>
            <a:ext cx="958418" cy="200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570334" y="3548448"/>
            <a:ext cx="875222" cy="119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846317" y="3514259"/>
            <a:ext cx="84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02315" y="3451271"/>
            <a:ext cx="56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826722" y="3564877"/>
            <a:ext cx="19595" cy="6016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158951" y="1298651"/>
            <a:ext cx="4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90403" y="2221173"/>
            <a:ext cx="48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81991" y="2246809"/>
            <a:ext cx="39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 rot="21385245">
            <a:off x="5899249" y="2232004"/>
            <a:ext cx="48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68549" y="3036351"/>
            <a:ext cx="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4116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823453" y="4154065"/>
            <a:ext cx="868697" cy="258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080444" y="4051575"/>
            <a:ext cx="865260" cy="467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22709" y="4053836"/>
            <a:ext cx="56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5003095" y="4192791"/>
            <a:ext cx="3248" cy="532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178458" y="2095094"/>
            <a:ext cx="76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92626" y="2253218"/>
            <a:ext cx="65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68862" y="3840796"/>
            <a:ext cx="103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27696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990008" y="4750387"/>
            <a:ext cx="1191983" cy="12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493183" y="4671850"/>
            <a:ext cx="71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44771" y="4626413"/>
            <a:ext cx="50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5359797" y="4785960"/>
            <a:ext cx="2506" cy="5702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1260244" y="2767362"/>
            <a:ext cx="83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6928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08619" y="2240232"/>
            <a:ext cx="47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19350" y="2240232"/>
            <a:ext cx="31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821504" y="4572586"/>
            <a:ext cx="99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69281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72147" y="5258298"/>
            <a:ext cx="88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267414" y="379265"/>
            <a:ext cx="404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915959" y="490702"/>
            <a:ext cx="4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398043" y="471598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9" name="Equal 98"/>
          <p:cNvSpPr/>
          <p:nvPr/>
        </p:nvSpPr>
        <p:spPr>
          <a:xfrm>
            <a:off x="10744208" y="587823"/>
            <a:ext cx="398417" cy="319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152642" y="552636"/>
            <a:ext cx="52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26146" y="1341006"/>
            <a:ext cx="63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383349" y="1254030"/>
            <a:ext cx="404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515608" y="1327725"/>
            <a:ext cx="41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5" name="Equal 104"/>
          <p:cNvSpPr/>
          <p:nvPr/>
        </p:nvSpPr>
        <p:spPr>
          <a:xfrm>
            <a:off x="10760534" y="1374836"/>
            <a:ext cx="405440" cy="3256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159897" y="1295999"/>
            <a:ext cx="72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695912" y="2116769"/>
            <a:ext cx="68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313133" y="2041373"/>
            <a:ext cx="404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489480" y="2105165"/>
            <a:ext cx="41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Equal 109"/>
          <p:cNvSpPr/>
          <p:nvPr/>
        </p:nvSpPr>
        <p:spPr>
          <a:xfrm>
            <a:off x="10830757" y="2170789"/>
            <a:ext cx="398417" cy="319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1166133" y="2105165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656748" y="2780623"/>
            <a:ext cx="81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463356" y="2654075"/>
            <a:ext cx="404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</a:p>
          <a:p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593996" y="2761234"/>
            <a:ext cx="41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Equal 116"/>
          <p:cNvSpPr/>
          <p:nvPr/>
        </p:nvSpPr>
        <p:spPr>
          <a:xfrm>
            <a:off x="10825870" y="2838457"/>
            <a:ext cx="398417" cy="319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266774" y="2761234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6928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674434" y="1375897"/>
            <a:ext cx="4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981408" y="1307088"/>
            <a:ext cx="404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64289" y="1399421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Equal 121"/>
          <p:cNvSpPr/>
          <p:nvPr/>
        </p:nvSpPr>
        <p:spPr>
          <a:xfrm>
            <a:off x="8446772" y="1518248"/>
            <a:ext cx="398417" cy="319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871571" y="1450689"/>
            <a:ext cx="44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470306" y="2264365"/>
            <a:ext cx="630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909529" y="2202609"/>
            <a:ext cx="404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164289" y="2289501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7" name="Equal 126"/>
          <p:cNvSpPr/>
          <p:nvPr/>
        </p:nvSpPr>
        <p:spPr>
          <a:xfrm>
            <a:off x="8472876" y="2341498"/>
            <a:ext cx="398417" cy="319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843561" y="2271707"/>
            <a:ext cx="7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498084" y="3008035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112004" y="2912177"/>
            <a:ext cx="404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309630" y="2995100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Equal 131"/>
          <p:cNvSpPr/>
          <p:nvPr/>
        </p:nvSpPr>
        <p:spPr>
          <a:xfrm>
            <a:off x="8551294" y="3096021"/>
            <a:ext cx="398417" cy="319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862019" y="3052357"/>
            <a:ext cx="89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4116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236560" y="385933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6924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971577" y="3762071"/>
            <a:ext cx="404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167525" y="3843872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8" name="Equal 137"/>
          <p:cNvSpPr/>
          <p:nvPr/>
        </p:nvSpPr>
        <p:spPr>
          <a:xfrm>
            <a:off x="8523492" y="3957723"/>
            <a:ext cx="398417" cy="319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868862" y="3824814"/>
            <a:ext cx="103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27696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145359" y="4588178"/>
            <a:ext cx="9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69281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041781" y="4495845"/>
            <a:ext cx="404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203507" y="4588178"/>
            <a:ext cx="41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Equal 142"/>
          <p:cNvSpPr/>
          <p:nvPr/>
        </p:nvSpPr>
        <p:spPr>
          <a:xfrm>
            <a:off x="8484892" y="4668583"/>
            <a:ext cx="398417" cy="31931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812735" y="4582028"/>
            <a:ext cx="94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69281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637" y="1426247"/>
            <a:ext cx="168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4409288" y="2133861"/>
            <a:ext cx="0" cy="7057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987955" y="2157632"/>
            <a:ext cx="3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932" y="-232519"/>
            <a:ext cx="338357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5052 0.1446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57852 0.32732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32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1112 0.08565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34948 0.1132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74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57031 0.31482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1159 0.18241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32656 0.10394 " pathEditMode="relative" rAng="0" ptsTypes="AA">
                                      <p:cBhvr>
                                        <p:cTn id="41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8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5655 0.28495 " pathEditMode="relative" rAng="0" ptsTypes="AA">
                                      <p:cBhvr>
                                        <p:cTn id="48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1198 0.26504 " pathEditMode="relative" rAng="0" ptsTypes="AA">
                                      <p:cBhvr>
                                        <p:cTn id="50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30573 0.07524 " pathEditMode="relative" rAng="0" ptsTypes="AA">
                                      <p:cBhvr>
                                        <p:cTn id="54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6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55742 0.2787 " pathEditMode="relative" rAng="0" ptsTypes="AA">
                                      <p:cBhvr>
                                        <p:cTn id="62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78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0468 0.35462 " pathEditMode="relative" rAng="0" ptsTypes="AA">
                                      <p:cBhvr>
                                        <p:cTn id="6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26862 0.05486 " pathEditMode="relative" rAng="0" ptsTypes="AA">
                                      <p:cBhvr>
                                        <p:cTn id="68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 animBg="1"/>
      <p:bldP spid="29" grpId="0"/>
      <p:bldP spid="30" grpId="0"/>
      <p:bldP spid="35" grpId="0"/>
      <p:bldP spid="35" grpId="1"/>
      <p:bldP spid="39" grpId="0"/>
      <p:bldP spid="40" grpId="0"/>
      <p:bldP spid="41" grpId="0"/>
      <p:bldP spid="42" grpId="0"/>
      <p:bldP spid="43" grpId="0"/>
      <p:bldP spid="44" grpId="0"/>
      <p:bldP spid="44" grpId="1"/>
      <p:bldP spid="48" grpId="0"/>
      <p:bldP spid="58" grpId="0"/>
      <p:bldP spid="59" grpId="0"/>
      <p:bldP spid="61" grpId="0"/>
      <p:bldP spid="62" grpId="0"/>
      <p:bldP spid="63" grpId="0"/>
      <p:bldP spid="64" grpId="0"/>
      <p:bldP spid="64" grpId="1"/>
      <p:bldP spid="65" grpId="0"/>
      <p:bldP spid="70" grpId="0"/>
      <p:bldP spid="71" grpId="0"/>
      <p:bldP spid="76" grpId="0"/>
      <p:bldP spid="77" grpId="0"/>
      <p:bldP spid="77" grpId="1"/>
      <p:bldP spid="78" grpId="0"/>
      <p:bldP spid="83" grpId="0"/>
      <p:bldP spid="85" grpId="0"/>
      <p:bldP spid="88" grpId="0"/>
      <p:bldP spid="89" grpId="0"/>
      <p:bldP spid="90" grpId="0"/>
      <p:bldP spid="90" grpId="1"/>
      <p:bldP spid="91" grpId="0"/>
      <p:bldP spid="93" grpId="0"/>
      <p:bldP spid="96" grpId="0"/>
      <p:bldP spid="97" grpId="0"/>
      <p:bldP spid="98" grpId="0"/>
      <p:bldP spid="99" grpId="0" animBg="1"/>
      <p:bldP spid="100" grpId="0"/>
      <p:bldP spid="100" grpId="1"/>
      <p:bldP spid="101" grpId="0"/>
      <p:bldP spid="102" grpId="0"/>
      <p:bldP spid="104" grpId="0"/>
      <p:bldP spid="105" grpId="0" animBg="1"/>
      <p:bldP spid="106" grpId="0"/>
      <p:bldP spid="106" grpId="1"/>
      <p:bldP spid="107" grpId="0"/>
      <p:bldP spid="108" grpId="0"/>
      <p:bldP spid="109" grpId="0"/>
      <p:bldP spid="110" grpId="0" animBg="1"/>
      <p:bldP spid="111" grpId="0"/>
      <p:bldP spid="111" grpId="1"/>
      <p:bldP spid="112" grpId="0"/>
      <p:bldP spid="113" grpId="0"/>
      <p:bldP spid="115" grpId="0"/>
      <p:bldP spid="117" grpId="0" animBg="1"/>
      <p:bldP spid="118" grpId="0"/>
      <p:bldP spid="118" grpId="1"/>
      <p:bldP spid="119" grpId="0"/>
      <p:bldP spid="120" grpId="0"/>
      <p:bldP spid="121" grpId="0"/>
      <p:bldP spid="122" grpId="0" animBg="1"/>
      <p:bldP spid="123" grpId="0"/>
      <p:bldP spid="124" grpId="0"/>
      <p:bldP spid="125" grpId="0"/>
      <p:bldP spid="126" grpId="0"/>
      <p:bldP spid="127" grpId="0" animBg="1"/>
      <p:bldP spid="128" grpId="0"/>
      <p:bldP spid="128" grpId="1"/>
      <p:bldP spid="129" grpId="0"/>
      <p:bldP spid="130" grpId="0"/>
      <p:bldP spid="131" grpId="0"/>
      <p:bldP spid="132" grpId="0" animBg="1"/>
      <p:bldP spid="133" grpId="0"/>
      <p:bldP spid="133" grpId="1"/>
      <p:bldP spid="135" grpId="0"/>
      <p:bldP spid="136" grpId="0"/>
      <p:bldP spid="137" grpId="0"/>
      <p:bldP spid="138" grpId="0" animBg="1"/>
      <p:bldP spid="139" grpId="0"/>
      <p:bldP spid="139" grpId="1"/>
      <p:bldP spid="140" grpId="0"/>
      <p:bldP spid="141" grpId="0"/>
      <p:bldP spid="142" grpId="0"/>
      <p:bldP spid="143" grpId="0" animBg="1"/>
      <p:bldP spid="144" grpId="0"/>
      <p:bldP spid="144" grpId="1"/>
      <p:bldP spid="6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1038" y="1083330"/>
            <a:ext cx="928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65188" y="-4711"/>
            <a:ext cx="3239908" cy="1048981"/>
          </a:xfrm>
          <a:prstGeom prst="rect">
            <a:avLst/>
          </a:prstGeom>
          <a:solidFill>
            <a:srgbClr val="FF0000"/>
          </a:solidFill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  <a:softEdge rad="12700"/>
          </a:effectLst>
          <a:scene3d>
            <a:camera prst="orthographicFront"/>
            <a:lightRig rig="twoPt" dir="t">
              <a:rot lat="0" lon="0" rev="0"/>
            </a:lightRig>
          </a:scene3d>
          <a:sp3d prstMaterial="translucentPowder">
            <a:bevelT w="387350" h="254000" prst="angle"/>
            <a:extrusionClr>
              <a:schemeClr val="accent2">
                <a:lumMod val="75000"/>
              </a:schemeClr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471" y="998550"/>
            <a:ext cx="606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42848"/>
              </p:ext>
            </p:extLst>
          </p:nvPr>
        </p:nvGraphicFramePr>
        <p:xfrm>
          <a:off x="2462074" y="857113"/>
          <a:ext cx="770346" cy="651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" name="Equation" r:id="rId3" imgW="330120" imgH="279360" progId="Equation.3">
                  <p:embed/>
                </p:oleObj>
              </mc:Choice>
              <mc:Fallback>
                <p:oleObj name="Equation" r:id="rId3" imgW="33012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2074" y="857113"/>
                        <a:ext cx="770346" cy="651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108223"/>
              </p:ext>
            </p:extLst>
          </p:nvPr>
        </p:nvGraphicFramePr>
        <p:xfrm>
          <a:off x="3383643" y="1735161"/>
          <a:ext cx="848724" cy="71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" name="Equation" r:id="rId5" imgW="330120" imgH="279360" progId="Equation.3">
                  <p:embed/>
                </p:oleObj>
              </mc:Choice>
              <mc:Fallback>
                <p:oleObj name="Equation" r:id="rId5" imgW="33012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3643" y="1735161"/>
                        <a:ext cx="848724" cy="71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qual 11"/>
          <p:cNvSpPr/>
          <p:nvPr/>
        </p:nvSpPr>
        <p:spPr>
          <a:xfrm>
            <a:off x="5580741" y="2032640"/>
            <a:ext cx="618654" cy="3116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726362"/>
              </p:ext>
            </p:extLst>
          </p:nvPr>
        </p:nvGraphicFramePr>
        <p:xfrm>
          <a:off x="6099074" y="1770186"/>
          <a:ext cx="933267" cy="64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" name="Equation" r:id="rId7" imgW="457200" imgH="317160" progId="Equation.3">
                  <p:embed/>
                </p:oleObj>
              </mc:Choice>
              <mc:Fallback>
                <p:oleObj name="Equation" r:id="rId7" imgW="457200" imgH="317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9074" y="1770186"/>
                        <a:ext cx="933267" cy="64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309997" y="2498481"/>
            <a:ext cx="92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187" y="1959287"/>
            <a:ext cx="1438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517680" y="2636980"/>
            <a:ext cx="30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98715" y="2809923"/>
            <a:ext cx="0" cy="53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49771" y="2616047"/>
            <a:ext cx="135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0.2525…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04666" y="2781113"/>
            <a:ext cx="0" cy="53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13989" y="2636979"/>
            <a:ext cx="55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734741" y="3307115"/>
            <a:ext cx="1519815" cy="7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28408" y="4479699"/>
            <a:ext cx="1519815" cy="7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76762" y="3911264"/>
            <a:ext cx="0" cy="53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29008" y="3292530"/>
            <a:ext cx="56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99048" y="1515574"/>
            <a:ext cx="56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61547" y="2650701"/>
            <a:ext cx="30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366794" y="3378907"/>
            <a:ext cx="0" cy="535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109043" y="1139960"/>
            <a:ext cx="56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56914" y="2666385"/>
            <a:ext cx="56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27473" y="2673762"/>
            <a:ext cx="30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42793" y="2684988"/>
            <a:ext cx="30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64065" y="2212443"/>
            <a:ext cx="118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287732" y="3925888"/>
            <a:ext cx="1519815" cy="7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62994" y="3884760"/>
            <a:ext cx="82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521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82434" y="3874133"/>
            <a:ext cx="56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878468" y="3151183"/>
            <a:ext cx="13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11062174" y="1880297"/>
            <a:ext cx="100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57864" y="2689518"/>
            <a:ext cx="30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48223" y="2684987"/>
            <a:ext cx="30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87749" y="4433233"/>
            <a:ext cx="100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88118" y="2690810"/>
            <a:ext cx="30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37802" y="1432475"/>
            <a:ext cx="65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25882" y="1513577"/>
            <a:ext cx="4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75696" y="1525212"/>
            <a:ext cx="4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892103" y="1513577"/>
            <a:ext cx="59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Equal 73"/>
          <p:cNvSpPr/>
          <p:nvPr/>
        </p:nvSpPr>
        <p:spPr>
          <a:xfrm>
            <a:off x="8350655" y="1601626"/>
            <a:ext cx="618654" cy="3116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225494" y="969543"/>
            <a:ext cx="65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923344" y="1091226"/>
            <a:ext cx="4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384402" y="1064589"/>
            <a:ext cx="30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109043" y="1139960"/>
            <a:ext cx="59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Equal 78"/>
          <p:cNvSpPr/>
          <p:nvPr/>
        </p:nvSpPr>
        <p:spPr>
          <a:xfrm>
            <a:off x="10628513" y="1183029"/>
            <a:ext cx="618654" cy="3116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65188" y="3281903"/>
            <a:ext cx="56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892154" y="3157736"/>
            <a:ext cx="1004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857296" y="2199075"/>
            <a:ext cx="98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Equal 82"/>
          <p:cNvSpPr/>
          <p:nvPr/>
        </p:nvSpPr>
        <p:spPr>
          <a:xfrm>
            <a:off x="8350655" y="2274504"/>
            <a:ext cx="618654" cy="3116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69921" y="2205805"/>
            <a:ext cx="30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858870" y="2089402"/>
            <a:ext cx="38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10539" y="2217301"/>
            <a:ext cx="80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Equal 86"/>
          <p:cNvSpPr/>
          <p:nvPr/>
        </p:nvSpPr>
        <p:spPr>
          <a:xfrm>
            <a:off x="8390463" y="3264254"/>
            <a:ext cx="618654" cy="31169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58477" y="3046530"/>
            <a:ext cx="33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151347" y="1768979"/>
            <a:ext cx="270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̽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69921" y="3184168"/>
            <a:ext cx="4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55260" y="3157736"/>
            <a:ext cx="101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10045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305053" y="1852771"/>
            <a:ext cx="30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562276" y="1882667"/>
            <a:ext cx="6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Equal 94"/>
          <p:cNvSpPr/>
          <p:nvPr/>
        </p:nvSpPr>
        <p:spPr>
          <a:xfrm>
            <a:off x="10509323" y="1896113"/>
            <a:ext cx="618654" cy="3645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046014" y="1880298"/>
            <a:ext cx="101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40196 0.1976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62839 0.3120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19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-0.15221 0.08519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-0.14675 0.08519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37083 0.20255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61628 0.28611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2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5.55112E-17 L -0.14739 0.16875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35976 0.13982 " pathEditMode="relative" rAng="0" ptsTypes="AA">
                                      <p:cBhvr>
                                        <p:cTn id="44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12" grpId="0" animBg="1"/>
      <p:bldP spid="17" grpId="0"/>
      <p:bldP spid="23" grpId="0"/>
      <p:bldP spid="24" grpId="0"/>
      <p:bldP spid="34" grpId="0"/>
      <p:bldP spid="36" grpId="0"/>
      <p:bldP spid="49" grpId="0"/>
      <p:bldP spid="50" grpId="0"/>
      <p:bldP spid="50" grpId="1"/>
      <p:bldP spid="51" grpId="0"/>
      <p:bldP spid="53" grpId="0"/>
      <p:bldP spid="54" grpId="0"/>
      <p:bldP spid="54" grpId="1"/>
      <p:bldP spid="55" grpId="0"/>
      <p:bldP spid="56" grpId="0"/>
      <p:bldP spid="56" grpId="1"/>
      <p:bldP spid="57" grpId="0"/>
      <p:bldP spid="57" grpId="1"/>
      <p:bldP spid="59" grpId="0"/>
      <p:bldP spid="60" grpId="0"/>
      <p:bldP spid="61" grpId="0"/>
      <p:bldP spid="63" grpId="0"/>
      <p:bldP spid="63" grpId="1"/>
      <p:bldP spid="64" grpId="0"/>
      <p:bldP spid="65" grpId="0"/>
      <p:bldP spid="65" grpId="1"/>
      <p:bldP spid="66" grpId="0"/>
      <p:bldP spid="67" grpId="0"/>
      <p:bldP spid="69" grpId="0"/>
      <p:bldP spid="70" grpId="0"/>
      <p:bldP spid="71" grpId="0"/>
      <p:bldP spid="73" grpId="0"/>
      <p:bldP spid="74" grpId="0" animBg="1"/>
      <p:bldP spid="75" grpId="0"/>
      <p:bldP spid="76" grpId="0"/>
      <p:bldP spid="77" grpId="0"/>
      <p:bldP spid="78" grpId="0"/>
      <p:bldP spid="78" grpId="1"/>
      <p:bldP spid="79" grpId="0" animBg="1"/>
      <p:bldP spid="80" grpId="0"/>
      <p:bldP spid="81" grpId="0"/>
      <p:bldP spid="81" grpId="1"/>
      <p:bldP spid="82" grpId="0"/>
      <p:bldP spid="83" grpId="0" animBg="1"/>
      <p:bldP spid="84" grpId="0"/>
      <p:bldP spid="85" grpId="0"/>
      <p:bldP spid="86" grpId="0"/>
      <p:bldP spid="87" grpId="0" animBg="1"/>
      <p:bldP spid="88" grpId="0"/>
      <p:bldP spid="89" grpId="0"/>
      <p:bldP spid="90" grpId="0"/>
      <p:bldP spid="91" grpId="0"/>
      <p:bldP spid="93" grpId="0"/>
      <p:bldP spid="94" grpId="0"/>
      <p:bldP spid="95" grpId="0" animBg="1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3553" y="143435"/>
            <a:ext cx="7530353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woPt" dir="t"/>
          </a:scene3d>
          <a:sp3d extrusionH="381000" contourW="57150" prstMaterial="translucentPowder">
            <a:bevelT w="381000" prst="angle"/>
            <a:extrusionClr>
              <a:srgbClr val="002060"/>
            </a:extrusionClr>
            <a:contourClr>
              <a:srgbClr val="00B0F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7279" y="2130894"/>
            <a:ext cx="825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75212"/>
              </p:ext>
            </p:extLst>
          </p:nvPr>
        </p:nvGraphicFramePr>
        <p:xfrm>
          <a:off x="2401241" y="1882927"/>
          <a:ext cx="13160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3" imgW="495000" imgH="279360" progId="Equation.3">
                  <p:embed/>
                </p:oleObj>
              </mc:Choice>
              <mc:Fallback>
                <p:oleObj name="Equation" r:id="rId3" imgW="4950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1241" y="1882927"/>
                        <a:ext cx="1316038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9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305" y="0"/>
            <a:ext cx="5056095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556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692" y="1990089"/>
            <a:ext cx="102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4,6,9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3692" y="3159640"/>
            <a:ext cx="10076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. . . . .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-4, -3, -2, -1, 0, +1, +2, +3, +4, . . . . 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3692" y="4729300"/>
            <a:ext cx="971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846" y="4236857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76060" y="4190691"/>
            <a:ext cx="1055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Z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16424" y="2576971"/>
            <a:ext cx="222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1956" y="2574865"/>
            <a:ext cx="2402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6612" y="2574865"/>
            <a:ext cx="220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59854" y="2574864"/>
            <a:ext cx="2178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2307" y="4236857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80566" y="4190692"/>
            <a:ext cx="103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355182" y="5287994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476445" y="5257025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7507940" y="5200428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19119" y="5769552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16424" y="2611149"/>
            <a:ext cx="434662" cy="4583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11956" y="2623970"/>
            <a:ext cx="434662" cy="4583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70184" y="2597705"/>
            <a:ext cx="501769" cy="4583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583013" y="2649493"/>
            <a:ext cx="434662" cy="4583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86265" y="3147684"/>
            <a:ext cx="10076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. . . . .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-4, -3, -2, -1, 0, +1, +2, +3, +4, . . . . 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1408997" y="2599193"/>
            <a:ext cx="434662" cy="4583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07207" y="4241943"/>
            <a:ext cx="434662" cy="4583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61609" y="4241943"/>
            <a:ext cx="434662" cy="4583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951123" y="4269189"/>
            <a:ext cx="434662" cy="4583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346553" y="4241943"/>
            <a:ext cx="434662" cy="45836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7"/>
            <a:ext cx="12192000" cy="5971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736" y="1595761"/>
            <a:ext cx="956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ভগ্নাশে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407837"/>
              </p:ext>
            </p:extLst>
          </p:nvPr>
        </p:nvGraphicFramePr>
        <p:xfrm>
          <a:off x="1344384" y="1488436"/>
          <a:ext cx="471352" cy="81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4" imgW="228600" imgH="393480" progId="Equation.3">
                  <p:embed/>
                </p:oleObj>
              </mc:Choice>
              <mc:Fallback>
                <p:oleObj name="Equation" r:id="rId4" imgW="228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4384" y="1488436"/>
                        <a:ext cx="471352" cy="811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1277" y="2573130"/>
            <a:ext cx="796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ভগ্নাশে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566209"/>
              </p:ext>
            </p:extLst>
          </p:nvPr>
        </p:nvGraphicFramePr>
        <p:xfrm>
          <a:off x="617490" y="2339140"/>
          <a:ext cx="1453787" cy="82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6" imgW="495000" imgH="279360" progId="Equation.3">
                  <p:embed/>
                </p:oleObj>
              </mc:Choice>
              <mc:Fallback>
                <p:oleObj name="Equation" r:id="rId6" imgW="4950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490" y="2339140"/>
                        <a:ext cx="1453787" cy="820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31235" y="26127"/>
            <a:ext cx="3500718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22250" prst="angl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96"/>
            <a:ext cx="11958918" cy="60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2" y="121024"/>
            <a:ext cx="11335870" cy="61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07497689"/>
              </p:ext>
            </p:extLst>
          </p:nvPr>
        </p:nvGraphicFramePr>
        <p:xfrm>
          <a:off x="269709" y="192925"/>
          <a:ext cx="11787308" cy="56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33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4683"/>
            <a:ext cx="12193057" cy="6344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427" y="-24683"/>
            <a:ext cx="6112136" cy="2247930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woPt" dir="t"/>
          </a:scene3d>
          <a:sp3d prstMaterial="softEdge"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025" y="2054049"/>
            <a:ext cx="4084674" cy="3932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974" y="2054049"/>
            <a:ext cx="3968840" cy="50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9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33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647" y="53788"/>
            <a:ext cx="6709223" cy="248921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6350">
            <a:bevelT w="133350" h="0" prst="angle"/>
            <a:contourClr>
              <a:schemeClr val="accent2">
                <a:lumMod val="75000"/>
              </a:schemeClr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696122" y="3022069"/>
            <a:ext cx="3653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/১০ম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6731" y="3022069"/>
            <a:ext cx="3415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--/--/২০১৮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4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96753" y="3267636"/>
            <a:ext cx="1685365" cy="168536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455457" y="2346583"/>
            <a:ext cx="3558989" cy="3032236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98244" y="1538779"/>
            <a:ext cx="4500282" cy="38579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37095" y="3522674"/>
            <a:ext cx="1685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1,2,3, . .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12,50,. .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82119" y="4141690"/>
            <a:ext cx="2468367" cy="179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44532" y="3028979"/>
            <a:ext cx="3101788" cy="3585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390966" y="1844954"/>
            <a:ext cx="1491212" cy="313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46692" y="2662596"/>
            <a:ext cx="3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1698" y="1574636"/>
            <a:ext cx="34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-1,-2,-3,-4, . . . . . 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gular Pentagon 18"/>
          <p:cNvSpPr/>
          <p:nvPr/>
        </p:nvSpPr>
        <p:spPr>
          <a:xfrm>
            <a:off x="2432509" y="52299"/>
            <a:ext cx="7458636" cy="5342964"/>
          </a:xfrm>
          <a:prstGeom prst="pent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198660" y="1242049"/>
            <a:ext cx="2734234" cy="1399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402518"/>
              </p:ext>
            </p:extLst>
          </p:nvPr>
        </p:nvGraphicFramePr>
        <p:xfrm>
          <a:off x="5467255" y="466218"/>
          <a:ext cx="452720" cy="7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" name="Equation" r:id="rId3" imgW="152280" imgH="660240" progId="Equation.3">
                  <p:embed/>
                </p:oleObj>
              </mc:Choice>
              <mc:Fallback>
                <p:oleObj name="Equation" r:id="rId3" imgW="1522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7255" y="466218"/>
                        <a:ext cx="452720" cy="7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10843"/>
              </p:ext>
            </p:extLst>
          </p:nvPr>
        </p:nvGraphicFramePr>
        <p:xfrm>
          <a:off x="5838915" y="488718"/>
          <a:ext cx="11685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" name="Equation" r:id="rId5" imgW="317160" imgH="660240" progId="Equation.3">
                  <p:embed/>
                </p:oleObj>
              </mc:Choice>
              <mc:Fallback>
                <p:oleObj name="Equation" r:id="rId5" imgW="31716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38915" y="488718"/>
                        <a:ext cx="116858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39499" y="440410"/>
            <a:ext cx="28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59770" y="3888993"/>
            <a:ext cx="231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94259" y="2723781"/>
            <a:ext cx="1924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32894" y="1502919"/>
            <a:ext cx="195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3300" y="1008956"/>
            <a:ext cx="210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1.24, 2.35, . .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956589" y="681028"/>
            <a:ext cx="3066118" cy="424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019595" y="284905"/>
            <a:ext cx="1918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91144" y="956539"/>
            <a:ext cx="199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7903" y="5395263"/>
            <a:ext cx="4500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4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/>
      <p:bldP spid="17" grpId="0"/>
      <p:bldP spid="19" grpId="0" animBg="1"/>
      <p:bldP spid="24" grpId="0"/>
      <p:bldP spid="25" grpId="0" build="allAtOnce"/>
      <p:bldP spid="27" grpId="0"/>
      <p:bldP spid="27" grpId="1"/>
      <p:bldP spid="28" grpId="0"/>
      <p:bldP spid="28" grpId="1"/>
      <p:bldP spid="29" grpId="0"/>
      <p:bldP spid="38" grpId="0"/>
      <p:bldP spid="38" grpId="1"/>
      <p:bldP spid="39" grpId="0"/>
      <p:bldP spid="39" grpId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067541" y="688749"/>
            <a:ext cx="63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6456" y="636113"/>
            <a:ext cx="11255189" cy="34558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009751" y="4092007"/>
            <a:ext cx="2362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47796"/>
              </p:ext>
            </p:extLst>
          </p:nvPr>
        </p:nvGraphicFramePr>
        <p:xfrm>
          <a:off x="866889" y="1302357"/>
          <a:ext cx="762832" cy="76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3" imgW="228600" imgH="228600" progId="Equation.3">
                  <p:embed/>
                </p:oleObj>
              </mc:Choice>
              <mc:Fallback>
                <p:oleObj name="Equation" r:id="rId3" imgW="228600" imgH="228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6889" y="1302357"/>
                        <a:ext cx="762832" cy="76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170237"/>
              </p:ext>
            </p:extLst>
          </p:nvPr>
        </p:nvGraphicFramePr>
        <p:xfrm>
          <a:off x="939519" y="2037716"/>
          <a:ext cx="762832" cy="76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9519" y="2037716"/>
                        <a:ext cx="762832" cy="76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0153" y="728208"/>
            <a:ext cx="939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3.1416……..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7602" y="1335080"/>
            <a:ext cx="719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1.732050…….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153" y="2157346"/>
            <a:ext cx="606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2.236067…….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835" y="71716"/>
            <a:ext cx="6777318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87350" contourW="76200" prstMaterial="translucentPowder">
            <a:bevelT w="342900" h="215900" prst="angle"/>
            <a:extrusionClr>
              <a:schemeClr val="accent2">
                <a:lumMod val="50000"/>
              </a:schemeClr>
            </a:extrusionClr>
            <a:contourClr>
              <a:srgbClr val="00206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3976" y="3101788"/>
            <a:ext cx="8373035" cy="20159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381000" contourW="76200" prstMaterial="translucentPowder">
            <a:bevelT w="381000" h="254000" prst="angle"/>
            <a:bevelB/>
            <a:extrusionClr>
              <a:srgbClr val="0070C0"/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1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en-US" sz="12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5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en-US" sz="12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endParaRPr lang="en-US" sz="1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963" y="326258"/>
            <a:ext cx="9157319" cy="110799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woPt" dir="t"/>
          </a:scene3d>
          <a:sp3d prstMaterial="translucentPowder">
            <a:bevelT w="273050" prst="angle"/>
            <a:extrusionClr>
              <a:srgbClr val="7030A0"/>
            </a:extrusionClr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- - -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1057" y="1904752"/>
            <a:ext cx="10804060" cy="3908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75711" y="2453061"/>
            <a:ext cx="6387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3758" y="4103497"/>
            <a:ext cx="7512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6021" y="4948306"/>
            <a:ext cx="10288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1484041" y="2402540"/>
            <a:ext cx="499719" cy="499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1484040" y="3252964"/>
            <a:ext cx="499719" cy="499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1484039" y="4188553"/>
            <a:ext cx="499719" cy="499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1438963" y="4948306"/>
            <a:ext cx="499719" cy="499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5711" y="3250211"/>
            <a:ext cx="932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অনাবৃত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9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583</Words>
  <Application>Microsoft Office PowerPoint</Application>
  <PresentationFormat>Widescreen</PresentationFormat>
  <Paragraphs>216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</dc:creator>
  <cp:lastModifiedBy>User</cp:lastModifiedBy>
  <cp:revision>260</cp:revision>
  <dcterms:created xsi:type="dcterms:W3CDTF">2018-01-08T18:29:31Z</dcterms:created>
  <dcterms:modified xsi:type="dcterms:W3CDTF">2020-08-20T14:43:11Z</dcterms:modified>
</cp:coreProperties>
</file>