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3" r:id="rId2"/>
    <p:sldId id="290" r:id="rId3"/>
    <p:sldId id="260" r:id="rId4"/>
    <p:sldId id="291" r:id="rId5"/>
    <p:sldId id="276" r:id="rId6"/>
    <p:sldId id="277" r:id="rId7"/>
    <p:sldId id="278" r:id="rId8"/>
    <p:sldId id="283" r:id="rId9"/>
    <p:sldId id="293" r:id="rId10"/>
    <p:sldId id="300" r:id="rId11"/>
    <p:sldId id="301" r:id="rId12"/>
    <p:sldId id="314" r:id="rId13"/>
    <p:sldId id="315" r:id="rId14"/>
    <p:sldId id="316" r:id="rId15"/>
    <p:sldId id="311" r:id="rId16"/>
    <p:sldId id="328" r:id="rId17"/>
    <p:sldId id="317" r:id="rId18"/>
    <p:sldId id="318" r:id="rId19"/>
    <p:sldId id="344" r:id="rId20"/>
    <p:sldId id="319" r:id="rId21"/>
    <p:sldId id="325" r:id="rId22"/>
    <p:sldId id="342" r:id="rId23"/>
    <p:sldId id="327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BCB84-366B-4CB7-A852-3D30C820898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D1AE-C1E2-4AC3-905A-6FCCE73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2D1AE-C1E2-4AC3-905A-6FCCE73A9D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C805-7B3A-48C5-92D6-A79A43AC5AFE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AE42-9CCB-4144-9FC7-E2E5B1C905E7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2B7A-DD44-461C-A9B2-7243ED7487B3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C72-E205-4BC1-9F77-F4C140331015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8E0-6997-47A4-B878-E182432FD5AD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A9A-C64C-4E6F-B00D-299F4A4A6A16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CDCA-B00B-40F8-B72D-F56A0B5B5EC2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3396-E41C-4B40-871E-FEFD06D062A5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3E3-798E-4F76-9460-C0CB46D1E066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864-38AA-4659-BBDB-FB3BE990C4B5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DF17-4D8C-4848-91AD-81B816445F54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EEB0-1917-42AE-8C96-4CD40968A50C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limhossainsp@gmail.com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3.jp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11430000" cy="609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18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30068"/>
          <a:stretch/>
        </p:blipFill>
        <p:spPr>
          <a:xfrm>
            <a:off x="381000" y="381000"/>
            <a:ext cx="11353800" cy="6096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219200" y="1295400"/>
            <a:ext cx="2708402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 err="1">
                <a:ln w="28575">
                  <a:solidFill>
                    <a:srgbClr val="FF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4000" b="1" dirty="0">
              <a:ln w="28575">
                <a:solidFill>
                  <a:srgbClr val="FF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14800" y="1371600"/>
            <a:ext cx="1880643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28575">
                  <a:solidFill>
                    <a:srgbClr val="FF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4000" b="1" dirty="0">
              <a:ln w="28575">
                <a:solidFill>
                  <a:srgbClr val="FF000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61364" y="1371600"/>
            <a:ext cx="2258952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>
                  <a:solidFill>
                    <a:srgbClr val="FF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n w="11430">
                <a:solidFill>
                  <a:srgbClr val="FF0000"/>
                </a:solidFill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24371" y="1371600"/>
            <a:ext cx="2074607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>
                  <a:solidFill>
                    <a:srgbClr val="FF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n w="11430">
                <a:solidFill>
                  <a:srgbClr val="FF0000"/>
                </a:solidFill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4800600"/>
            <a:ext cx="11277600" cy="135421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সোনামনিরা </a:t>
            </a:r>
            <a:r>
              <a:rPr lang="bn-BD" sz="8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কেমন আছো</a:t>
            </a:r>
            <a:endParaRPr lang="en-US" sz="8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80999" y="381000"/>
            <a:ext cx="5614444" cy="609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995443" y="381000"/>
            <a:ext cx="581555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4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4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5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6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9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42497" r="9267" b="21249"/>
          <a:stretch/>
        </p:blipFill>
        <p:spPr>
          <a:xfrm>
            <a:off x="381000" y="490883"/>
            <a:ext cx="11430000" cy="59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1" t="3164" r="9800" b="25720"/>
          <a:stretch/>
        </p:blipFill>
        <p:spPr>
          <a:xfrm>
            <a:off x="394855" y="391391"/>
            <a:ext cx="11416145" cy="604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2:14:51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t="75201" r="10368" b="1784"/>
          <a:stretch/>
        </p:blipFill>
        <p:spPr>
          <a:xfrm>
            <a:off x="415636" y="453736"/>
            <a:ext cx="11395364" cy="2213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6200" r="9777" b="78397"/>
          <a:stretch/>
        </p:blipFill>
        <p:spPr>
          <a:xfrm>
            <a:off x="415636" y="2667000"/>
            <a:ext cx="11395363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2:14:52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3776" r="25783" b="21194"/>
          <a:stretch/>
        </p:blipFill>
        <p:spPr>
          <a:xfrm>
            <a:off x="381000" y="457200"/>
            <a:ext cx="11430000" cy="598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2:14:52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r="10760" b="44387"/>
          <a:stretch/>
        </p:blipFill>
        <p:spPr>
          <a:xfrm>
            <a:off x="381000" y="422562"/>
            <a:ext cx="11430000" cy="601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57200"/>
            <a:ext cx="11229109" cy="5943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685800" lvl="1" indent="-228600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44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7182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1"/>
          <p:cNvSpPr>
            <a:spLocks noGrp="1"/>
          </p:cNvSpPr>
          <p:nvPr/>
        </p:nvSpPr>
        <p:spPr>
          <a:xfrm>
            <a:off x="20782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r="9851" b="47986"/>
          <a:stretch/>
        </p:blipFill>
        <p:spPr>
          <a:xfrm>
            <a:off x="457199" y="457200"/>
            <a:ext cx="1122910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" y="230502"/>
            <a:ext cx="2720662" cy="1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2:14:55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10588" b="4147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813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7927" y="412173"/>
            <a:ext cx="11430000" cy="6019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2:14:55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t="31073" r="10278"/>
          <a:stretch/>
        </p:blipFill>
        <p:spPr>
          <a:xfrm>
            <a:off x="422563" y="412172"/>
            <a:ext cx="11395364" cy="5074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0" r="29994" b="80740"/>
          <a:stretch/>
        </p:blipFill>
        <p:spPr>
          <a:xfrm>
            <a:off x="387928" y="5486400"/>
            <a:ext cx="11430000" cy="9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2:14:55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6068"/>
            <a:ext cx="11430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14400"/>
            <a:ext cx="10591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জাকাতের হুকুম লিখ।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2:14:56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17988" r="31793" b="43162"/>
          <a:stretch/>
        </p:blipFill>
        <p:spPr>
          <a:xfrm>
            <a:off x="436418" y="419100"/>
            <a:ext cx="11374582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4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9906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7D3E3-798E-4F76-9460-C0CB46D1E06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7630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025" y="6534090"/>
            <a:ext cx="1067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381000"/>
            <a:ext cx="11430000" cy="6019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shot_2017-01-30-19-19-40-1.png"/>
          <p:cNvPicPr>
            <a:picLocks noChangeAspect="1"/>
          </p:cNvPicPr>
          <p:nvPr/>
        </p:nvPicPr>
        <p:blipFill>
          <a:blip r:embed="rId3">
            <a:lum bright="40000" contrast="30000"/>
          </a:blip>
          <a:stretch>
            <a:fillRect/>
          </a:stretch>
        </p:blipFill>
        <p:spPr>
          <a:xfrm>
            <a:off x="4572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 descr="Screenshot_2017-01-30-19-19-40-1.png"/>
          <p:cNvPicPr>
            <a:picLocks noChangeAspect="1"/>
          </p:cNvPicPr>
          <p:nvPr/>
        </p:nvPicPr>
        <p:blipFill>
          <a:blip r:embed="rId3">
            <a:lum bright="40000" contrast="30000"/>
          </a:blip>
          <a:stretch>
            <a:fillRect/>
          </a:stretch>
        </p:blipFill>
        <p:spPr>
          <a:xfrm>
            <a:off x="96774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2:14:45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18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457200"/>
            <a:ext cx="11353800" cy="594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err="1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</a:t>
            </a:r>
            <a:r>
              <a:rPr kumimoji="0" lang="en-US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সেলিম হ</a:t>
            </a:r>
            <a:r>
              <a:rPr kumimoji="0" lang="bn-BD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ো</a:t>
            </a:r>
            <a:r>
              <a:rPr kumimoji="0" lang="en-US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সাইন</a:t>
            </a:r>
            <a:endParaRPr kumimoji="0" lang="bn-BD" sz="12500" b="0" i="0" u="none" strike="noStrike" kern="1200" cap="none" spc="0" normalizeH="0" baseline="0" noProof="0" dirty="0" smtClean="0">
              <a:ln w="1905"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</a:t>
            </a:r>
            <a:r>
              <a:rPr kumimoji="0" lang="en-US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bn-BD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ৌলভি  </a:t>
            </a:r>
            <a:endParaRPr kumimoji="0" lang="bn-IN" sz="4000" b="0" i="0" u="none" strike="noStrike" kern="1200" cap="none" spc="0" normalizeH="0" baseline="0" noProof="0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সিংচাপইড় ইসলামিয়া আলিম মাদ্রাসা</a:t>
            </a:r>
            <a:r>
              <a:rPr kumimoji="0" lang="en-US" sz="4400" b="1" i="0" u="none" strike="noStrike" kern="1200" cap="none" spc="0" normalizeH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ছাতক, সু্নামগঞ্জ 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s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alimhossains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p@gmail.com</a:t>
            </a:r>
            <a:endParaRPr kumimoji="0" lang="en-US" sz="44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মোবাইল০১৭১২৩৯৭৯০৯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০১৭২৬৯৮৩৭৯৬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04800" y="381000"/>
            <a:ext cx="5791200" cy="609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19800" y="381000"/>
            <a:ext cx="5791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1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2:14:56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t="55637" r="27562"/>
          <a:stretch/>
        </p:blipFill>
        <p:spPr>
          <a:xfrm>
            <a:off x="381000" y="419100"/>
            <a:ext cx="11430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2:14:56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t="19128" r="28266" b="29688"/>
          <a:stretch/>
        </p:blipFill>
        <p:spPr>
          <a:xfrm>
            <a:off x="381000" y="1426152"/>
            <a:ext cx="11430000" cy="3450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700" y="419100"/>
            <a:ext cx="3009900" cy="9525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23622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10500" y="3867149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54102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 r="34817" b="77337"/>
          <a:stretch/>
        </p:blipFill>
        <p:spPr>
          <a:xfrm>
            <a:off x="381000" y="4876800"/>
            <a:ext cx="11430000" cy="16002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993323" y="5405004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  <p:bldP spid="11" grpId="0" animBg="1"/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2:14:56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t="22419" r="27054" b="7997"/>
          <a:stretch/>
        </p:blipFill>
        <p:spPr>
          <a:xfrm>
            <a:off x="381000" y="1323108"/>
            <a:ext cx="11430000" cy="51157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700" y="419100"/>
            <a:ext cx="3009900" cy="9525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96200" y="41148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75419" y="5233554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2:14:56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r="10465" b="46412"/>
          <a:stretch/>
        </p:blipFill>
        <p:spPr>
          <a:xfrm>
            <a:off x="381000" y="1371600"/>
            <a:ext cx="11430000" cy="5067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29000" y="419100"/>
            <a:ext cx="5334000" cy="9525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381000"/>
            <a:ext cx="11277600" cy="609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430000" cy="609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927734" y="2763322"/>
            <a:ext cx="1050226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" y="753070"/>
            <a:ext cx="1071372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endParaRPr lang="en-US" sz="6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381000"/>
            <a:ext cx="10820399" cy="5867400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616928"/>
                <a:gd name="adj2" fmla="val 18815"/>
              </a:avLst>
            </a:prstTxWarp>
            <a:spAutoFit/>
          </a:bodyPr>
          <a:lstStyle/>
          <a:p>
            <a:pPr algn="ctr"/>
            <a:r>
              <a:rPr lang="bn-BD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5434" y="3886200"/>
            <a:ext cx="9092565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 হাফিয </a:t>
            </a:r>
            <a:endParaRPr lang="en-US" sz="16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54651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5340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53409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2:14:56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54996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81001" y="381000"/>
            <a:ext cx="5638800" cy="609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996940" y="381000"/>
            <a:ext cx="581406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1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1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801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801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601"/>
                            </p:stCondLst>
                            <p:childTnLst>
                              <p:par>
                                <p:cTn id="40" presetID="2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2403" y="533400"/>
            <a:ext cx="11066146" cy="57554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কোরআন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পরিচ্ছেদঃ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ইবাদত</a:t>
            </a:r>
            <a:endParaRPr lang="bn-BD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তৃতীয়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 smtClean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fld id="{5C7D2911-63BC-467B-8DD0-B8385E4B0D1D}" type="datetime10">
              <a:rPr lang="bn-BD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18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6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18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3049162" y="533400"/>
            <a:ext cx="5637638" cy="830997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bn-BD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নীচের চিত্রগুলো লক্ষ্য কর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23060"/>
            <a:ext cx="5791200" cy="455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623060"/>
            <a:ext cx="5410200" cy="455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" y="230502"/>
            <a:ext cx="2720662" cy="1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457200"/>
            <a:ext cx="5715000" cy="156966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9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IMG-20161110-WA0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3810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Down Ribbon 11"/>
          <p:cNvSpPr/>
          <p:nvPr/>
        </p:nvSpPr>
        <p:spPr>
          <a:xfrm>
            <a:off x="419100" y="2086603"/>
            <a:ext cx="11277600" cy="4224142"/>
          </a:xfrm>
          <a:prstGeom prst="ribbon">
            <a:avLst>
              <a:gd name="adj1" fmla="val 30520"/>
              <a:gd name="adj2" fmla="val 75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যাকাত</a:t>
            </a:r>
            <a:endParaRPr lang="en-US" sz="28700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-20161110-WA0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48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00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9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609600"/>
            <a:ext cx="11201400" cy="5816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bn-BD" sz="13800" dirty="0" smtClean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en-US" sz="5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জানবো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endParaRPr lang="en-US" sz="54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জাকাতের পরিচয় ও হুকুম।</a:t>
            </a:r>
          </a:p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জাকাত ফরজ হওয়ার শর্তাবলি।</a:t>
            </a:r>
            <a:endParaRPr lang="bn-B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জাকাতের নেসাব ও বন্টনের খাতসমূহ।</a:t>
            </a:r>
            <a:endParaRPr lang="bn-BD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57200"/>
            <a:ext cx="11284527" cy="601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402336" lvl="1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540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595" r="9851" b="64787"/>
          <a:stretch/>
        </p:blipFill>
        <p:spPr>
          <a:xfrm>
            <a:off x="762000" y="914400"/>
            <a:ext cx="108966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72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57200"/>
            <a:ext cx="11277600" cy="601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685800" lvl="1" indent="-228600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44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250" r="12739"/>
          <a:stretch/>
        </p:blipFill>
        <p:spPr>
          <a:xfrm>
            <a:off x="381000" y="304800"/>
            <a:ext cx="115062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6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2:14:47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18 আগস্ট 2020</a:t>
            </a:fld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r="27595" b="59034"/>
          <a:stretch/>
        </p:blipFill>
        <p:spPr>
          <a:xfrm>
            <a:off x="381000" y="429491"/>
            <a:ext cx="11430000" cy="604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441</Words>
  <Application>Microsoft Office PowerPoint</Application>
  <PresentationFormat>Custom</PresentationFormat>
  <Paragraphs>136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Monowar hussain</dc:creator>
  <cp:lastModifiedBy>ismail - [2010]</cp:lastModifiedBy>
  <cp:revision>418</cp:revision>
  <dcterms:modified xsi:type="dcterms:W3CDTF">2020-08-18T08:15:38Z</dcterms:modified>
</cp:coreProperties>
</file>