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9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oject 3\project pic\flower-shop-fields-of-romance-14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012" y="152400"/>
            <a:ext cx="5638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4412" y="4907340"/>
            <a:ext cx="7162800" cy="156966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umbia Asia Hospital Hebbal bags 'Best Green Hospital Award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295400"/>
            <a:ext cx="5088192" cy="2971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ospital Point Of Sale(POS), For Hospital Management System, Rs 3000 /piece  | ID: 181087125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1295400"/>
            <a:ext cx="4762500" cy="2895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283" y="434340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7412" y="4267200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70" y="5715000"/>
            <a:ext cx="1138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গ্রাহকদের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নাম পরিবর্তন হচ্ছে মেয়র চেয়ারম্যান পদের - বাংলা বার্ত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1524000"/>
            <a:ext cx="4876800" cy="282804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লোকসভা ভোটের পূর্বে কাছাড় জেলার ভোটার তালিকা প্রকা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557" y="1600200"/>
            <a:ext cx="4738255" cy="2743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1412" y="4419600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212" y="4419600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212" y="5562600"/>
            <a:ext cx="1046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কমিশনে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বাংলাদেশ পরিসংখ্যান ব্যুরো (BBS) জুনিয়র পরিসংখ্যান সহকারী নিয়োগ পরীক্ষার  প্রশ্ন ও সমাধান ২০১৬ - BD Question B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473199"/>
            <a:ext cx="3733800" cy="27178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9" descr="D:\my project13\pic12\1312518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4" y="1387036"/>
            <a:ext cx="7386638" cy="303256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2812" y="4191000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ব্যুরো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612" y="4444425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আদমশুমারির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927" y="5562600"/>
            <a:ext cx="937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ব্যুরোতেতথ্য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উন্টারে নিরাপত্তা জোরদার করছে রেলওয়ে - banglanews24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1" y="1371600"/>
            <a:ext cx="5110163" cy="2819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ঢাকা 2 রাজশাহী &amp; রাজশাহী 2 ঢাকার ট্রেনের... - Mirpur Railway Station,  Mirpur, Kushti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my project13\pic12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212" y="1371600"/>
            <a:ext cx="5257800" cy="2819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602" y="4215825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রেলওয়ে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666" y="4191000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রেলওয়ের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212" y="5562600"/>
            <a:ext cx="9171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রেলওয়ে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বিমানের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সিডিউলিং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401" y="3163669"/>
            <a:ext cx="624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ডটাবেজের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General scheme of building the database of the corporate system of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General scheme of building the database of the corporate system of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Administering and Using the Branch Off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1" name="Picture 7" descr="D:\my project13\pic12\bo_ovi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977173"/>
            <a:ext cx="7696200" cy="36710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4314" y="4648200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2" y="5257800"/>
            <a:ext cx="12151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নেটয়ার্ক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কোয়ার্টার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প্রয়োজনীয়তা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741474"/>
            <a:ext cx="732445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D:\my project 4\pic 4\1AE968E4716923B1D800F3CC08CDA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24" y="1447800"/>
            <a:ext cx="4869288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67662" y="5638800"/>
            <a:ext cx="69557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oject8\pic 8\thank_you_card_maker_app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478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বাংলাদেশ পরিসংখ্যান ব্যুরো (BBS) জুনিয়র পরিসংখ্যান সহকারী নিয়োগ পরীক্ষার  প্রশ্ন ও সমাধান ২০১৬ - BD Question Ban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বাংলাদেশ পরিসংখ্যান ব্যুরো (BBS) জুনিয়র পরিসংখ্যান সহকারী নিয়োগ পরীক্ষার  প্রশ্ন ও সমাধান ২০১৬ - BD Question Ban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বাংলাদেশ পরিসংখ্যান ব্যুরো (BBS) জুনিয়র পরিসংখ্যান সহকারী নিয়োগ পরীক্ষার  প্রশ্ন ও সমাধান ২০১৬ - BD Question B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473199"/>
            <a:ext cx="3733800" cy="27178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2" name="AutoShape 8" descr="আদমশুমারি ও গৃহগণনা ২০১১ - Office of the Regional Statistical Officer,  Jessor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3" name="Picture 9" descr="D:\my project13\pic12\1312518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4" y="1387036"/>
            <a:ext cx="7386638" cy="303256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12" y="4191000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ব্যুরো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2612" y="4368225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আদমশুমারির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412" y="5257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ব্যুরো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8812" y="5282625"/>
            <a:ext cx="3980577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নাম পরিবর্তন হচ্ছে মেয়র চেয়ারম্যান পদের - বাংলা বার্ত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1524000"/>
            <a:ext cx="4876800" cy="282804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লোকসভা ভোটের পূর্বে কাছাড় জেলার ভোটার তালিকা প্রকা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557" y="1600200"/>
            <a:ext cx="4738255" cy="2743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412" y="4419600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212" y="4419600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412" y="5257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6000" y="5282625"/>
            <a:ext cx="1544012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ভোটারদের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412" y="6019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8412" y="6019800"/>
            <a:ext cx="4132863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612" y="4495800"/>
            <a:ext cx="5029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প্রযুক্তি-১(২য়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ক্ষেত্রসমুহ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ডেটাবেজ সম্পর্কে ধারণা - ANUSO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2" y="990600"/>
            <a:ext cx="8686800" cy="38655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7210" y="4953000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2" y="5562600"/>
            <a:ext cx="11679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012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894012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7012" y="3581400"/>
            <a:ext cx="815181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228600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4" name="Picture 4" descr="শীর্ষ খেলাপির বেশিরভাগই সরকারি ব্যাংকের – Bangali Kant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1143000"/>
            <a:ext cx="5638800" cy="311064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Indian b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1066800"/>
            <a:ext cx="5361768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57283" y="434340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8412" y="4267200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গ্রাহকদের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70" y="5715000"/>
            <a:ext cx="1138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বীমার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গ্রাহকদের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374</Words>
  <Application>Microsoft Office PowerPoint</Application>
  <PresentationFormat>Custom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 CITZ</cp:lastModifiedBy>
  <cp:revision>27</cp:revision>
  <dcterms:created xsi:type="dcterms:W3CDTF">2006-08-16T00:00:00Z</dcterms:created>
  <dcterms:modified xsi:type="dcterms:W3CDTF">2020-08-19T12:47:12Z</dcterms:modified>
</cp:coreProperties>
</file>