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E11C87A-8DB8-4219-AB35-97A22411DAFB}">
          <p14:sldIdLst>
            <p14:sldId id="256"/>
            <p14:sldId id="257"/>
            <p14:sldId id="259"/>
            <p14:sldId id="260"/>
            <p14:sldId id="261"/>
          </p14:sldIdLst>
        </p14:section>
        <p14:section name="Untitled Section" id="{E89CE88D-FD03-484D-AEE7-CEA072316DA6}">
          <p14:sldIdLst>
            <p14:sldId id="262"/>
            <p14:sldId id="263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6E40CD-D54A-4840-A114-ACA11983E98A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574DA7-747D-4955-B622-1D159D5CFE1A}">
      <dgm:prSet phldrT="[Text]"/>
      <dgm:spPr/>
      <dgm:t>
        <a:bodyPr/>
        <a:lstStyle/>
        <a:p>
          <a:r>
            <a:rPr lang="en-US" dirty="0" err="1" smtClean="0"/>
            <a:t>দ্বব্দ্ব</a:t>
          </a:r>
          <a:r>
            <a:rPr lang="en-US" dirty="0" smtClean="0"/>
            <a:t> </a:t>
          </a:r>
          <a:r>
            <a:rPr lang="en-US" dirty="0" err="1" smtClean="0"/>
            <a:t>সমাস</a:t>
          </a:r>
          <a:endParaRPr lang="en-US" dirty="0"/>
        </a:p>
      </dgm:t>
    </dgm:pt>
    <dgm:pt modelId="{F63C404B-3038-4939-AA56-11C21FAD5B31}" type="parTrans" cxnId="{49A51CA6-04F4-411A-9F7F-571ADEA74610}">
      <dgm:prSet/>
      <dgm:spPr/>
      <dgm:t>
        <a:bodyPr/>
        <a:lstStyle/>
        <a:p>
          <a:endParaRPr lang="en-US"/>
        </a:p>
      </dgm:t>
    </dgm:pt>
    <dgm:pt modelId="{DC329088-8BAE-4801-A0EB-FAEA652B22C8}" type="sibTrans" cxnId="{49A51CA6-04F4-411A-9F7F-571ADEA74610}">
      <dgm:prSet/>
      <dgm:spPr/>
      <dgm:t>
        <a:bodyPr/>
        <a:lstStyle/>
        <a:p>
          <a:endParaRPr lang="en-US"/>
        </a:p>
      </dgm:t>
    </dgm:pt>
    <dgm:pt modelId="{3D00D37D-EBE3-4D30-9917-5198A4D6DCAC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57150">
          <a:solidFill>
            <a:srgbClr val="92D050"/>
          </a:solidFill>
        </a:ln>
      </dgm:spPr>
      <dgm:t>
        <a:bodyPr/>
        <a:lstStyle/>
        <a:p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বিপরীতার্থক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দ্বন্দ্ব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EF917E3-ECA6-4810-A93D-608EBCA36DD7}" type="parTrans" cxnId="{4A0A944D-BB6F-4D5F-9965-8A392CD7A572}">
      <dgm:prSet/>
      <dgm:spPr>
        <a:solidFill>
          <a:srgbClr val="FF0000"/>
        </a:solidFill>
      </dgm:spPr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1EBD1FC-306B-4668-A1D3-E5F7CCE6FDA8}" type="sibTrans" cxnId="{4A0A944D-BB6F-4D5F-9965-8A392CD7A572}">
      <dgm:prSet/>
      <dgm:spPr/>
      <dgm:t>
        <a:bodyPr/>
        <a:lstStyle/>
        <a:p>
          <a:endParaRPr lang="en-US"/>
        </a:p>
      </dgm:t>
    </dgm:pt>
    <dgm:pt modelId="{3CDA2D29-0514-49A4-950E-1292D0943F92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57150">
          <a:solidFill>
            <a:srgbClr val="92D050"/>
          </a:solidFill>
        </a:ln>
      </dgm:spPr>
      <dgm:t>
        <a:bodyPr/>
        <a:lstStyle/>
        <a:p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সমার্থক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দ্বন্দ্ব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9B3AE45-16A3-487F-B3AD-43581AC2D7D7}" type="parTrans" cxnId="{CB602E6F-69AD-4C6C-804C-6CF21AA49B4B}">
      <dgm:prSet/>
      <dgm:spPr>
        <a:solidFill>
          <a:srgbClr val="FF0000"/>
        </a:solidFill>
      </dgm:spPr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87D3D29-5A45-4166-9755-2A410352C892}" type="sibTrans" cxnId="{CB602E6F-69AD-4C6C-804C-6CF21AA49B4B}">
      <dgm:prSet/>
      <dgm:spPr/>
      <dgm:t>
        <a:bodyPr/>
        <a:lstStyle/>
        <a:p>
          <a:endParaRPr lang="en-US"/>
        </a:p>
      </dgm:t>
    </dgm:pt>
    <dgm:pt modelId="{84C6509A-EFEC-4933-A519-0D4D1E5A2C0B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57150">
          <a:solidFill>
            <a:srgbClr val="92D050"/>
          </a:solidFill>
        </a:ln>
      </dgm:spPr>
      <dgm:t>
        <a:bodyPr/>
        <a:lstStyle/>
        <a:p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সংখ্যা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বাচক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দ্বন্দ্ব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3EB0F7A-F73A-4814-BB5D-89B620C0233F}" type="parTrans" cxnId="{8E8FCA6E-7396-4EB1-B41F-CB9B94736C70}">
      <dgm:prSet/>
      <dgm:spPr>
        <a:solidFill>
          <a:srgbClr val="FF0000"/>
        </a:solidFill>
      </dgm:spPr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E561DB7-48B8-4F1A-B038-1A90E4486F2A}" type="sibTrans" cxnId="{8E8FCA6E-7396-4EB1-B41F-CB9B94736C70}">
      <dgm:prSet/>
      <dgm:spPr/>
      <dgm:t>
        <a:bodyPr/>
        <a:lstStyle/>
        <a:p>
          <a:endParaRPr lang="en-US"/>
        </a:p>
      </dgm:t>
    </dgm:pt>
    <dgm:pt modelId="{076825F4-A6D8-4489-AEA3-DDB8B05F2FE1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57150">
          <a:solidFill>
            <a:srgbClr val="92D050"/>
          </a:solidFill>
        </a:ln>
      </dgm:spPr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বিরোধার্থক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দ্বন্দ্ব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33D4B4B-357A-4EB3-B757-0DDD70CA0BEC}" type="parTrans" cxnId="{4FAB2F6D-265A-4DE3-8B55-2309E17C7344}">
      <dgm:prSet/>
      <dgm:spPr>
        <a:solidFill>
          <a:srgbClr val="FF0000"/>
        </a:solidFill>
      </dgm:spPr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8C6E269-EAB0-4ABA-80CD-07FCDB1D24F1}" type="sibTrans" cxnId="{4FAB2F6D-265A-4DE3-8B55-2309E17C7344}">
      <dgm:prSet/>
      <dgm:spPr/>
      <dgm:t>
        <a:bodyPr/>
        <a:lstStyle/>
        <a:p>
          <a:endParaRPr lang="en-US"/>
        </a:p>
      </dgm:t>
    </dgm:pt>
    <dgm:pt modelId="{24AE387B-3B98-4162-A332-3BC8D454CD88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57150">
          <a:solidFill>
            <a:srgbClr val="92D050"/>
          </a:solidFill>
        </a:ln>
      </dgm:spPr>
      <dgm:t>
        <a:bodyPr/>
        <a:lstStyle/>
        <a:p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বহুপদী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দ্বন্দ্ব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261E468-26A9-4887-A99E-0D2CEDD56C43}" type="parTrans" cxnId="{A7DE24A8-A22A-4EA1-B352-6A3C4BE39593}">
      <dgm:prSet/>
      <dgm:spPr>
        <a:solidFill>
          <a:srgbClr val="FF0000"/>
        </a:solidFill>
      </dgm:spPr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05EC4B1-AFD6-46CF-B21A-8610C27BAAFC}" type="sibTrans" cxnId="{A7DE24A8-A22A-4EA1-B352-6A3C4BE39593}">
      <dgm:prSet/>
      <dgm:spPr/>
      <dgm:t>
        <a:bodyPr/>
        <a:lstStyle/>
        <a:p>
          <a:endParaRPr lang="en-US"/>
        </a:p>
      </dgm:t>
    </dgm:pt>
    <dgm:pt modelId="{9BDBAE8A-2197-4324-9106-7A07C5EF0C01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57150">
          <a:solidFill>
            <a:srgbClr val="92D050"/>
          </a:solidFill>
        </a:ln>
      </dgm:spPr>
      <dgm:t>
        <a:bodyPr/>
        <a:lstStyle/>
        <a:p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ইত্যাদি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অর্থক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দ্বন্দ্ব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7385FD2-7C0D-4247-9F8F-62C13BE2F1F2}" type="parTrans" cxnId="{D49B5B0F-0317-445F-9224-6F6D596AAF9D}">
      <dgm:prSet/>
      <dgm:spPr>
        <a:solidFill>
          <a:srgbClr val="FF0000"/>
        </a:solidFill>
      </dgm:spPr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AFDFEA9-5AC2-4E4F-8388-C91C6A480F38}" type="sibTrans" cxnId="{D49B5B0F-0317-445F-9224-6F6D596AAF9D}">
      <dgm:prSet/>
      <dgm:spPr/>
      <dgm:t>
        <a:bodyPr/>
        <a:lstStyle/>
        <a:p>
          <a:endParaRPr lang="en-US"/>
        </a:p>
      </dgm:t>
    </dgm:pt>
    <dgm:pt modelId="{FB9BAB97-579D-4398-BBB9-3CBF7A7D50BE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57150">
          <a:solidFill>
            <a:srgbClr val="92D050"/>
          </a:solidFill>
        </a:ln>
      </dgm:spPr>
      <dgm:t>
        <a:bodyPr/>
        <a:lstStyle/>
        <a:p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সাধার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দ্বন্দ্ব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7EFF86D-20E7-4543-B375-BC4E6BCAEF2B}" type="parTrans" cxnId="{742AD000-7C06-442B-8126-DEABC946E6A0}">
      <dgm:prSet/>
      <dgm:spPr>
        <a:solidFill>
          <a:srgbClr val="FF0000"/>
        </a:solidFill>
      </dgm:spPr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1BE4384-9A9C-4891-B5AF-A933B0164F37}" type="sibTrans" cxnId="{742AD000-7C06-442B-8126-DEABC946E6A0}">
      <dgm:prSet/>
      <dgm:spPr/>
      <dgm:t>
        <a:bodyPr/>
        <a:lstStyle/>
        <a:p>
          <a:endParaRPr lang="en-US"/>
        </a:p>
      </dgm:t>
    </dgm:pt>
    <dgm:pt modelId="{A9850CA2-0F77-4C5F-AA12-473FEEB8F7D5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57150">
          <a:solidFill>
            <a:srgbClr val="92D050"/>
          </a:solidFill>
        </a:ln>
      </dgm:spPr>
      <dgm:t>
        <a:bodyPr/>
        <a:lstStyle/>
        <a:p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একশেষ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দ্বন্দ্ব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C58459D-B44A-488E-917E-2190ACB20693}" type="parTrans" cxnId="{CB72D881-2D30-4ABD-98AC-433371EE2BB9}">
      <dgm:prSet/>
      <dgm:spPr>
        <a:solidFill>
          <a:srgbClr val="FF0000"/>
        </a:solidFill>
      </dgm:spPr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89BC57A-E52B-4CA8-8357-157AB6B4D810}" type="sibTrans" cxnId="{CB72D881-2D30-4ABD-98AC-433371EE2BB9}">
      <dgm:prSet/>
      <dgm:spPr/>
      <dgm:t>
        <a:bodyPr/>
        <a:lstStyle/>
        <a:p>
          <a:endParaRPr lang="en-US"/>
        </a:p>
      </dgm:t>
    </dgm:pt>
    <dgm:pt modelId="{39B09659-25A4-4A19-B068-6D5FA539EB68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57150">
          <a:solidFill>
            <a:srgbClr val="92D050"/>
          </a:solidFill>
        </a:ln>
      </dgm:spPr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অলুক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দ্বন্দ্ব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CE5CA72-DEB9-42B9-A715-C68C5725432E}" type="parTrans" cxnId="{A0ADD7B4-7F57-400A-8C07-E826CE88C93E}">
      <dgm:prSet/>
      <dgm:spPr>
        <a:solidFill>
          <a:srgbClr val="FF0000"/>
        </a:solidFill>
      </dgm:spPr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E24C2F3-E157-4186-B339-7607FC88682A}" type="sibTrans" cxnId="{A0ADD7B4-7F57-400A-8C07-E826CE88C93E}">
      <dgm:prSet/>
      <dgm:spPr/>
      <dgm:t>
        <a:bodyPr/>
        <a:lstStyle/>
        <a:p>
          <a:endParaRPr lang="en-US"/>
        </a:p>
      </dgm:t>
    </dgm:pt>
    <dgm:pt modelId="{C0483739-5460-40D4-BDE2-B7ED181B1E50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57150">
          <a:solidFill>
            <a:srgbClr val="92D050"/>
          </a:solidFill>
        </a:ln>
      </dgm:spPr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মিলনার্থক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দ্বব্দ্ব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45B148B-B30D-47E5-AB95-238F0E0BA1CC}" type="parTrans" cxnId="{E5D2E8A5-1F7B-4812-AA3F-32D8389B0DE2}">
      <dgm:prSet/>
      <dgm:spPr>
        <a:solidFill>
          <a:srgbClr val="FF0000"/>
        </a:solidFill>
      </dgm:spPr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97BED3B-D4F0-4302-9844-2DBECBAB2C3C}" type="sibTrans" cxnId="{E5D2E8A5-1F7B-4812-AA3F-32D8389B0DE2}">
      <dgm:prSet/>
      <dgm:spPr/>
      <dgm:t>
        <a:bodyPr/>
        <a:lstStyle/>
        <a:p>
          <a:endParaRPr lang="en-US"/>
        </a:p>
      </dgm:t>
    </dgm:pt>
    <dgm:pt modelId="{17967A76-075F-471D-AE6B-CB7F9BB0CDA8}" type="pres">
      <dgm:prSet presAssocID="{426E40CD-D54A-4840-A114-ACA11983E98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DEAC5D-429B-4653-9472-B58A4B2ADB0B}" type="pres">
      <dgm:prSet presAssocID="{8A574DA7-747D-4955-B622-1D159D5CFE1A}" presName="centerShape" presStyleLbl="node0" presStyleIdx="0" presStyleCnt="1"/>
      <dgm:spPr/>
      <dgm:t>
        <a:bodyPr/>
        <a:lstStyle/>
        <a:p>
          <a:endParaRPr lang="en-US"/>
        </a:p>
      </dgm:t>
    </dgm:pt>
    <dgm:pt modelId="{736F1ED2-605D-4616-A021-D72AF0D1C316}" type="pres">
      <dgm:prSet presAssocID="{C45B148B-B30D-47E5-AB95-238F0E0BA1CC}" presName="parTrans" presStyleLbl="sibTrans2D1" presStyleIdx="0" presStyleCnt="10" custLinFactNeighborX="6022" custLinFactNeighborY="26686"/>
      <dgm:spPr/>
      <dgm:t>
        <a:bodyPr/>
        <a:lstStyle/>
        <a:p>
          <a:endParaRPr lang="en-US"/>
        </a:p>
      </dgm:t>
    </dgm:pt>
    <dgm:pt modelId="{4A824C7B-DF49-415F-9F86-DBBF8A9800E6}" type="pres">
      <dgm:prSet presAssocID="{C45B148B-B30D-47E5-AB95-238F0E0BA1CC}" presName="connectorText" presStyleLbl="sibTrans2D1" presStyleIdx="0" presStyleCnt="10"/>
      <dgm:spPr/>
      <dgm:t>
        <a:bodyPr/>
        <a:lstStyle/>
        <a:p>
          <a:endParaRPr lang="en-US"/>
        </a:p>
      </dgm:t>
    </dgm:pt>
    <dgm:pt modelId="{EF4B9270-2B58-4105-A8F0-D446660C80FE}" type="pres">
      <dgm:prSet presAssocID="{C0483739-5460-40D4-BDE2-B7ED181B1E50}" presName="node" presStyleLbl="node1" presStyleIdx="0" presStyleCnt="10" custRadScaleRad="96504" custRadScaleInc="50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DDD5B9-9384-4A36-99FC-6F4703354C61}" type="pres">
      <dgm:prSet presAssocID="{0EF917E3-ECA6-4810-A93D-608EBCA36DD7}" presName="parTrans" presStyleLbl="sibTrans2D1" presStyleIdx="1" presStyleCnt="10" custLinFactNeighborX="5842" custLinFactNeighborY="26686"/>
      <dgm:spPr/>
      <dgm:t>
        <a:bodyPr/>
        <a:lstStyle/>
        <a:p>
          <a:endParaRPr lang="en-US"/>
        </a:p>
      </dgm:t>
    </dgm:pt>
    <dgm:pt modelId="{86A7B92D-7176-4447-88AA-BB1F2D0C6C1A}" type="pres">
      <dgm:prSet presAssocID="{0EF917E3-ECA6-4810-A93D-608EBCA36DD7}" presName="connectorText" presStyleLbl="sibTrans2D1" presStyleIdx="1" presStyleCnt="10"/>
      <dgm:spPr/>
      <dgm:t>
        <a:bodyPr/>
        <a:lstStyle/>
        <a:p>
          <a:endParaRPr lang="en-US"/>
        </a:p>
      </dgm:t>
    </dgm:pt>
    <dgm:pt modelId="{2AF5040B-BC9F-4A48-8FEC-CC2A827E8ED9}" type="pres">
      <dgm:prSet presAssocID="{3D00D37D-EBE3-4D30-9917-5198A4D6DCAC}" presName="node" presStyleLbl="node1" presStyleIdx="1" presStyleCnt="10" custRadScaleRad="97857" custRadScaleInc="110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D07E30-2EAB-42CF-BAF1-DB5B932DAE54}" type="pres">
      <dgm:prSet presAssocID="{033D4B4B-357A-4EB3-B757-0DDD70CA0BEC}" presName="parTrans" presStyleLbl="sibTrans2D1" presStyleIdx="2" presStyleCnt="10" custLinFactNeighborX="2796" custLinFactNeighborY="16679"/>
      <dgm:spPr/>
      <dgm:t>
        <a:bodyPr/>
        <a:lstStyle/>
        <a:p>
          <a:endParaRPr lang="en-US"/>
        </a:p>
      </dgm:t>
    </dgm:pt>
    <dgm:pt modelId="{362500F9-BB9E-4DA9-9DB9-0EE66060C0CE}" type="pres">
      <dgm:prSet presAssocID="{033D4B4B-357A-4EB3-B757-0DDD70CA0BEC}" presName="connectorText" presStyleLbl="sibTrans2D1" presStyleIdx="2" presStyleCnt="10"/>
      <dgm:spPr/>
      <dgm:t>
        <a:bodyPr/>
        <a:lstStyle/>
        <a:p>
          <a:endParaRPr lang="en-US"/>
        </a:p>
      </dgm:t>
    </dgm:pt>
    <dgm:pt modelId="{242E49A4-26C8-4DB6-8AF5-33B1BC4527C2}" type="pres">
      <dgm:prSet presAssocID="{076825F4-A6D8-4489-AEA3-DDB8B05F2FE1}" presName="node" presStyleLbl="node1" presStyleIdx="2" presStyleCnt="10" custRadScaleRad="99890" custRadScaleInc="132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669A76-E57E-46E0-B0B6-B24D2948632C}" type="pres">
      <dgm:prSet presAssocID="{D9B3AE45-16A3-487F-B3AD-43581AC2D7D7}" presName="parTrans" presStyleLbl="sibTrans2D1" presStyleIdx="3" presStyleCnt="10"/>
      <dgm:spPr/>
      <dgm:t>
        <a:bodyPr/>
        <a:lstStyle/>
        <a:p>
          <a:endParaRPr lang="en-US"/>
        </a:p>
      </dgm:t>
    </dgm:pt>
    <dgm:pt modelId="{82A7A2B4-FB33-4076-96DB-224965616800}" type="pres">
      <dgm:prSet presAssocID="{D9B3AE45-16A3-487F-B3AD-43581AC2D7D7}" presName="connectorText" presStyleLbl="sibTrans2D1" presStyleIdx="3" presStyleCnt="10"/>
      <dgm:spPr/>
      <dgm:t>
        <a:bodyPr/>
        <a:lstStyle/>
        <a:p>
          <a:endParaRPr lang="en-US"/>
        </a:p>
      </dgm:t>
    </dgm:pt>
    <dgm:pt modelId="{CB202B5B-B42D-4AFD-B88D-3A98E1648DFA}" type="pres">
      <dgm:prSet presAssocID="{3CDA2D29-0514-49A4-950E-1292D0943F92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DC7551-0A3A-4210-8659-B1D871524470}" type="pres">
      <dgm:prSet presAssocID="{ECE5CA72-DEB9-42B9-A715-C68C5725432E}" presName="parTrans" presStyleLbl="sibTrans2D1" presStyleIdx="4" presStyleCnt="10"/>
      <dgm:spPr/>
      <dgm:t>
        <a:bodyPr/>
        <a:lstStyle/>
        <a:p>
          <a:endParaRPr lang="en-US"/>
        </a:p>
      </dgm:t>
    </dgm:pt>
    <dgm:pt modelId="{72FD4C45-F450-4E2F-BC36-8BA90C8E5F5E}" type="pres">
      <dgm:prSet presAssocID="{ECE5CA72-DEB9-42B9-A715-C68C5725432E}" presName="connectorText" presStyleLbl="sibTrans2D1" presStyleIdx="4" presStyleCnt="10"/>
      <dgm:spPr/>
      <dgm:t>
        <a:bodyPr/>
        <a:lstStyle/>
        <a:p>
          <a:endParaRPr lang="en-US"/>
        </a:p>
      </dgm:t>
    </dgm:pt>
    <dgm:pt modelId="{1F2513D6-22F8-452C-86E2-10B90D4C9CEB}" type="pres">
      <dgm:prSet presAssocID="{39B09659-25A4-4A19-B068-6D5FA539EB68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69C2FD-F7DA-4472-BD9B-40E427FD7D57}" type="pres">
      <dgm:prSet presAssocID="{2C58459D-B44A-488E-917E-2190ACB20693}" presName="parTrans" presStyleLbl="sibTrans2D1" presStyleIdx="5" presStyleCnt="10"/>
      <dgm:spPr/>
      <dgm:t>
        <a:bodyPr/>
        <a:lstStyle/>
        <a:p>
          <a:endParaRPr lang="en-US"/>
        </a:p>
      </dgm:t>
    </dgm:pt>
    <dgm:pt modelId="{F91D5AC3-0032-4812-9D6C-869A25A48595}" type="pres">
      <dgm:prSet presAssocID="{2C58459D-B44A-488E-917E-2190ACB20693}" presName="connectorText" presStyleLbl="sibTrans2D1" presStyleIdx="5" presStyleCnt="10"/>
      <dgm:spPr/>
      <dgm:t>
        <a:bodyPr/>
        <a:lstStyle/>
        <a:p>
          <a:endParaRPr lang="en-US"/>
        </a:p>
      </dgm:t>
    </dgm:pt>
    <dgm:pt modelId="{348C979E-68F5-4943-AAE5-8DADE6A1CA24}" type="pres">
      <dgm:prSet presAssocID="{A9850CA2-0F77-4C5F-AA12-473FEEB8F7D5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E35E82-593E-4F98-B484-D42AAA03F520}" type="pres">
      <dgm:prSet presAssocID="{5261E468-26A9-4887-A99E-0D2CEDD56C43}" presName="parTrans" presStyleLbl="sibTrans2D1" presStyleIdx="6" presStyleCnt="10"/>
      <dgm:spPr/>
      <dgm:t>
        <a:bodyPr/>
        <a:lstStyle/>
        <a:p>
          <a:endParaRPr lang="en-US"/>
        </a:p>
      </dgm:t>
    </dgm:pt>
    <dgm:pt modelId="{B3F788E5-A7CA-4C0F-AA84-F03358676423}" type="pres">
      <dgm:prSet presAssocID="{5261E468-26A9-4887-A99E-0D2CEDD56C43}" presName="connectorText" presStyleLbl="sibTrans2D1" presStyleIdx="6" presStyleCnt="10"/>
      <dgm:spPr/>
      <dgm:t>
        <a:bodyPr/>
        <a:lstStyle/>
        <a:p>
          <a:endParaRPr lang="en-US"/>
        </a:p>
      </dgm:t>
    </dgm:pt>
    <dgm:pt modelId="{09466FDD-71CC-4BFC-8CA0-AADB701FAF55}" type="pres">
      <dgm:prSet presAssocID="{24AE387B-3B98-4162-A332-3BC8D454CD88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8012E2-D79F-4231-9403-6E874E5C0BA1}" type="pres">
      <dgm:prSet presAssocID="{03EB0F7A-F73A-4814-BB5D-89B620C0233F}" presName="parTrans" presStyleLbl="sibTrans2D1" presStyleIdx="7" presStyleCnt="10"/>
      <dgm:spPr/>
      <dgm:t>
        <a:bodyPr/>
        <a:lstStyle/>
        <a:p>
          <a:endParaRPr lang="en-US"/>
        </a:p>
      </dgm:t>
    </dgm:pt>
    <dgm:pt modelId="{A2564A71-716F-4CCC-81B9-088872D96609}" type="pres">
      <dgm:prSet presAssocID="{03EB0F7A-F73A-4814-BB5D-89B620C0233F}" presName="connectorText" presStyleLbl="sibTrans2D1" presStyleIdx="7" presStyleCnt="10"/>
      <dgm:spPr/>
      <dgm:t>
        <a:bodyPr/>
        <a:lstStyle/>
        <a:p>
          <a:endParaRPr lang="en-US"/>
        </a:p>
      </dgm:t>
    </dgm:pt>
    <dgm:pt modelId="{28718BCA-118F-4F38-B0F8-C83EA2F54670}" type="pres">
      <dgm:prSet presAssocID="{84C6509A-EFEC-4933-A519-0D4D1E5A2C0B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5BE1A7-7A88-4849-914C-344140FD99DB}" type="pres">
      <dgm:prSet presAssocID="{A7385FD2-7C0D-4247-9F8F-62C13BE2F1F2}" presName="parTrans" presStyleLbl="sibTrans2D1" presStyleIdx="8" presStyleCnt="10"/>
      <dgm:spPr/>
      <dgm:t>
        <a:bodyPr/>
        <a:lstStyle/>
        <a:p>
          <a:endParaRPr lang="en-US"/>
        </a:p>
      </dgm:t>
    </dgm:pt>
    <dgm:pt modelId="{4FF1E260-393C-4E17-BC67-EB6FFAAE4248}" type="pres">
      <dgm:prSet presAssocID="{A7385FD2-7C0D-4247-9F8F-62C13BE2F1F2}" presName="connectorText" presStyleLbl="sibTrans2D1" presStyleIdx="8" presStyleCnt="10"/>
      <dgm:spPr/>
      <dgm:t>
        <a:bodyPr/>
        <a:lstStyle/>
        <a:p>
          <a:endParaRPr lang="en-US"/>
        </a:p>
      </dgm:t>
    </dgm:pt>
    <dgm:pt modelId="{CD89409F-0BD5-4F55-AFBA-AE1E094E82CE}" type="pres">
      <dgm:prSet presAssocID="{9BDBAE8A-2197-4324-9106-7A07C5EF0C01}" presName="node" presStyleLbl="node1" presStyleIdx="8" presStyleCnt="10" custRadScaleRad="103674" custRadScaleInc="-30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19D62-D880-4C55-8613-A64193E4FC86}" type="pres">
      <dgm:prSet presAssocID="{87EFF86D-20E7-4543-B375-BC4E6BCAEF2B}" presName="parTrans" presStyleLbl="sibTrans2D1" presStyleIdx="9" presStyleCnt="10"/>
      <dgm:spPr/>
      <dgm:t>
        <a:bodyPr/>
        <a:lstStyle/>
        <a:p>
          <a:endParaRPr lang="en-US"/>
        </a:p>
      </dgm:t>
    </dgm:pt>
    <dgm:pt modelId="{C41A8BC9-0DF1-46A0-9E23-192841E7B93A}" type="pres">
      <dgm:prSet presAssocID="{87EFF86D-20E7-4543-B375-BC4E6BCAEF2B}" presName="connectorText" presStyleLbl="sibTrans2D1" presStyleIdx="9" presStyleCnt="10"/>
      <dgm:spPr/>
      <dgm:t>
        <a:bodyPr/>
        <a:lstStyle/>
        <a:p>
          <a:endParaRPr lang="en-US"/>
        </a:p>
      </dgm:t>
    </dgm:pt>
    <dgm:pt modelId="{48DBD7F6-5606-4A82-B83B-C8EF32933F72}" type="pres">
      <dgm:prSet presAssocID="{FB9BAB97-579D-4398-BBB9-3CBF7A7D50BE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2FFFE7-C9A7-4473-8EDF-7F6E1A11A203}" type="presOf" srcId="{5261E468-26A9-4887-A99E-0D2CEDD56C43}" destId="{B3F788E5-A7CA-4C0F-AA84-F03358676423}" srcOrd="1" destOrd="0" presId="urn:microsoft.com/office/officeart/2005/8/layout/radial5"/>
    <dgm:cxn modelId="{4FAB2F6D-265A-4DE3-8B55-2309E17C7344}" srcId="{8A574DA7-747D-4955-B622-1D159D5CFE1A}" destId="{076825F4-A6D8-4489-AEA3-DDB8B05F2FE1}" srcOrd="2" destOrd="0" parTransId="{033D4B4B-357A-4EB3-B757-0DDD70CA0BEC}" sibTransId="{C8C6E269-EAB0-4ABA-80CD-07FCDB1D24F1}"/>
    <dgm:cxn modelId="{6960C0C9-A211-4B8D-B0FB-651C4495DF7C}" type="presOf" srcId="{0EF917E3-ECA6-4810-A93D-608EBCA36DD7}" destId="{86A7B92D-7176-4447-88AA-BB1F2D0C6C1A}" srcOrd="1" destOrd="0" presId="urn:microsoft.com/office/officeart/2005/8/layout/radial5"/>
    <dgm:cxn modelId="{848C3A00-06F5-4C58-AF82-DEE8EF81C6A1}" type="presOf" srcId="{03EB0F7A-F73A-4814-BB5D-89B620C0233F}" destId="{A2564A71-716F-4CCC-81B9-088872D96609}" srcOrd="1" destOrd="0" presId="urn:microsoft.com/office/officeart/2005/8/layout/radial5"/>
    <dgm:cxn modelId="{4A0A944D-BB6F-4D5F-9965-8A392CD7A572}" srcId="{8A574DA7-747D-4955-B622-1D159D5CFE1A}" destId="{3D00D37D-EBE3-4D30-9917-5198A4D6DCAC}" srcOrd="1" destOrd="0" parTransId="{0EF917E3-ECA6-4810-A93D-608EBCA36DD7}" sibTransId="{71EBD1FC-306B-4668-A1D3-E5F7CCE6FDA8}"/>
    <dgm:cxn modelId="{0C395220-8E69-4867-A645-D7264570F78B}" type="presOf" srcId="{C0483739-5460-40D4-BDE2-B7ED181B1E50}" destId="{EF4B9270-2B58-4105-A8F0-D446660C80FE}" srcOrd="0" destOrd="0" presId="urn:microsoft.com/office/officeart/2005/8/layout/radial5"/>
    <dgm:cxn modelId="{2A186F42-AC9E-480E-B948-6D166F9B1FC7}" type="presOf" srcId="{C45B148B-B30D-47E5-AB95-238F0E0BA1CC}" destId="{4A824C7B-DF49-415F-9F86-DBBF8A9800E6}" srcOrd="1" destOrd="0" presId="urn:microsoft.com/office/officeart/2005/8/layout/radial5"/>
    <dgm:cxn modelId="{EE41DFE4-FBC3-4E53-95C5-8C1593B5994F}" type="presOf" srcId="{A7385FD2-7C0D-4247-9F8F-62C13BE2F1F2}" destId="{505BE1A7-7A88-4849-914C-344140FD99DB}" srcOrd="0" destOrd="0" presId="urn:microsoft.com/office/officeart/2005/8/layout/radial5"/>
    <dgm:cxn modelId="{98A1B238-A7C4-4D12-BD8B-59E3DE146FCC}" type="presOf" srcId="{9BDBAE8A-2197-4324-9106-7A07C5EF0C01}" destId="{CD89409F-0BD5-4F55-AFBA-AE1E094E82CE}" srcOrd="0" destOrd="0" presId="urn:microsoft.com/office/officeart/2005/8/layout/radial5"/>
    <dgm:cxn modelId="{62EDB6EF-BFB6-4DCB-A5D6-B4C28868049C}" type="presOf" srcId="{0EF917E3-ECA6-4810-A93D-608EBCA36DD7}" destId="{7CDDD5B9-9384-4A36-99FC-6F4703354C61}" srcOrd="0" destOrd="0" presId="urn:microsoft.com/office/officeart/2005/8/layout/radial5"/>
    <dgm:cxn modelId="{BA62C336-A931-4F7A-9913-3B645363D6EE}" type="presOf" srcId="{84C6509A-EFEC-4933-A519-0D4D1E5A2C0B}" destId="{28718BCA-118F-4F38-B0F8-C83EA2F54670}" srcOrd="0" destOrd="0" presId="urn:microsoft.com/office/officeart/2005/8/layout/radial5"/>
    <dgm:cxn modelId="{8E8FCA6E-7396-4EB1-B41F-CB9B94736C70}" srcId="{8A574DA7-747D-4955-B622-1D159D5CFE1A}" destId="{84C6509A-EFEC-4933-A519-0D4D1E5A2C0B}" srcOrd="7" destOrd="0" parTransId="{03EB0F7A-F73A-4814-BB5D-89B620C0233F}" sibTransId="{5E561DB7-48B8-4F1A-B038-1A90E4486F2A}"/>
    <dgm:cxn modelId="{CB602E6F-69AD-4C6C-804C-6CF21AA49B4B}" srcId="{8A574DA7-747D-4955-B622-1D159D5CFE1A}" destId="{3CDA2D29-0514-49A4-950E-1292D0943F92}" srcOrd="3" destOrd="0" parTransId="{D9B3AE45-16A3-487F-B3AD-43581AC2D7D7}" sibTransId="{487D3D29-5A45-4166-9755-2A410352C892}"/>
    <dgm:cxn modelId="{085C7EBD-9F98-4E4E-9711-975B42543034}" type="presOf" srcId="{FB9BAB97-579D-4398-BBB9-3CBF7A7D50BE}" destId="{48DBD7F6-5606-4A82-B83B-C8EF32933F72}" srcOrd="0" destOrd="0" presId="urn:microsoft.com/office/officeart/2005/8/layout/radial5"/>
    <dgm:cxn modelId="{532D0C38-4052-4946-B4B5-519161EED806}" type="presOf" srcId="{3D00D37D-EBE3-4D30-9917-5198A4D6DCAC}" destId="{2AF5040B-BC9F-4A48-8FEC-CC2A827E8ED9}" srcOrd="0" destOrd="0" presId="urn:microsoft.com/office/officeart/2005/8/layout/radial5"/>
    <dgm:cxn modelId="{16BD226B-805C-41A1-8E46-67E5DCEA652B}" type="presOf" srcId="{426E40CD-D54A-4840-A114-ACA11983E98A}" destId="{17967A76-075F-471D-AE6B-CB7F9BB0CDA8}" srcOrd="0" destOrd="0" presId="urn:microsoft.com/office/officeart/2005/8/layout/radial5"/>
    <dgm:cxn modelId="{A7DE24A8-A22A-4EA1-B352-6A3C4BE39593}" srcId="{8A574DA7-747D-4955-B622-1D159D5CFE1A}" destId="{24AE387B-3B98-4162-A332-3BC8D454CD88}" srcOrd="6" destOrd="0" parTransId="{5261E468-26A9-4887-A99E-0D2CEDD56C43}" sibTransId="{D05EC4B1-AFD6-46CF-B21A-8610C27BAAFC}"/>
    <dgm:cxn modelId="{751E0B8B-6E7C-4792-B8C3-13070BD23E3F}" type="presOf" srcId="{D9B3AE45-16A3-487F-B3AD-43581AC2D7D7}" destId="{82A7A2B4-FB33-4076-96DB-224965616800}" srcOrd="1" destOrd="0" presId="urn:microsoft.com/office/officeart/2005/8/layout/radial5"/>
    <dgm:cxn modelId="{D49B5B0F-0317-445F-9224-6F6D596AAF9D}" srcId="{8A574DA7-747D-4955-B622-1D159D5CFE1A}" destId="{9BDBAE8A-2197-4324-9106-7A07C5EF0C01}" srcOrd="8" destOrd="0" parTransId="{A7385FD2-7C0D-4247-9F8F-62C13BE2F1F2}" sibTransId="{EAFDFEA9-5AC2-4E4F-8388-C91C6A480F38}"/>
    <dgm:cxn modelId="{2F881DA8-DFF5-41D9-8712-F0545222DFAC}" type="presOf" srcId="{ECE5CA72-DEB9-42B9-A715-C68C5725432E}" destId="{72FD4C45-F450-4E2F-BC36-8BA90C8E5F5E}" srcOrd="1" destOrd="0" presId="urn:microsoft.com/office/officeart/2005/8/layout/radial5"/>
    <dgm:cxn modelId="{457B6AB0-C1B3-4462-8C11-BB22D5BEA8AD}" type="presOf" srcId="{2C58459D-B44A-488E-917E-2190ACB20693}" destId="{0669C2FD-F7DA-4472-BD9B-40E427FD7D57}" srcOrd="0" destOrd="0" presId="urn:microsoft.com/office/officeart/2005/8/layout/radial5"/>
    <dgm:cxn modelId="{94F40497-3080-4E89-9421-3F95362E0DC5}" type="presOf" srcId="{A7385FD2-7C0D-4247-9F8F-62C13BE2F1F2}" destId="{4FF1E260-393C-4E17-BC67-EB6FFAAE4248}" srcOrd="1" destOrd="0" presId="urn:microsoft.com/office/officeart/2005/8/layout/radial5"/>
    <dgm:cxn modelId="{A10D8692-2A46-43B6-894C-7B29845DABB6}" type="presOf" srcId="{8A574DA7-747D-4955-B622-1D159D5CFE1A}" destId="{89DEAC5D-429B-4653-9472-B58A4B2ADB0B}" srcOrd="0" destOrd="0" presId="urn:microsoft.com/office/officeart/2005/8/layout/radial5"/>
    <dgm:cxn modelId="{EFE72B72-9CCF-4CA1-A3D0-C2ABABFE9FB6}" type="presOf" srcId="{A9850CA2-0F77-4C5F-AA12-473FEEB8F7D5}" destId="{348C979E-68F5-4943-AAE5-8DADE6A1CA24}" srcOrd="0" destOrd="0" presId="urn:microsoft.com/office/officeart/2005/8/layout/radial5"/>
    <dgm:cxn modelId="{629FDBD2-DFCE-4B60-B868-049E351D9813}" type="presOf" srcId="{C45B148B-B30D-47E5-AB95-238F0E0BA1CC}" destId="{736F1ED2-605D-4616-A021-D72AF0D1C316}" srcOrd="0" destOrd="0" presId="urn:microsoft.com/office/officeart/2005/8/layout/radial5"/>
    <dgm:cxn modelId="{D43AB363-549A-4CFB-A83E-5433221456DB}" type="presOf" srcId="{033D4B4B-357A-4EB3-B757-0DDD70CA0BEC}" destId="{01D07E30-2EAB-42CF-BAF1-DB5B932DAE54}" srcOrd="0" destOrd="0" presId="urn:microsoft.com/office/officeart/2005/8/layout/radial5"/>
    <dgm:cxn modelId="{D668891A-3692-4D8C-8155-C92FD6754DCB}" type="presOf" srcId="{ECE5CA72-DEB9-42B9-A715-C68C5725432E}" destId="{5FDC7551-0A3A-4210-8659-B1D871524470}" srcOrd="0" destOrd="0" presId="urn:microsoft.com/office/officeart/2005/8/layout/radial5"/>
    <dgm:cxn modelId="{43D266CE-69DD-4800-A537-72835C661645}" type="presOf" srcId="{39B09659-25A4-4A19-B068-6D5FA539EB68}" destId="{1F2513D6-22F8-452C-86E2-10B90D4C9CEB}" srcOrd="0" destOrd="0" presId="urn:microsoft.com/office/officeart/2005/8/layout/radial5"/>
    <dgm:cxn modelId="{21DDA6A6-4220-43A2-BF21-C374D02944E0}" type="presOf" srcId="{033D4B4B-357A-4EB3-B757-0DDD70CA0BEC}" destId="{362500F9-BB9E-4DA9-9DB9-0EE66060C0CE}" srcOrd="1" destOrd="0" presId="urn:microsoft.com/office/officeart/2005/8/layout/radial5"/>
    <dgm:cxn modelId="{19C4F0D0-AF7D-487A-97CC-1850ADCE16A7}" type="presOf" srcId="{87EFF86D-20E7-4543-B375-BC4E6BCAEF2B}" destId="{C41A8BC9-0DF1-46A0-9E23-192841E7B93A}" srcOrd="1" destOrd="0" presId="urn:microsoft.com/office/officeart/2005/8/layout/radial5"/>
    <dgm:cxn modelId="{168B6B0B-5813-4BB3-B5AB-E2E8AF594E00}" type="presOf" srcId="{5261E468-26A9-4887-A99E-0D2CEDD56C43}" destId="{6BE35E82-593E-4F98-B484-D42AAA03F520}" srcOrd="0" destOrd="0" presId="urn:microsoft.com/office/officeart/2005/8/layout/radial5"/>
    <dgm:cxn modelId="{2D65F995-805C-45D6-8967-CCA0DAB29259}" type="presOf" srcId="{03EB0F7A-F73A-4814-BB5D-89B620C0233F}" destId="{048012E2-D79F-4231-9403-6E874E5C0BA1}" srcOrd="0" destOrd="0" presId="urn:microsoft.com/office/officeart/2005/8/layout/radial5"/>
    <dgm:cxn modelId="{3B07EC99-BEF6-41BB-9044-AA131311E671}" type="presOf" srcId="{24AE387B-3B98-4162-A332-3BC8D454CD88}" destId="{09466FDD-71CC-4BFC-8CA0-AADB701FAF55}" srcOrd="0" destOrd="0" presId="urn:microsoft.com/office/officeart/2005/8/layout/radial5"/>
    <dgm:cxn modelId="{8E780FE6-AD83-463D-948B-03D0AE92AD5F}" type="presOf" srcId="{2C58459D-B44A-488E-917E-2190ACB20693}" destId="{F91D5AC3-0032-4812-9D6C-869A25A48595}" srcOrd="1" destOrd="0" presId="urn:microsoft.com/office/officeart/2005/8/layout/radial5"/>
    <dgm:cxn modelId="{49A51CA6-04F4-411A-9F7F-571ADEA74610}" srcId="{426E40CD-D54A-4840-A114-ACA11983E98A}" destId="{8A574DA7-747D-4955-B622-1D159D5CFE1A}" srcOrd="0" destOrd="0" parTransId="{F63C404B-3038-4939-AA56-11C21FAD5B31}" sibTransId="{DC329088-8BAE-4801-A0EB-FAEA652B22C8}"/>
    <dgm:cxn modelId="{742AD000-7C06-442B-8126-DEABC946E6A0}" srcId="{8A574DA7-747D-4955-B622-1D159D5CFE1A}" destId="{FB9BAB97-579D-4398-BBB9-3CBF7A7D50BE}" srcOrd="9" destOrd="0" parTransId="{87EFF86D-20E7-4543-B375-BC4E6BCAEF2B}" sibTransId="{31BE4384-9A9C-4891-B5AF-A933B0164F37}"/>
    <dgm:cxn modelId="{E5D2E8A5-1F7B-4812-AA3F-32D8389B0DE2}" srcId="{8A574DA7-747D-4955-B622-1D159D5CFE1A}" destId="{C0483739-5460-40D4-BDE2-B7ED181B1E50}" srcOrd="0" destOrd="0" parTransId="{C45B148B-B30D-47E5-AB95-238F0E0BA1CC}" sibTransId="{297BED3B-D4F0-4302-9844-2DBECBAB2C3C}"/>
    <dgm:cxn modelId="{E6FC38C3-9B16-406E-A7B5-BD65E3B70CAD}" type="presOf" srcId="{D9B3AE45-16A3-487F-B3AD-43581AC2D7D7}" destId="{76669A76-E57E-46E0-B0B6-B24D2948632C}" srcOrd="0" destOrd="0" presId="urn:microsoft.com/office/officeart/2005/8/layout/radial5"/>
    <dgm:cxn modelId="{CB72D881-2D30-4ABD-98AC-433371EE2BB9}" srcId="{8A574DA7-747D-4955-B622-1D159D5CFE1A}" destId="{A9850CA2-0F77-4C5F-AA12-473FEEB8F7D5}" srcOrd="5" destOrd="0" parTransId="{2C58459D-B44A-488E-917E-2190ACB20693}" sibTransId="{089BC57A-E52B-4CA8-8357-157AB6B4D810}"/>
    <dgm:cxn modelId="{968F6001-6EF8-492C-A0CE-54FBF8780623}" type="presOf" srcId="{076825F4-A6D8-4489-AEA3-DDB8B05F2FE1}" destId="{242E49A4-26C8-4DB6-8AF5-33B1BC4527C2}" srcOrd="0" destOrd="0" presId="urn:microsoft.com/office/officeart/2005/8/layout/radial5"/>
    <dgm:cxn modelId="{960C5B47-74BA-4091-9447-2E07D9210B52}" type="presOf" srcId="{87EFF86D-20E7-4543-B375-BC4E6BCAEF2B}" destId="{EF219D62-D880-4C55-8613-A64193E4FC86}" srcOrd="0" destOrd="0" presId="urn:microsoft.com/office/officeart/2005/8/layout/radial5"/>
    <dgm:cxn modelId="{A0ADD7B4-7F57-400A-8C07-E826CE88C93E}" srcId="{8A574DA7-747D-4955-B622-1D159D5CFE1A}" destId="{39B09659-25A4-4A19-B068-6D5FA539EB68}" srcOrd="4" destOrd="0" parTransId="{ECE5CA72-DEB9-42B9-A715-C68C5725432E}" sibTransId="{FE24C2F3-E157-4186-B339-7607FC88682A}"/>
    <dgm:cxn modelId="{2931B9B6-BE03-47B6-8EC1-6CBA73D40946}" type="presOf" srcId="{3CDA2D29-0514-49A4-950E-1292D0943F92}" destId="{CB202B5B-B42D-4AFD-B88D-3A98E1648DFA}" srcOrd="0" destOrd="0" presId="urn:microsoft.com/office/officeart/2005/8/layout/radial5"/>
    <dgm:cxn modelId="{D74910BE-0266-4578-81C5-16FB330EBD23}" type="presParOf" srcId="{17967A76-075F-471D-AE6B-CB7F9BB0CDA8}" destId="{89DEAC5D-429B-4653-9472-B58A4B2ADB0B}" srcOrd="0" destOrd="0" presId="urn:microsoft.com/office/officeart/2005/8/layout/radial5"/>
    <dgm:cxn modelId="{363E42BF-DEE0-43BA-9A08-7894E27C3B11}" type="presParOf" srcId="{17967A76-075F-471D-AE6B-CB7F9BB0CDA8}" destId="{736F1ED2-605D-4616-A021-D72AF0D1C316}" srcOrd="1" destOrd="0" presId="urn:microsoft.com/office/officeart/2005/8/layout/radial5"/>
    <dgm:cxn modelId="{F731F411-51BD-4821-BD65-0D93786B2E2F}" type="presParOf" srcId="{736F1ED2-605D-4616-A021-D72AF0D1C316}" destId="{4A824C7B-DF49-415F-9F86-DBBF8A9800E6}" srcOrd="0" destOrd="0" presId="urn:microsoft.com/office/officeart/2005/8/layout/radial5"/>
    <dgm:cxn modelId="{C6AE1B57-C636-4FCA-8896-D35695F99356}" type="presParOf" srcId="{17967A76-075F-471D-AE6B-CB7F9BB0CDA8}" destId="{EF4B9270-2B58-4105-A8F0-D446660C80FE}" srcOrd="2" destOrd="0" presId="urn:microsoft.com/office/officeart/2005/8/layout/radial5"/>
    <dgm:cxn modelId="{B1BA12E9-C9C6-42F2-B62D-2EBDCF237A64}" type="presParOf" srcId="{17967A76-075F-471D-AE6B-CB7F9BB0CDA8}" destId="{7CDDD5B9-9384-4A36-99FC-6F4703354C61}" srcOrd="3" destOrd="0" presId="urn:microsoft.com/office/officeart/2005/8/layout/radial5"/>
    <dgm:cxn modelId="{24F6C8FE-8F4F-42C2-8492-3F684304A49F}" type="presParOf" srcId="{7CDDD5B9-9384-4A36-99FC-6F4703354C61}" destId="{86A7B92D-7176-4447-88AA-BB1F2D0C6C1A}" srcOrd="0" destOrd="0" presId="urn:microsoft.com/office/officeart/2005/8/layout/radial5"/>
    <dgm:cxn modelId="{67A92E15-6523-4BA3-B99C-4B556104FDAE}" type="presParOf" srcId="{17967A76-075F-471D-AE6B-CB7F9BB0CDA8}" destId="{2AF5040B-BC9F-4A48-8FEC-CC2A827E8ED9}" srcOrd="4" destOrd="0" presId="urn:microsoft.com/office/officeart/2005/8/layout/radial5"/>
    <dgm:cxn modelId="{CC6DF901-A036-4140-A3D4-1D6859DA4DE9}" type="presParOf" srcId="{17967A76-075F-471D-AE6B-CB7F9BB0CDA8}" destId="{01D07E30-2EAB-42CF-BAF1-DB5B932DAE54}" srcOrd="5" destOrd="0" presId="urn:microsoft.com/office/officeart/2005/8/layout/radial5"/>
    <dgm:cxn modelId="{BAC78061-7E68-43B0-9D0B-FD8800F11DCF}" type="presParOf" srcId="{01D07E30-2EAB-42CF-BAF1-DB5B932DAE54}" destId="{362500F9-BB9E-4DA9-9DB9-0EE66060C0CE}" srcOrd="0" destOrd="0" presId="urn:microsoft.com/office/officeart/2005/8/layout/radial5"/>
    <dgm:cxn modelId="{0B5BC781-8BBB-4053-88C4-29FFD7954B8C}" type="presParOf" srcId="{17967A76-075F-471D-AE6B-CB7F9BB0CDA8}" destId="{242E49A4-26C8-4DB6-8AF5-33B1BC4527C2}" srcOrd="6" destOrd="0" presId="urn:microsoft.com/office/officeart/2005/8/layout/radial5"/>
    <dgm:cxn modelId="{24E84986-B103-44D8-BAB9-B653770150C2}" type="presParOf" srcId="{17967A76-075F-471D-AE6B-CB7F9BB0CDA8}" destId="{76669A76-E57E-46E0-B0B6-B24D2948632C}" srcOrd="7" destOrd="0" presId="urn:microsoft.com/office/officeart/2005/8/layout/radial5"/>
    <dgm:cxn modelId="{F22303D3-C783-48BD-B18E-68E3CB2FC3E8}" type="presParOf" srcId="{76669A76-E57E-46E0-B0B6-B24D2948632C}" destId="{82A7A2B4-FB33-4076-96DB-224965616800}" srcOrd="0" destOrd="0" presId="urn:microsoft.com/office/officeart/2005/8/layout/radial5"/>
    <dgm:cxn modelId="{23C43C7C-22EB-4D50-B598-337DDEB57188}" type="presParOf" srcId="{17967A76-075F-471D-AE6B-CB7F9BB0CDA8}" destId="{CB202B5B-B42D-4AFD-B88D-3A98E1648DFA}" srcOrd="8" destOrd="0" presId="urn:microsoft.com/office/officeart/2005/8/layout/radial5"/>
    <dgm:cxn modelId="{7680CE76-D763-489F-8821-EF8FE0C982DC}" type="presParOf" srcId="{17967A76-075F-471D-AE6B-CB7F9BB0CDA8}" destId="{5FDC7551-0A3A-4210-8659-B1D871524470}" srcOrd="9" destOrd="0" presId="urn:microsoft.com/office/officeart/2005/8/layout/radial5"/>
    <dgm:cxn modelId="{E79BEB91-E293-44D1-8C69-0425C3370746}" type="presParOf" srcId="{5FDC7551-0A3A-4210-8659-B1D871524470}" destId="{72FD4C45-F450-4E2F-BC36-8BA90C8E5F5E}" srcOrd="0" destOrd="0" presId="urn:microsoft.com/office/officeart/2005/8/layout/radial5"/>
    <dgm:cxn modelId="{E2540430-81C9-4FD3-AA00-0AAADF4BF325}" type="presParOf" srcId="{17967A76-075F-471D-AE6B-CB7F9BB0CDA8}" destId="{1F2513D6-22F8-452C-86E2-10B90D4C9CEB}" srcOrd="10" destOrd="0" presId="urn:microsoft.com/office/officeart/2005/8/layout/radial5"/>
    <dgm:cxn modelId="{BBFC9C52-DC81-4428-8315-4B5A0717CDBD}" type="presParOf" srcId="{17967A76-075F-471D-AE6B-CB7F9BB0CDA8}" destId="{0669C2FD-F7DA-4472-BD9B-40E427FD7D57}" srcOrd="11" destOrd="0" presId="urn:microsoft.com/office/officeart/2005/8/layout/radial5"/>
    <dgm:cxn modelId="{43E9E727-DF17-4F98-9FED-82C98B3807B8}" type="presParOf" srcId="{0669C2FD-F7DA-4472-BD9B-40E427FD7D57}" destId="{F91D5AC3-0032-4812-9D6C-869A25A48595}" srcOrd="0" destOrd="0" presId="urn:microsoft.com/office/officeart/2005/8/layout/radial5"/>
    <dgm:cxn modelId="{7E6B7B81-65F2-4F01-9321-0DE091FC5598}" type="presParOf" srcId="{17967A76-075F-471D-AE6B-CB7F9BB0CDA8}" destId="{348C979E-68F5-4943-AAE5-8DADE6A1CA24}" srcOrd="12" destOrd="0" presId="urn:microsoft.com/office/officeart/2005/8/layout/radial5"/>
    <dgm:cxn modelId="{8979BC3A-2A0A-4B9A-A38F-30A5DF6D357E}" type="presParOf" srcId="{17967A76-075F-471D-AE6B-CB7F9BB0CDA8}" destId="{6BE35E82-593E-4F98-B484-D42AAA03F520}" srcOrd="13" destOrd="0" presId="urn:microsoft.com/office/officeart/2005/8/layout/radial5"/>
    <dgm:cxn modelId="{2AC23407-3043-43AC-A17F-860661B6161B}" type="presParOf" srcId="{6BE35E82-593E-4F98-B484-D42AAA03F520}" destId="{B3F788E5-A7CA-4C0F-AA84-F03358676423}" srcOrd="0" destOrd="0" presId="urn:microsoft.com/office/officeart/2005/8/layout/radial5"/>
    <dgm:cxn modelId="{62174944-0538-406F-B881-6951509618BF}" type="presParOf" srcId="{17967A76-075F-471D-AE6B-CB7F9BB0CDA8}" destId="{09466FDD-71CC-4BFC-8CA0-AADB701FAF55}" srcOrd="14" destOrd="0" presId="urn:microsoft.com/office/officeart/2005/8/layout/radial5"/>
    <dgm:cxn modelId="{D66A5EA2-A609-4144-B44C-BCFEFCF40F53}" type="presParOf" srcId="{17967A76-075F-471D-AE6B-CB7F9BB0CDA8}" destId="{048012E2-D79F-4231-9403-6E874E5C0BA1}" srcOrd="15" destOrd="0" presId="urn:microsoft.com/office/officeart/2005/8/layout/radial5"/>
    <dgm:cxn modelId="{B6584AE3-8622-4204-8902-331DDEB8BFBB}" type="presParOf" srcId="{048012E2-D79F-4231-9403-6E874E5C0BA1}" destId="{A2564A71-716F-4CCC-81B9-088872D96609}" srcOrd="0" destOrd="0" presId="urn:microsoft.com/office/officeart/2005/8/layout/radial5"/>
    <dgm:cxn modelId="{9C4E4416-1608-42E6-9AC5-853424BE80FD}" type="presParOf" srcId="{17967A76-075F-471D-AE6B-CB7F9BB0CDA8}" destId="{28718BCA-118F-4F38-B0F8-C83EA2F54670}" srcOrd="16" destOrd="0" presId="urn:microsoft.com/office/officeart/2005/8/layout/radial5"/>
    <dgm:cxn modelId="{FA3BEA7D-0E17-4C45-9971-F3148576C6F5}" type="presParOf" srcId="{17967A76-075F-471D-AE6B-CB7F9BB0CDA8}" destId="{505BE1A7-7A88-4849-914C-344140FD99DB}" srcOrd="17" destOrd="0" presId="urn:microsoft.com/office/officeart/2005/8/layout/radial5"/>
    <dgm:cxn modelId="{FFD1D6D2-4FA4-421D-A753-4BACA05BA06C}" type="presParOf" srcId="{505BE1A7-7A88-4849-914C-344140FD99DB}" destId="{4FF1E260-393C-4E17-BC67-EB6FFAAE4248}" srcOrd="0" destOrd="0" presId="urn:microsoft.com/office/officeart/2005/8/layout/radial5"/>
    <dgm:cxn modelId="{67EA4BD7-05FA-4A4B-9C62-D09059B58E4E}" type="presParOf" srcId="{17967A76-075F-471D-AE6B-CB7F9BB0CDA8}" destId="{CD89409F-0BD5-4F55-AFBA-AE1E094E82CE}" srcOrd="18" destOrd="0" presId="urn:microsoft.com/office/officeart/2005/8/layout/radial5"/>
    <dgm:cxn modelId="{E0F4DE1C-385D-4621-BAD7-7A56AC4E416C}" type="presParOf" srcId="{17967A76-075F-471D-AE6B-CB7F9BB0CDA8}" destId="{EF219D62-D880-4C55-8613-A64193E4FC86}" srcOrd="19" destOrd="0" presId="urn:microsoft.com/office/officeart/2005/8/layout/radial5"/>
    <dgm:cxn modelId="{5C75ED85-0AEC-4F5F-95E0-41116476A2F9}" type="presParOf" srcId="{EF219D62-D880-4C55-8613-A64193E4FC86}" destId="{C41A8BC9-0DF1-46A0-9E23-192841E7B93A}" srcOrd="0" destOrd="0" presId="urn:microsoft.com/office/officeart/2005/8/layout/radial5"/>
    <dgm:cxn modelId="{40629F3A-88DE-46EE-80AE-383662025CA4}" type="presParOf" srcId="{17967A76-075F-471D-AE6B-CB7F9BB0CDA8}" destId="{48DBD7F6-5606-4A82-B83B-C8EF32933F72}" srcOrd="2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DEAC5D-429B-4653-9472-B58A4B2ADB0B}">
      <dsp:nvSpPr>
        <dsp:cNvPr id="0" name=""/>
        <dsp:cNvSpPr/>
      </dsp:nvSpPr>
      <dsp:spPr>
        <a:xfrm>
          <a:off x="3415109" y="2060442"/>
          <a:ext cx="1297781" cy="1297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দ্বব্দ্ব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সমাস</a:t>
          </a:r>
          <a:endParaRPr lang="en-US" sz="2700" kern="1200" dirty="0"/>
        </a:p>
      </dsp:txBody>
      <dsp:txXfrm>
        <a:off x="3605165" y="2250498"/>
        <a:ext cx="917669" cy="917669"/>
      </dsp:txXfrm>
    </dsp:sp>
    <dsp:sp modelId="{736F1ED2-605D-4616-A021-D72AF0D1C316}">
      <dsp:nvSpPr>
        <dsp:cNvPr id="0" name=""/>
        <dsp:cNvSpPr/>
      </dsp:nvSpPr>
      <dsp:spPr>
        <a:xfrm rot="16254961">
          <a:off x="3862272" y="1501184"/>
          <a:ext cx="498886" cy="441245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927400" y="1655611"/>
        <a:ext cx="366513" cy="264747"/>
      </dsp:txXfrm>
    </dsp:sp>
    <dsp:sp modelId="{EF4B9270-2B58-4105-A8F0-D446660C80FE}">
      <dsp:nvSpPr>
        <dsp:cNvPr id="0" name=""/>
        <dsp:cNvSpPr/>
      </dsp:nvSpPr>
      <dsp:spPr>
        <a:xfrm>
          <a:off x="3578608" y="81192"/>
          <a:ext cx="1038225" cy="1038225"/>
        </a:xfrm>
        <a:prstGeom prst="ellipse">
          <a:avLst/>
        </a:prstGeom>
        <a:solidFill>
          <a:schemeClr val="lt1"/>
        </a:solidFill>
        <a:ln w="5715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মিলনার্থক</a:t>
          </a:r>
          <a:r>
            <a:rPr lang="en-US" sz="1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দ্বব্দ্ব</a:t>
          </a:r>
          <a:r>
            <a:rPr lang="en-US" sz="1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1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30653" y="233237"/>
        <a:ext cx="734135" cy="734135"/>
      </dsp:txXfrm>
    </dsp:sp>
    <dsp:sp modelId="{7CDDD5B9-9384-4A36-99FC-6F4703354C61}">
      <dsp:nvSpPr>
        <dsp:cNvPr id="0" name=""/>
        <dsp:cNvSpPr/>
      </dsp:nvSpPr>
      <dsp:spPr>
        <a:xfrm rot="18478876">
          <a:off x="4525885" y="1723852"/>
          <a:ext cx="514559" cy="441245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551340" y="1864270"/>
        <a:ext cx="382186" cy="264747"/>
      </dsp:txXfrm>
    </dsp:sp>
    <dsp:sp modelId="{2AF5040B-BC9F-4A48-8FEC-CC2A827E8ED9}">
      <dsp:nvSpPr>
        <dsp:cNvPr id="0" name=""/>
        <dsp:cNvSpPr/>
      </dsp:nvSpPr>
      <dsp:spPr>
        <a:xfrm>
          <a:off x="4861156" y="504337"/>
          <a:ext cx="1038225" cy="1038225"/>
        </a:xfrm>
        <a:prstGeom prst="ellipse">
          <a:avLst/>
        </a:prstGeom>
        <a:solidFill>
          <a:schemeClr val="lt1"/>
        </a:solidFill>
        <a:ln w="5715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বিপরীতার্থক</a:t>
          </a:r>
          <a:r>
            <a:rPr lang="en-US" sz="1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দ্বন্দ্ব</a:t>
          </a:r>
          <a:endParaRPr lang="en-US" sz="1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13201" y="656382"/>
        <a:ext cx="734135" cy="734135"/>
      </dsp:txXfrm>
    </dsp:sp>
    <dsp:sp modelId="{01D07E30-2EAB-42CF-BAF1-DB5B932DAE54}">
      <dsp:nvSpPr>
        <dsp:cNvPr id="0" name=""/>
        <dsp:cNvSpPr/>
      </dsp:nvSpPr>
      <dsp:spPr>
        <a:xfrm rot="20662841">
          <a:off x="4909156" y="2255013"/>
          <a:ext cx="538110" cy="441245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11600" y="2361082"/>
        <a:ext cx="405737" cy="264747"/>
      </dsp:txXfrm>
    </dsp:sp>
    <dsp:sp modelId="{242E49A4-26C8-4DB6-8AF5-33B1BC4527C2}">
      <dsp:nvSpPr>
        <dsp:cNvPr id="0" name=""/>
        <dsp:cNvSpPr/>
      </dsp:nvSpPr>
      <dsp:spPr>
        <a:xfrm>
          <a:off x="5647567" y="1602377"/>
          <a:ext cx="1038225" cy="1038225"/>
        </a:xfrm>
        <a:prstGeom prst="ellipse">
          <a:avLst/>
        </a:prstGeom>
        <a:solidFill>
          <a:schemeClr val="lt1"/>
        </a:solidFill>
        <a:ln w="5715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বিরোধার্থক</a:t>
          </a:r>
          <a:r>
            <a:rPr lang="en-US" sz="1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দ্বন্দ্ব</a:t>
          </a:r>
          <a:r>
            <a:rPr lang="en-US" sz="1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1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799612" y="1754422"/>
        <a:ext cx="734135" cy="734135"/>
      </dsp:txXfrm>
    </dsp:sp>
    <dsp:sp modelId="{76669A76-E57E-46E0-B0B6-B24D2948632C}">
      <dsp:nvSpPr>
        <dsp:cNvPr id="0" name=""/>
        <dsp:cNvSpPr/>
      </dsp:nvSpPr>
      <dsp:spPr>
        <a:xfrm rot="1080000">
          <a:off x="4880869" y="2841755"/>
          <a:ext cx="539384" cy="441245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84108" y="2909551"/>
        <a:ext cx="407011" cy="264747"/>
      </dsp:txXfrm>
    </dsp:sp>
    <dsp:sp modelId="{CB202B5B-B42D-4AFD-B88D-3A98E1648DFA}">
      <dsp:nvSpPr>
        <dsp:cNvPr id="0" name=""/>
        <dsp:cNvSpPr/>
      </dsp:nvSpPr>
      <dsp:spPr>
        <a:xfrm>
          <a:off x="5623621" y="2865642"/>
          <a:ext cx="1038225" cy="1038225"/>
        </a:xfrm>
        <a:prstGeom prst="ellipse">
          <a:avLst/>
        </a:prstGeom>
        <a:solidFill>
          <a:schemeClr val="lt1"/>
        </a:solidFill>
        <a:ln w="5715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সমার্থক</a:t>
          </a:r>
          <a:r>
            <a:rPr lang="en-US" sz="1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দ্বন্দ্ব</a:t>
          </a:r>
          <a:r>
            <a:rPr lang="en-US" sz="1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1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775666" y="3017687"/>
        <a:ext cx="734135" cy="734135"/>
      </dsp:txXfrm>
    </dsp:sp>
    <dsp:sp modelId="{5FDC7551-0A3A-4210-8659-B1D871524470}">
      <dsp:nvSpPr>
        <dsp:cNvPr id="0" name=""/>
        <dsp:cNvSpPr/>
      </dsp:nvSpPr>
      <dsp:spPr>
        <a:xfrm rot="3240000">
          <a:off x="4465839" y="3412995"/>
          <a:ext cx="539384" cy="441245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93122" y="3447698"/>
        <a:ext cx="407011" cy="264747"/>
      </dsp:txXfrm>
    </dsp:sp>
    <dsp:sp modelId="{1F2513D6-22F8-452C-86E2-10B90D4C9CEB}">
      <dsp:nvSpPr>
        <dsp:cNvPr id="0" name=""/>
        <dsp:cNvSpPr/>
      </dsp:nvSpPr>
      <dsp:spPr>
        <a:xfrm>
          <a:off x="4829615" y="3958497"/>
          <a:ext cx="1038225" cy="1038225"/>
        </a:xfrm>
        <a:prstGeom prst="ellipse">
          <a:avLst/>
        </a:prstGeom>
        <a:solidFill>
          <a:schemeClr val="lt1"/>
        </a:solidFill>
        <a:ln w="5715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অলুক</a:t>
          </a:r>
          <a:r>
            <a:rPr lang="en-US" sz="1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দ্বন্দ্ব</a:t>
          </a:r>
          <a:r>
            <a:rPr lang="en-US" sz="1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1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81660" y="4110542"/>
        <a:ext cx="734135" cy="734135"/>
      </dsp:txXfrm>
    </dsp:sp>
    <dsp:sp modelId="{0669C2FD-F7DA-4472-BD9B-40E427FD7D57}">
      <dsp:nvSpPr>
        <dsp:cNvPr id="0" name=""/>
        <dsp:cNvSpPr/>
      </dsp:nvSpPr>
      <dsp:spPr>
        <a:xfrm rot="5400000">
          <a:off x="3794307" y="3631189"/>
          <a:ext cx="539384" cy="441245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60494" y="3653252"/>
        <a:ext cx="407011" cy="264747"/>
      </dsp:txXfrm>
    </dsp:sp>
    <dsp:sp modelId="{348C979E-68F5-4943-AAE5-8DADE6A1CA24}">
      <dsp:nvSpPr>
        <dsp:cNvPr id="0" name=""/>
        <dsp:cNvSpPr/>
      </dsp:nvSpPr>
      <dsp:spPr>
        <a:xfrm>
          <a:off x="3544887" y="4375931"/>
          <a:ext cx="1038225" cy="1038225"/>
        </a:xfrm>
        <a:prstGeom prst="ellipse">
          <a:avLst/>
        </a:prstGeom>
        <a:solidFill>
          <a:schemeClr val="lt1"/>
        </a:solidFill>
        <a:ln w="5715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1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একশেষ</a:t>
          </a:r>
          <a:r>
            <a:rPr lang="en-US" sz="1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দ্বন্দ্ব</a:t>
          </a:r>
          <a:r>
            <a:rPr lang="en-US" sz="1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1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96932" y="4527976"/>
        <a:ext cx="734135" cy="734135"/>
      </dsp:txXfrm>
    </dsp:sp>
    <dsp:sp modelId="{6BE35E82-593E-4F98-B484-D42AAA03F520}">
      <dsp:nvSpPr>
        <dsp:cNvPr id="0" name=""/>
        <dsp:cNvSpPr/>
      </dsp:nvSpPr>
      <dsp:spPr>
        <a:xfrm rot="7560000">
          <a:off x="3122775" y="3412995"/>
          <a:ext cx="539384" cy="441245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227865" y="3447698"/>
        <a:ext cx="407011" cy="264747"/>
      </dsp:txXfrm>
    </dsp:sp>
    <dsp:sp modelId="{09466FDD-71CC-4BFC-8CA0-AADB701FAF55}">
      <dsp:nvSpPr>
        <dsp:cNvPr id="0" name=""/>
        <dsp:cNvSpPr/>
      </dsp:nvSpPr>
      <dsp:spPr>
        <a:xfrm>
          <a:off x="2260159" y="3958497"/>
          <a:ext cx="1038225" cy="1038225"/>
        </a:xfrm>
        <a:prstGeom prst="ellipse">
          <a:avLst/>
        </a:prstGeom>
        <a:solidFill>
          <a:schemeClr val="lt1"/>
        </a:solidFill>
        <a:ln w="5715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বহুপদী</a:t>
          </a:r>
          <a:r>
            <a:rPr lang="en-US" sz="1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দ্বন্দ্ব</a:t>
          </a:r>
          <a:r>
            <a:rPr lang="en-US" sz="1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1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12204" y="4110542"/>
        <a:ext cx="734135" cy="734135"/>
      </dsp:txXfrm>
    </dsp:sp>
    <dsp:sp modelId="{048012E2-D79F-4231-9403-6E874E5C0BA1}">
      <dsp:nvSpPr>
        <dsp:cNvPr id="0" name=""/>
        <dsp:cNvSpPr/>
      </dsp:nvSpPr>
      <dsp:spPr>
        <a:xfrm rot="9720000">
          <a:off x="2707745" y="2841755"/>
          <a:ext cx="539384" cy="441245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2836879" y="2909551"/>
        <a:ext cx="407011" cy="264747"/>
      </dsp:txXfrm>
    </dsp:sp>
    <dsp:sp modelId="{28718BCA-118F-4F38-B0F8-C83EA2F54670}">
      <dsp:nvSpPr>
        <dsp:cNvPr id="0" name=""/>
        <dsp:cNvSpPr/>
      </dsp:nvSpPr>
      <dsp:spPr>
        <a:xfrm>
          <a:off x="1466153" y="2865642"/>
          <a:ext cx="1038225" cy="1038225"/>
        </a:xfrm>
        <a:prstGeom prst="ellipse">
          <a:avLst/>
        </a:prstGeom>
        <a:solidFill>
          <a:schemeClr val="lt1"/>
        </a:solidFill>
        <a:ln w="5715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সংখ্যা</a:t>
          </a:r>
          <a:r>
            <a:rPr lang="en-US" sz="1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বাচক</a:t>
          </a:r>
          <a:r>
            <a:rPr lang="en-US" sz="1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দ্বন্দ্ব</a:t>
          </a:r>
          <a:r>
            <a:rPr lang="en-US" sz="1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1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18198" y="3017687"/>
        <a:ext cx="734135" cy="734135"/>
      </dsp:txXfrm>
    </dsp:sp>
    <dsp:sp modelId="{505BE1A7-7A88-4849-914C-344140FD99DB}">
      <dsp:nvSpPr>
        <dsp:cNvPr id="0" name=""/>
        <dsp:cNvSpPr/>
      </dsp:nvSpPr>
      <dsp:spPr>
        <a:xfrm rot="11847557">
          <a:off x="2646029" y="2134250"/>
          <a:ext cx="581945" cy="441245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2775353" y="2242357"/>
        <a:ext cx="449572" cy="264747"/>
      </dsp:txXfrm>
    </dsp:sp>
    <dsp:sp modelId="{CD89409F-0BD5-4F55-AFBA-AE1E094E82CE}">
      <dsp:nvSpPr>
        <dsp:cNvPr id="0" name=""/>
        <dsp:cNvSpPr/>
      </dsp:nvSpPr>
      <dsp:spPr>
        <a:xfrm>
          <a:off x="1383268" y="1510353"/>
          <a:ext cx="1038225" cy="1038225"/>
        </a:xfrm>
        <a:prstGeom prst="ellipse">
          <a:avLst/>
        </a:prstGeom>
        <a:solidFill>
          <a:schemeClr val="lt1"/>
        </a:solidFill>
        <a:ln w="5715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ইত্যাদি</a:t>
          </a:r>
          <a:r>
            <a:rPr lang="en-US" sz="1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অর্থক</a:t>
          </a:r>
          <a:r>
            <a:rPr lang="en-US" sz="1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দ্বন্দ্ব</a:t>
          </a:r>
          <a:r>
            <a:rPr lang="en-US" sz="1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1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35313" y="1662398"/>
        <a:ext cx="734135" cy="734135"/>
      </dsp:txXfrm>
    </dsp:sp>
    <dsp:sp modelId="{EF219D62-D880-4C55-8613-A64193E4FC86}">
      <dsp:nvSpPr>
        <dsp:cNvPr id="0" name=""/>
        <dsp:cNvSpPr/>
      </dsp:nvSpPr>
      <dsp:spPr>
        <a:xfrm rot="14040000">
          <a:off x="3122775" y="1564426"/>
          <a:ext cx="539384" cy="441245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227865" y="1706221"/>
        <a:ext cx="407011" cy="264747"/>
      </dsp:txXfrm>
    </dsp:sp>
    <dsp:sp modelId="{48DBD7F6-5606-4A82-B83B-C8EF32933F72}">
      <dsp:nvSpPr>
        <dsp:cNvPr id="0" name=""/>
        <dsp:cNvSpPr/>
      </dsp:nvSpPr>
      <dsp:spPr>
        <a:xfrm>
          <a:off x="2260159" y="421944"/>
          <a:ext cx="1038225" cy="1038225"/>
        </a:xfrm>
        <a:prstGeom prst="ellipse">
          <a:avLst/>
        </a:prstGeom>
        <a:solidFill>
          <a:schemeClr val="lt1"/>
        </a:solidFill>
        <a:ln w="5715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সাধার</a:t>
          </a:r>
          <a:r>
            <a:rPr lang="en-US" sz="1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দ্বন্দ্ব</a:t>
          </a:r>
          <a:r>
            <a:rPr lang="en-US" sz="1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1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12204" y="573989"/>
        <a:ext cx="734135" cy="7341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5050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80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26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56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01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475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505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24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9428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5387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198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2557A-7053-4340-A874-8AB926A8EDA1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1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Relationship Id="rId9" Type="http://schemas.openxmlformats.org/officeDocument/2006/relationships/image" Target="../media/image3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eg"/><Relationship Id="rId3" Type="http://schemas.openxmlformats.org/officeDocument/2006/relationships/image" Target="../media/image36.jpeg"/><Relationship Id="rId7" Type="http://schemas.openxmlformats.org/officeDocument/2006/relationships/image" Target="../media/image40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Relationship Id="rId9" Type="http://schemas.openxmlformats.org/officeDocument/2006/relationships/image" Target="../media/image42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jpeg"/><Relationship Id="rId3" Type="http://schemas.openxmlformats.org/officeDocument/2006/relationships/image" Target="../media/image44.jpeg"/><Relationship Id="rId7" Type="http://schemas.openxmlformats.org/officeDocument/2006/relationships/image" Target="../media/image48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jpeg"/><Relationship Id="rId5" Type="http://schemas.openxmlformats.org/officeDocument/2006/relationships/image" Target="../media/image46.jpeg"/><Relationship Id="rId4" Type="http://schemas.openxmlformats.org/officeDocument/2006/relationships/image" Target="../media/image45.jpeg"/><Relationship Id="rId9" Type="http://schemas.openxmlformats.org/officeDocument/2006/relationships/image" Target="../media/image50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jpeg"/><Relationship Id="rId3" Type="http://schemas.openxmlformats.org/officeDocument/2006/relationships/image" Target="../media/image51.jpeg"/><Relationship Id="rId7" Type="http://schemas.openxmlformats.org/officeDocument/2006/relationships/image" Target="../media/image55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jpeg"/><Relationship Id="rId5" Type="http://schemas.openxmlformats.org/officeDocument/2006/relationships/image" Target="../media/image53.jpeg"/><Relationship Id="rId4" Type="http://schemas.openxmlformats.org/officeDocument/2006/relationships/image" Target="../media/image52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jpeg"/><Relationship Id="rId3" Type="http://schemas.openxmlformats.org/officeDocument/2006/relationships/image" Target="../media/image58.jpeg"/><Relationship Id="rId7" Type="http://schemas.openxmlformats.org/officeDocument/2006/relationships/image" Target="../media/image62.jpeg"/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jpeg"/><Relationship Id="rId5" Type="http://schemas.openxmlformats.org/officeDocument/2006/relationships/image" Target="../media/image60.jpeg"/><Relationship Id="rId4" Type="http://schemas.openxmlformats.org/officeDocument/2006/relationships/image" Target="../media/image59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jpeg"/><Relationship Id="rId3" Type="http://schemas.openxmlformats.org/officeDocument/2006/relationships/image" Target="../media/image65.jpeg"/><Relationship Id="rId7" Type="http://schemas.openxmlformats.org/officeDocument/2006/relationships/image" Target="../media/image69.jpeg"/><Relationship Id="rId2" Type="http://schemas.openxmlformats.org/officeDocument/2006/relationships/image" Target="../media/image6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jpeg"/><Relationship Id="rId5" Type="http://schemas.openxmlformats.org/officeDocument/2006/relationships/image" Target="../media/image67.jpeg"/><Relationship Id="rId4" Type="http://schemas.openxmlformats.org/officeDocument/2006/relationships/image" Target="../media/image66.jpeg"/><Relationship Id="rId9" Type="http://schemas.openxmlformats.org/officeDocument/2006/relationships/image" Target="../media/image71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jpeg"/><Relationship Id="rId3" Type="http://schemas.openxmlformats.org/officeDocument/2006/relationships/image" Target="../media/image73.jpeg"/><Relationship Id="rId7" Type="http://schemas.openxmlformats.org/officeDocument/2006/relationships/image" Target="../media/image77.jpeg"/><Relationship Id="rId2" Type="http://schemas.openxmlformats.org/officeDocument/2006/relationships/image" Target="../media/image7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6.jpeg"/><Relationship Id="rId5" Type="http://schemas.openxmlformats.org/officeDocument/2006/relationships/image" Target="../media/image75.jpeg"/><Relationship Id="rId4" Type="http://schemas.openxmlformats.org/officeDocument/2006/relationships/image" Target="../media/image74.jpeg"/><Relationship Id="rId9" Type="http://schemas.openxmlformats.org/officeDocument/2006/relationships/image" Target="../media/image7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sonjitkumarpaul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0772" y="521592"/>
            <a:ext cx="7134896" cy="2807154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WELL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COME</a:t>
            </a:r>
            <a:b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To Online Class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 rot="5400000">
            <a:off x="4721778" y="3085070"/>
            <a:ext cx="1923390" cy="3793678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51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504496" y="5635503"/>
            <a:ext cx="10279116" cy="945931"/>
          </a:xfrm>
          <a:prstGeom prst="roundRect">
            <a:avLst/>
          </a:prstGeom>
          <a:ln w="28575">
            <a:solidFill>
              <a:srgbClr val="00B0F0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বিরোধ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বিরোধার্থক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49165" y="1773628"/>
            <a:ext cx="1040852" cy="945931"/>
          </a:xfrm>
          <a:prstGeom prst="round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28575">
            <a:solidFill>
              <a:srgbClr val="00B0F0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000460" y="1773628"/>
            <a:ext cx="710746" cy="945931"/>
          </a:xfrm>
          <a:prstGeom prst="roundRect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28575">
            <a:solidFill>
              <a:srgbClr val="00B0F0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787864" y="1736842"/>
            <a:ext cx="1040852" cy="945931"/>
          </a:xfrm>
          <a:prstGeom prst="round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28575">
            <a:solidFill>
              <a:srgbClr val="00B0F0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660962" y="1773628"/>
            <a:ext cx="1052329" cy="945931"/>
          </a:xfrm>
          <a:prstGeom prst="roundRect">
            <a:avLst/>
          </a:prstGeom>
          <a:ln w="28575">
            <a:solidFill>
              <a:srgbClr val="00B0F0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869783" y="1773628"/>
            <a:ext cx="2238703" cy="945931"/>
          </a:xfrm>
          <a:prstGeom prst="roundRect">
            <a:avLst/>
          </a:prstGeom>
          <a:ln w="28575">
            <a:solidFill>
              <a:srgbClr val="00B0F0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বিরোধার্থক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5" name="Notched Right Arrow 34"/>
          <p:cNvSpPr/>
          <p:nvPr/>
        </p:nvSpPr>
        <p:spPr>
          <a:xfrm>
            <a:off x="3865347" y="1853772"/>
            <a:ext cx="1177154" cy="772506"/>
          </a:xfrm>
          <a:prstGeom prst="notchedRightArrow">
            <a:avLst/>
          </a:prstGeom>
          <a:ln w="28575">
            <a:solidFill>
              <a:srgbClr val="00B0F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Notched Right Arrow 35"/>
          <p:cNvSpPr/>
          <p:nvPr/>
        </p:nvSpPr>
        <p:spPr>
          <a:xfrm>
            <a:off x="6826631" y="1883335"/>
            <a:ext cx="998484" cy="772506"/>
          </a:xfrm>
          <a:prstGeom prst="notchedRightArrow">
            <a:avLst/>
          </a:prstGeom>
          <a:ln w="28575">
            <a:solidFill>
              <a:srgbClr val="00B0F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504496" y="3612276"/>
            <a:ext cx="1040524" cy="945931"/>
          </a:xfrm>
          <a:prstGeom prst="roundRect">
            <a:avLst/>
          </a:prstGeom>
          <a:blipFill dpi="0"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b="1"/>
            </a:stretch>
          </a:blipFill>
          <a:ln w="28575">
            <a:solidFill>
              <a:srgbClr val="00B0F0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605456" y="3612277"/>
            <a:ext cx="1040524" cy="945931"/>
          </a:xfrm>
          <a:prstGeom prst="roundRect">
            <a:avLst/>
          </a:prstGeom>
          <a:ln w="28575">
            <a:solidFill>
              <a:srgbClr val="00B0F0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706416" y="3612276"/>
            <a:ext cx="1040524" cy="945931"/>
          </a:xfrm>
          <a:prstGeom prst="roundRect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28575">
            <a:solidFill>
              <a:srgbClr val="00B0F0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7717222" y="3718695"/>
            <a:ext cx="2238703" cy="945931"/>
          </a:xfrm>
          <a:prstGeom prst="roundRect">
            <a:avLst/>
          </a:prstGeom>
          <a:ln w="28575">
            <a:solidFill>
              <a:srgbClr val="00B0F0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বিরোধার্থক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Notched Right Arrow 36"/>
          <p:cNvSpPr/>
          <p:nvPr/>
        </p:nvSpPr>
        <p:spPr>
          <a:xfrm>
            <a:off x="6721366" y="3922337"/>
            <a:ext cx="998484" cy="772506"/>
          </a:xfrm>
          <a:prstGeom prst="notchedRightArrow">
            <a:avLst/>
          </a:prstGeom>
          <a:ln w="28575">
            <a:solidFill>
              <a:srgbClr val="00B0F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Notched Right Arrow 37"/>
          <p:cNvSpPr/>
          <p:nvPr/>
        </p:nvSpPr>
        <p:spPr>
          <a:xfrm>
            <a:off x="3807372" y="3785701"/>
            <a:ext cx="998484" cy="772506"/>
          </a:xfrm>
          <a:prstGeom prst="notchedRightArrow">
            <a:avLst/>
          </a:prstGeom>
          <a:ln w="28575">
            <a:solidFill>
              <a:srgbClr val="00B0F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Magnetic Disk 38"/>
          <p:cNvSpPr/>
          <p:nvPr/>
        </p:nvSpPr>
        <p:spPr>
          <a:xfrm>
            <a:off x="4522074" y="303490"/>
            <a:ext cx="2601311" cy="1229710"/>
          </a:xfrm>
          <a:prstGeom prst="flowChartMagneticDisk">
            <a:avLst/>
          </a:prstGeom>
          <a:ln w="28575">
            <a:solidFill>
              <a:srgbClr val="00B0F0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বিরোধার্থক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04496" y="303490"/>
            <a:ext cx="2109952" cy="914400"/>
          </a:xfrm>
          <a:prstGeom prst="ellipse">
            <a:avLst/>
          </a:prstGeom>
          <a:ln w="28575">
            <a:solidFill>
              <a:srgbClr val="00B0F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5724375" y="1769032"/>
            <a:ext cx="710746" cy="945931"/>
          </a:xfrm>
          <a:prstGeom prst="roundRect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28575">
            <a:solidFill>
              <a:srgbClr val="00B0F0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4908332" y="3670075"/>
            <a:ext cx="1572853" cy="1024768"/>
            <a:chOff x="4908332" y="3670075"/>
            <a:chExt cx="1572853" cy="1024768"/>
          </a:xfrm>
        </p:grpSpPr>
        <p:sp>
          <p:nvSpPr>
            <p:cNvPr id="27" name="Rounded Rectangle 26"/>
            <p:cNvSpPr/>
            <p:nvPr/>
          </p:nvSpPr>
          <p:spPr>
            <a:xfrm>
              <a:off x="4908332" y="3720662"/>
              <a:ext cx="802874" cy="966300"/>
            </a:xfrm>
            <a:prstGeom prst="roundRect">
              <a:avLst/>
            </a:prstGeom>
            <a:blipFill dpi="0" rotWithShape="1"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28575">
              <a:solidFill>
                <a:srgbClr val="00B0F0"/>
              </a:solidFill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5678311" y="3670075"/>
              <a:ext cx="802874" cy="1024768"/>
            </a:xfrm>
            <a:prstGeom prst="roundRect">
              <a:avLst/>
            </a:prstGeom>
            <a:blipFill dpi="0" rotWithShape="1">
              <a:blip r:embed="rId9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28575">
              <a:solidFill>
                <a:srgbClr val="00B0F0"/>
              </a:solidFill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61" name="Rounded Rectangle 60"/>
          <p:cNvSpPr/>
          <p:nvPr/>
        </p:nvSpPr>
        <p:spPr>
          <a:xfrm>
            <a:off x="549165" y="2845697"/>
            <a:ext cx="1111797" cy="504497"/>
          </a:xfrm>
          <a:prstGeom prst="roundRect">
            <a:avLst/>
          </a:prstGeom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স্বর্গ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2739093" y="2874421"/>
            <a:ext cx="1111797" cy="504497"/>
          </a:xfrm>
          <a:prstGeom prst="roundRect">
            <a:avLst/>
          </a:prstGeom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নরক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4908332" y="4891913"/>
            <a:ext cx="1526789" cy="504497"/>
          </a:xfrm>
          <a:prstGeom prst="roundRect">
            <a:avLst/>
          </a:prstGeom>
          <a:ln w="28575">
            <a:solidFill>
              <a:srgbClr val="00B0F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কুমড়া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2670779" y="4867276"/>
            <a:ext cx="1111797" cy="504497"/>
          </a:xfrm>
          <a:prstGeom prst="roundRect">
            <a:avLst/>
          </a:prstGeom>
          <a:ln w="28575">
            <a:solidFill>
              <a:srgbClr val="00B0F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কুমড়া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 rot="10800000" flipV="1">
            <a:off x="549164" y="4900456"/>
            <a:ext cx="1111797" cy="527488"/>
          </a:xfrm>
          <a:prstGeom prst="roundRect">
            <a:avLst/>
          </a:prstGeom>
          <a:ln w="28575">
            <a:solidFill>
              <a:srgbClr val="00B0F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4805857" y="2888036"/>
            <a:ext cx="1675328" cy="504497"/>
          </a:xfrm>
          <a:prstGeom prst="roundRect">
            <a:avLst/>
          </a:prstGeom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স্বর্গ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21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409904" y="5789894"/>
            <a:ext cx="10279116" cy="945931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সংযোগে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সমার্থক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Flowchart: Magnetic Disk 19"/>
          <p:cNvSpPr/>
          <p:nvPr/>
        </p:nvSpPr>
        <p:spPr>
          <a:xfrm>
            <a:off x="4503674" y="375074"/>
            <a:ext cx="2601311" cy="1229710"/>
          </a:xfrm>
          <a:prstGeom prst="flowChartMagneticDisk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সমার্থক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583323" y="204952"/>
            <a:ext cx="2017986" cy="788276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269622" y="3754162"/>
            <a:ext cx="721271" cy="945931"/>
          </a:xfrm>
          <a:prstGeom prst="round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994539" y="3673363"/>
            <a:ext cx="1040524" cy="945931"/>
          </a:xfrm>
          <a:prstGeom prst="roundRect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054770" y="3673362"/>
            <a:ext cx="1040524" cy="945931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168867" y="3689126"/>
            <a:ext cx="1040524" cy="945931"/>
          </a:xfrm>
          <a:prstGeom prst="round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Notched Right Arrow 32"/>
          <p:cNvSpPr/>
          <p:nvPr/>
        </p:nvSpPr>
        <p:spPr>
          <a:xfrm>
            <a:off x="7030104" y="3862551"/>
            <a:ext cx="998484" cy="772506"/>
          </a:xfrm>
          <a:prstGeom prst="notchedRightArrow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Notched Right Arrow 33"/>
          <p:cNvSpPr/>
          <p:nvPr/>
        </p:nvSpPr>
        <p:spPr>
          <a:xfrm>
            <a:off x="4250118" y="3862551"/>
            <a:ext cx="998484" cy="772506"/>
          </a:xfrm>
          <a:prstGeom prst="notchedRightArrow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8179668" y="1715141"/>
            <a:ext cx="2509351" cy="945931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সমার্থক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2" name="Notched Right Arrow 31"/>
          <p:cNvSpPr/>
          <p:nvPr/>
        </p:nvSpPr>
        <p:spPr>
          <a:xfrm>
            <a:off x="7104985" y="1872146"/>
            <a:ext cx="998484" cy="772506"/>
          </a:xfrm>
          <a:prstGeom prst="notchedRightArrow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5420704" y="1652080"/>
            <a:ext cx="790910" cy="945931"/>
          </a:xfrm>
          <a:prstGeom prst="roundRect">
            <a:avLst/>
          </a:prstGeom>
          <a:blipFill dpi="0"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Notched Right Arrow 48"/>
          <p:cNvSpPr/>
          <p:nvPr/>
        </p:nvSpPr>
        <p:spPr>
          <a:xfrm>
            <a:off x="4296098" y="1826818"/>
            <a:ext cx="998484" cy="772506"/>
          </a:xfrm>
          <a:prstGeom prst="notchedRightArrow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1016869" y="1604784"/>
            <a:ext cx="882869" cy="945931"/>
          </a:xfrm>
          <a:prstGeom prst="roundRect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1926013" y="1636316"/>
            <a:ext cx="1040524" cy="945931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3126819" y="1636316"/>
            <a:ext cx="1040524" cy="945931"/>
          </a:xfrm>
          <a:prstGeom prst="roundRect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258898" y="1698721"/>
            <a:ext cx="790910" cy="945931"/>
          </a:xfrm>
          <a:prstGeom prst="roundRect">
            <a:avLst/>
          </a:prstGeom>
          <a:blipFill dpi="0" rotWithShape="1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011913" y="3768611"/>
            <a:ext cx="721271" cy="945931"/>
          </a:xfrm>
          <a:prstGeom prst="roundRect">
            <a:avLst/>
          </a:prstGeom>
          <a:blipFill dpi="0" rotWithShape="1"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03468" y="3673362"/>
            <a:ext cx="2585551" cy="1105891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সমার্থক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895998" y="2733339"/>
            <a:ext cx="1158772" cy="709448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965217" y="2679633"/>
            <a:ext cx="1158772" cy="709448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420704" y="2770747"/>
            <a:ext cx="1609400" cy="709448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248602" y="4792030"/>
            <a:ext cx="1484582" cy="709448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কাগজ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095294" y="4780401"/>
            <a:ext cx="1158772" cy="709448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889424" y="4758228"/>
            <a:ext cx="1158772" cy="709448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কাগজ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61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409904" y="5789894"/>
            <a:ext cx="10279116" cy="945931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বিভক্তির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লোপ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অলুক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Flowchart: Magnetic Disk 18"/>
          <p:cNvSpPr/>
          <p:nvPr/>
        </p:nvSpPr>
        <p:spPr>
          <a:xfrm>
            <a:off x="4522074" y="303490"/>
            <a:ext cx="2601311" cy="1229710"/>
          </a:xfrm>
          <a:prstGeom prst="flowChartMagneticDisk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অলুক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583323" y="204952"/>
            <a:ext cx="2017986" cy="7882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8179669" y="1715141"/>
            <a:ext cx="2509350" cy="945931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অলুক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8" name="Notched Right Arrow 27"/>
          <p:cNvSpPr/>
          <p:nvPr/>
        </p:nvSpPr>
        <p:spPr>
          <a:xfrm>
            <a:off x="7104985" y="1872146"/>
            <a:ext cx="998484" cy="772506"/>
          </a:xfrm>
          <a:prstGeom prst="notchedRightArrow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Notched Right Arrow 29"/>
          <p:cNvSpPr/>
          <p:nvPr/>
        </p:nvSpPr>
        <p:spPr>
          <a:xfrm>
            <a:off x="4296098" y="1826818"/>
            <a:ext cx="998484" cy="772506"/>
          </a:xfrm>
          <a:prstGeom prst="notchedRightArrow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1016869" y="1604784"/>
            <a:ext cx="882869" cy="945931"/>
          </a:xfrm>
          <a:prstGeom prst="round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926013" y="1636316"/>
            <a:ext cx="1040524" cy="945931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126819" y="1636316"/>
            <a:ext cx="1040524" cy="945931"/>
          </a:xfrm>
          <a:prstGeom prst="roundRect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420704" y="1652080"/>
            <a:ext cx="1629104" cy="992572"/>
            <a:chOff x="5420704" y="1652080"/>
            <a:chExt cx="1629104" cy="992572"/>
          </a:xfrm>
        </p:grpSpPr>
        <p:sp>
          <p:nvSpPr>
            <p:cNvPr id="29" name="Rounded Rectangle 28"/>
            <p:cNvSpPr/>
            <p:nvPr/>
          </p:nvSpPr>
          <p:spPr>
            <a:xfrm>
              <a:off x="5420704" y="1652080"/>
              <a:ext cx="790910" cy="945931"/>
            </a:xfrm>
            <a:prstGeom prst="roundRect">
              <a:avLst/>
            </a:prstGeom>
            <a:blipFill dpi="0"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5715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6258898" y="1698721"/>
              <a:ext cx="790910" cy="945931"/>
            </a:xfrm>
            <a:prstGeom prst="roundRect">
              <a:avLst/>
            </a:prstGeom>
            <a:blipFill dpi="0"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5715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994539" y="3673363"/>
            <a:ext cx="1040524" cy="945931"/>
          </a:xfrm>
          <a:prstGeom prst="roundRect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054770" y="3673362"/>
            <a:ext cx="1040524" cy="945931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168867" y="3689126"/>
            <a:ext cx="1040524" cy="945931"/>
          </a:xfrm>
          <a:prstGeom prst="roundRect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Notched Right Arrow 24"/>
          <p:cNvSpPr/>
          <p:nvPr/>
        </p:nvSpPr>
        <p:spPr>
          <a:xfrm>
            <a:off x="7030104" y="3862551"/>
            <a:ext cx="998484" cy="772506"/>
          </a:xfrm>
          <a:prstGeom prst="notchedRightArrow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Notched Right Arrow 25"/>
          <p:cNvSpPr/>
          <p:nvPr/>
        </p:nvSpPr>
        <p:spPr>
          <a:xfrm>
            <a:off x="4250118" y="3862551"/>
            <a:ext cx="998484" cy="772506"/>
          </a:xfrm>
          <a:prstGeom prst="notchedRightArrow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5269622" y="3754162"/>
            <a:ext cx="1463562" cy="960380"/>
            <a:chOff x="5269622" y="3754162"/>
            <a:chExt cx="1463562" cy="960380"/>
          </a:xfrm>
        </p:grpSpPr>
        <p:sp>
          <p:nvSpPr>
            <p:cNvPr id="21" name="Rounded Rectangle 20"/>
            <p:cNvSpPr/>
            <p:nvPr/>
          </p:nvSpPr>
          <p:spPr>
            <a:xfrm>
              <a:off x="5269622" y="3754162"/>
              <a:ext cx="721271" cy="945931"/>
            </a:xfrm>
            <a:prstGeom prst="roundRect">
              <a:avLst/>
            </a:prstGeom>
            <a:blipFill dpi="0" rotWithShape="1"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5715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6011913" y="3768611"/>
              <a:ext cx="721271" cy="945931"/>
            </a:xfrm>
            <a:prstGeom prst="roundRect">
              <a:avLst/>
            </a:prstGeom>
            <a:blipFill dpi="0" rotWithShape="1">
              <a:blip r:embed="rId9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5715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8103468" y="3673362"/>
            <a:ext cx="2585551" cy="1105891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অলুক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895998" y="2733339"/>
            <a:ext cx="1158772" cy="709448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5217" y="2679633"/>
            <a:ext cx="1158772" cy="709448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420704" y="2770747"/>
            <a:ext cx="1609400" cy="709448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মায়ে-ঝিয়ে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060731" y="4792030"/>
            <a:ext cx="1844566" cy="709448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পিঠে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3095294" y="4780401"/>
            <a:ext cx="1158772" cy="709448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পিঠে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889424" y="4758228"/>
            <a:ext cx="1158772" cy="709448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23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409904" y="5789894"/>
            <a:ext cx="10279116" cy="945931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অবশিষ্ঠ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লোপ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একশেষ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Flowchart: Magnetic Disk 20"/>
          <p:cNvSpPr/>
          <p:nvPr/>
        </p:nvSpPr>
        <p:spPr>
          <a:xfrm>
            <a:off x="4522074" y="303490"/>
            <a:ext cx="2601311" cy="1229710"/>
          </a:xfrm>
          <a:prstGeom prst="flowChartMagneticDisk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একশেষ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83323" y="204952"/>
            <a:ext cx="2017986" cy="7882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179669" y="1715141"/>
            <a:ext cx="2509350" cy="945931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একশেষ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Notched Right Arrow 24"/>
          <p:cNvSpPr/>
          <p:nvPr/>
        </p:nvSpPr>
        <p:spPr>
          <a:xfrm>
            <a:off x="7104985" y="1872146"/>
            <a:ext cx="998484" cy="772506"/>
          </a:xfrm>
          <a:prstGeom prst="notchedRightArrow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Notched Right Arrow 25"/>
          <p:cNvSpPr/>
          <p:nvPr/>
        </p:nvSpPr>
        <p:spPr>
          <a:xfrm>
            <a:off x="4296098" y="1826818"/>
            <a:ext cx="998484" cy="772506"/>
          </a:xfrm>
          <a:prstGeom prst="notchedRightArrow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1016869" y="1604784"/>
            <a:ext cx="882869" cy="945931"/>
          </a:xfrm>
          <a:prstGeom prst="round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926013" y="1636316"/>
            <a:ext cx="1040524" cy="945931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126819" y="1636316"/>
            <a:ext cx="1040524" cy="945931"/>
          </a:xfrm>
          <a:prstGeom prst="roundRect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420703" y="1652080"/>
            <a:ext cx="1484593" cy="945931"/>
          </a:xfrm>
          <a:prstGeom prst="round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994539" y="3720661"/>
            <a:ext cx="905199" cy="945931"/>
          </a:xfrm>
          <a:prstGeom prst="roundRect">
            <a:avLst/>
          </a:prstGeom>
          <a:blipFill dpi="0"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904821" y="3775838"/>
            <a:ext cx="825014" cy="945931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774509" y="3784701"/>
            <a:ext cx="869758" cy="945931"/>
          </a:xfrm>
          <a:prstGeom prst="roundRect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Notched Right Arrow 36"/>
          <p:cNvSpPr/>
          <p:nvPr/>
        </p:nvSpPr>
        <p:spPr>
          <a:xfrm>
            <a:off x="7030104" y="3862551"/>
            <a:ext cx="998484" cy="772506"/>
          </a:xfrm>
          <a:prstGeom prst="notchedRightArrow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Notched Right Arrow 37"/>
          <p:cNvSpPr/>
          <p:nvPr/>
        </p:nvSpPr>
        <p:spPr>
          <a:xfrm>
            <a:off x="4644267" y="3892571"/>
            <a:ext cx="998484" cy="772506"/>
          </a:xfrm>
          <a:prstGeom prst="notchedRightArrow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5642751" y="3722828"/>
            <a:ext cx="1312473" cy="945931"/>
          </a:xfrm>
          <a:prstGeom prst="roundRect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103468" y="3673362"/>
            <a:ext cx="2585551" cy="1105891"/>
          </a:xfrm>
          <a:prstGeom prst="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একশেষ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895998" y="2733339"/>
            <a:ext cx="1158772" cy="709448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965217" y="2679633"/>
            <a:ext cx="1158772" cy="709448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5420704" y="2770747"/>
            <a:ext cx="1609400" cy="709448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5358954" y="4808752"/>
            <a:ext cx="1844566" cy="709448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729835" y="4792030"/>
            <a:ext cx="914432" cy="709448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889424" y="4758228"/>
            <a:ext cx="1061572" cy="709448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1950996" y="3751997"/>
            <a:ext cx="905199" cy="945931"/>
          </a:xfrm>
          <a:prstGeom prst="roundRect">
            <a:avLst/>
          </a:prstGeom>
          <a:blipFill dpi="0" rotWithShape="1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054770" y="4792031"/>
            <a:ext cx="910447" cy="709448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74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409904" y="5789894"/>
            <a:ext cx="10279116" cy="945931"/>
          </a:xfrm>
          <a:prstGeom prst="round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বহুপদী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Flowchart: Magnetic Disk 19"/>
          <p:cNvSpPr/>
          <p:nvPr/>
        </p:nvSpPr>
        <p:spPr>
          <a:xfrm>
            <a:off x="4717823" y="80143"/>
            <a:ext cx="2601311" cy="1229710"/>
          </a:xfrm>
          <a:prstGeom prst="flowChartMagneticDisk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বহুপদী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83323" y="204952"/>
            <a:ext cx="2017986" cy="7882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9095739" y="1557852"/>
            <a:ext cx="2509350" cy="945931"/>
          </a:xfrm>
          <a:prstGeom prst="round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বহুপদী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Notched Right Arrow 22"/>
          <p:cNvSpPr/>
          <p:nvPr/>
        </p:nvSpPr>
        <p:spPr>
          <a:xfrm>
            <a:off x="8069366" y="1575046"/>
            <a:ext cx="998484" cy="772506"/>
          </a:xfrm>
          <a:prstGeom prst="notchedRightArrow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Notched Right Arrow 23"/>
          <p:cNvSpPr/>
          <p:nvPr/>
        </p:nvSpPr>
        <p:spPr>
          <a:xfrm>
            <a:off x="4813730" y="1585865"/>
            <a:ext cx="998484" cy="772506"/>
          </a:xfrm>
          <a:prstGeom prst="notchedRightArrow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Notched Right Arrow 32"/>
          <p:cNvSpPr/>
          <p:nvPr/>
        </p:nvSpPr>
        <p:spPr>
          <a:xfrm>
            <a:off x="8176970" y="3781356"/>
            <a:ext cx="998484" cy="772506"/>
          </a:xfrm>
          <a:prstGeom prst="notchedRightArrow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Notched Right Arrow 33"/>
          <p:cNvSpPr/>
          <p:nvPr/>
        </p:nvSpPr>
        <p:spPr>
          <a:xfrm>
            <a:off x="4777610" y="3685996"/>
            <a:ext cx="998484" cy="772506"/>
          </a:xfrm>
          <a:prstGeom prst="notchedRightArrow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9229324" y="3609714"/>
            <a:ext cx="2585551" cy="1105891"/>
          </a:xfrm>
          <a:prstGeom prst="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বহুপদী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995836" y="2641983"/>
            <a:ext cx="836894" cy="709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1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কলেমা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829963" y="3582189"/>
            <a:ext cx="2435669" cy="1058412"/>
          </a:xfrm>
          <a:prstGeom prst="round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চব্দ্র,সূর্য্য,গ্রহ,তারা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3894461" y="4763789"/>
            <a:ext cx="697640" cy="709448"/>
          </a:xfrm>
          <a:prstGeom prst="round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068601" y="4756594"/>
            <a:ext cx="624380" cy="709448"/>
          </a:xfrm>
          <a:prstGeom prst="round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চন্দ্র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933238" y="4792030"/>
            <a:ext cx="680503" cy="709448"/>
          </a:xfrm>
          <a:prstGeom prst="round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সূর্য্য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95836" y="1415889"/>
            <a:ext cx="917036" cy="1081364"/>
          </a:xfrm>
          <a:prstGeom prst="round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5766886" y="1513077"/>
            <a:ext cx="2354686" cy="1081364"/>
          </a:xfrm>
          <a:prstGeom prst="round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 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কলাম,নামাজ,রোজা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হজ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b="1" dirty="0"/>
          </a:p>
        </p:txBody>
      </p:sp>
      <p:sp>
        <p:nvSpPr>
          <p:cNvPr id="48" name="Rounded Rectangle 47"/>
          <p:cNvSpPr/>
          <p:nvPr/>
        </p:nvSpPr>
        <p:spPr>
          <a:xfrm>
            <a:off x="1933238" y="1444189"/>
            <a:ext cx="917036" cy="1081364"/>
          </a:xfrm>
          <a:prstGeom prst="roundRect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2904149" y="1437601"/>
            <a:ext cx="917036" cy="1081364"/>
          </a:xfrm>
          <a:prstGeom prst="round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3878316" y="1454061"/>
            <a:ext cx="917036" cy="1081364"/>
          </a:xfrm>
          <a:prstGeom prst="round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3806704" y="3590069"/>
            <a:ext cx="917036" cy="1081364"/>
          </a:xfrm>
          <a:prstGeom prst="roundRect">
            <a:avLst/>
          </a:prstGeom>
          <a:blipFill dpi="0"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2843013" y="3612785"/>
            <a:ext cx="917036" cy="1081364"/>
          </a:xfrm>
          <a:prstGeom prst="roundRect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1871942" y="3582189"/>
            <a:ext cx="917036" cy="1081364"/>
          </a:xfrm>
          <a:prstGeom prst="roundRect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915694" y="3574125"/>
            <a:ext cx="917036" cy="1081364"/>
          </a:xfrm>
          <a:prstGeom prst="roundRect">
            <a:avLst/>
          </a:prstGeom>
          <a:blipFill dpi="0" rotWithShape="1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3063265" y="2592365"/>
            <a:ext cx="666570" cy="709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রোজা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2054769" y="2641983"/>
            <a:ext cx="849379" cy="709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1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নামাজ</a:t>
            </a:r>
            <a:r>
              <a:rPr lang="en-US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3888952" y="2610187"/>
            <a:ext cx="834787" cy="709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2983515" y="4779253"/>
            <a:ext cx="624380" cy="709448"/>
          </a:xfrm>
          <a:prstGeom prst="round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61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09904" y="5789894"/>
            <a:ext cx="10279116" cy="831623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সংখ্যাবাচক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Magnetic Disk 5"/>
          <p:cNvSpPr/>
          <p:nvPr/>
        </p:nvSpPr>
        <p:spPr>
          <a:xfrm>
            <a:off x="4522074" y="303490"/>
            <a:ext cx="2808892" cy="1229710"/>
          </a:xfrm>
          <a:prstGeom prst="flowChartMagneticDisk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বাচক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83323" y="204952"/>
            <a:ext cx="2017986" cy="788276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179668" y="1715141"/>
            <a:ext cx="3234565" cy="945931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বাচক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0" name="Notched Right Arrow 9"/>
          <p:cNvSpPr/>
          <p:nvPr/>
        </p:nvSpPr>
        <p:spPr>
          <a:xfrm>
            <a:off x="7104985" y="1872146"/>
            <a:ext cx="998484" cy="772506"/>
          </a:xfrm>
          <a:prstGeom prst="notchedRightArrow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Notched Right Arrow 10"/>
          <p:cNvSpPr/>
          <p:nvPr/>
        </p:nvSpPr>
        <p:spPr>
          <a:xfrm>
            <a:off x="4296098" y="1826818"/>
            <a:ext cx="998484" cy="772506"/>
          </a:xfrm>
          <a:prstGeom prst="notchedRightArrow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008951" y="1660283"/>
            <a:ext cx="882869" cy="945931"/>
          </a:xfrm>
          <a:prstGeom prst="round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926013" y="1636316"/>
            <a:ext cx="1040524" cy="945931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126819" y="1636316"/>
            <a:ext cx="1040524" cy="945931"/>
          </a:xfrm>
          <a:prstGeom prst="roundRect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5420704" y="1652080"/>
            <a:ext cx="1629104" cy="992572"/>
            <a:chOff x="5420704" y="1652080"/>
            <a:chExt cx="1629104" cy="992572"/>
          </a:xfrm>
        </p:grpSpPr>
        <p:sp>
          <p:nvSpPr>
            <p:cNvPr id="16" name="Rounded Rectangle 15"/>
            <p:cNvSpPr/>
            <p:nvPr/>
          </p:nvSpPr>
          <p:spPr>
            <a:xfrm>
              <a:off x="5420704" y="1652080"/>
              <a:ext cx="790910" cy="945931"/>
            </a:xfrm>
            <a:prstGeom prst="roundRect">
              <a:avLst/>
            </a:prstGeom>
            <a:blipFill dpi="0"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57150">
              <a:solidFill>
                <a:srgbClr val="00B0F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258898" y="1698721"/>
              <a:ext cx="790910" cy="945931"/>
            </a:xfrm>
            <a:prstGeom prst="roundRect">
              <a:avLst/>
            </a:prstGeom>
            <a:blipFill dpi="0"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57150">
              <a:solidFill>
                <a:srgbClr val="00B0F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9" name="Rounded Rectangle 18"/>
          <p:cNvSpPr/>
          <p:nvPr/>
        </p:nvSpPr>
        <p:spPr>
          <a:xfrm>
            <a:off x="819145" y="3652932"/>
            <a:ext cx="1072675" cy="945931"/>
          </a:xfrm>
          <a:prstGeom prst="roundRect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912136" y="3652931"/>
            <a:ext cx="1072675" cy="945931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060657" y="3668695"/>
            <a:ext cx="1072675" cy="945931"/>
          </a:xfrm>
          <a:prstGeom prst="roundRect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Notched Right Arrow 21"/>
          <p:cNvSpPr/>
          <p:nvPr/>
        </p:nvSpPr>
        <p:spPr>
          <a:xfrm>
            <a:off x="7041201" y="3842120"/>
            <a:ext cx="1029336" cy="772506"/>
          </a:xfrm>
          <a:prstGeom prst="notchedRightArrow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Notched Right Arrow 22"/>
          <p:cNvSpPr/>
          <p:nvPr/>
        </p:nvSpPr>
        <p:spPr>
          <a:xfrm>
            <a:off x="4175317" y="3842120"/>
            <a:ext cx="1029336" cy="772506"/>
          </a:xfrm>
          <a:prstGeom prst="notchedRightArrow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226323" y="3733731"/>
            <a:ext cx="1508784" cy="960380"/>
            <a:chOff x="5226323" y="3733731"/>
            <a:chExt cx="1508784" cy="960380"/>
          </a:xfrm>
        </p:grpSpPr>
        <p:sp>
          <p:nvSpPr>
            <p:cNvPr id="26" name="Rounded Rectangle 25"/>
            <p:cNvSpPr/>
            <p:nvPr/>
          </p:nvSpPr>
          <p:spPr>
            <a:xfrm>
              <a:off x="5226323" y="3733731"/>
              <a:ext cx="743557" cy="945931"/>
            </a:xfrm>
            <a:prstGeom prst="roundRect">
              <a:avLst/>
            </a:prstGeom>
            <a:blipFill dpi="0" rotWithShape="1"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5991550" y="3748180"/>
              <a:ext cx="743557" cy="945931"/>
            </a:xfrm>
            <a:prstGeom prst="roundRect">
              <a:avLst/>
            </a:prstGeom>
            <a:blipFill dpi="0" rotWithShape="1">
              <a:blip r:embed="rId9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8147731" y="3652931"/>
            <a:ext cx="3266503" cy="1105891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বাচক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895998" y="2733339"/>
            <a:ext cx="1158772" cy="709448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965217" y="2679633"/>
            <a:ext cx="1158772" cy="709448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পাঁচ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420704" y="2770747"/>
            <a:ext cx="1609400" cy="709448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সাত-পাঁচ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060731" y="4792030"/>
            <a:ext cx="1844566" cy="709448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তিন-চার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095294" y="4780401"/>
            <a:ext cx="1158772" cy="709448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889424" y="4758228"/>
            <a:ext cx="1158772" cy="709448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32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9904" y="5789894"/>
            <a:ext cx="10279116" cy="831623"/>
          </a:xfrm>
          <a:prstGeom prst="round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বিকৃত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বুঝাইলে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Magnetic Disk 4"/>
          <p:cNvSpPr/>
          <p:nvPr/>
        </p:nvSpPr>
        <p:spPr>
          <a:xfrm>
            <a:off x="4522074" y="303490"/>
            <a:ext cx="2808892" cy="1229710"/>
          </a:xfrm>
          <a:prstGeom prst="flowChartMagneticDisk">
            <a:avLst/>
          </a:prstGeom>
          <a:solidFill>
            <a:srgbClr val="92D050"/>
          </a:solidFill>
          <a:ln w="571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83323" y="204952"/>
            <a:ext cx="2017986" cy="788276"/>
          </a:xfrm>
          <a:prstGeom prst="ellipse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179668" y="1715141"/>
            <a:ext cx="3234565" cy="945931"/>
          </a:xfrm>
          <a:prstGeom prst="roundRect">
            <a:avLst/>
          </a:prstGeom>
          <a:solidFill>
            <a:schemeClr val="lt1"/>
          </a:solidFill>
          <a:ln w="571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Notched Right Arrow 7"/>
          <p:cNvSpPr/>
          <p:nvPr/>
        </p:nvSpPr>
        <p:spPr>
          <a:xfrm>
            <a:off x="7104985" y="1872146"/>
            <a:ext cx="998484" cy="772506"/>
          </a:xfrm>
          <a:prstGeom prst="notchedRightArrow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Notched Right Arrow 8"/>
          <p:cNvSpPr/>
          <p:nvPr/>
        </p:nvSpPr>
        <p:spPr>
          <a:xfrm>
            <a:off x="4296098" y="1826818"/>
            <a:ext cx="998484" cy="772506"/>
          </a:xfrm>
          <a:prstGeom prst="notchedRightArrow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008951" y="1660283"/>
            <a:ext cx="882869" cy="945931"/>
          </a:xfrm>
          <a:prstGeom prst="round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926013" y="1636316"/>
            <a:ext cx="1040524" cy="945931"/>
          </a:xfrm>
          <a:prstGeom prst="round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095294" y="1593895"/>
            <a:ext cx="1040524" cy="945931"/>
          </a:xfrm>
          <a:prstGeom prst="roundRect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358953" y="1651407"/>
            <a:ext cx="1629104" cy="992572"/>
            <a:chOff x="5420704" y="1652080"/>
            <a:chExt cx="1629104" cy="992572"/>
          </a:xfrm>
        </p:grpSpPr>
        <p:sp>
          <p:nvSpPr>
            <p:cNvPr id="14" name="Rounded Rectangle 13"/>
            <p:cNvSpPr/>
            <p:nvPr/>
          </p:nvSpPr>
          <p:spPr>
            <a:xfrm>
              <a:off x="5420704" y="1652080"/>
              <a:ext cx="790910" cy="945931"/>
            </a:xfrm>
            <a:prstGeom prst="roundRect">
              <a:avLst/>
            </a:prstGeom>
            <a:ln w="57150">
              <a:solidFill>
                <a:srgbClr val="7030A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258898" y="1698721"/>
              <a:ext cx="790910" cy="945931"/>
            </a:xfrm>
            <a:prstGeom prst="roundRect">
              <a:avLst/>
            </a:prstGeom>
            <a:ln w="57150">
              <a:solidFill>
                <a:srgbClr val="7030A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748317" y="3652931"/>
            <a:ext cx="1072675" cy="945931"/>
          </a:xfrm>
          <a:prstGeom prst="round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912136" y="3652931"/>
            <a:ext cx="1072675" cy="945931"/>
          </a:xfrm>
          <a:prstGeom prst="round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060657" y="3668695"/>
            <a:ext cx="1072675" cy="945931"/>
          </a:xfrm>
          <a:prstGeom prst="roundRect">
            <a:avLst/>
          </a:prstGeom>
          <a:blipFill dpi="0"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Notched Right Arrow 18"/>
          <p:cNvSpPr/>
          <p:nvPr/>
        </p:nvSpPr>
        <p:spPr>
          <a:xfrm>
            <a:off x="7041201" y="3842120"/>
            <a:ext cx="1029336" cy="772506"/>
          </a:xfrm>
          <a:prstGeom prst="notchedRightArrow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Notched Right Arrow 19"/>
          <p:cNvSpPr/>
          <p:nvPr/>
        </p:nvSpPr>
        <p:spPr>
          <a:xfrm>
            <a:off x="4175317" y="3842120"/>
            <a:ext cx="1029336" cy="772506"/>
          </a:xfrm>
          <a:prstGeom prst="notchedRightArrow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5226323" y="3733731"/>
            <a:ext cx="1508784" cy="960380"/>
            <a:chOff x="5226323" y="3733731"/>
            <a:chExt cx="1508784" cy="960380"/>
          </a:xfrm>
        </p:grpSpPr>
        <p:sp>
          <p:nvSpPr>
            <p:cNvPr id="22" name="Rounded Rectangle 21"/>
            <p:cNvSpPr/>
            <p:nvPr/>
          </p:nvSpPr>
          <p:spPr>
            <a:xfrm>
              <a:off x="5226323" y="3733731"/>
              <a:ext cx="743557" cy="945931"/>
            </a:xfrm>
            <a:prstGeom prst="roundRect">
              <a:avLst/>
            </a:prstGeom>
            <a:ln w="57150">
              <a:solidFill>
                <a:srgbClr val="7030A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5991550" y="3748180"/>
              <a:ext cx="743557" cy="945931"/>
            </a:xfrm>
            <a:prstGeom prst="roundRect">
              <a:avLst/>
            </a:prstGeom>
            <a:ln w="57150">
              <a:solidFill>
                <a:srgbClr val="7030A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8147731" y="3652931"/>
            <a:ext cx="3266503" cy="1105891"/>
          </a:xfrm>
          <a:prstGeom prst="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895998" y="2733339"/>
            <a:ext cx="1158772" cy="709448"/>
          </a:xfrm>
          <a:prstGeom prst="round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965217" y="2679633"/>
            <a:ext cx="1158772" cy="709448"/>
          </a:xfrm>
          <a:prstGeom prst="round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বার্তা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420704" y="2770747"/>
            <a:ext cx="1609400" cy="709448"/>
          </a:xfrm>
          <a:prstGeom prst="round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কথা-বার্তা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060731" y="4792030"/>
            <a:ext cx="1844566" cy="709448"/>
          </a:xfrm>
          <a:prstGeom prst="round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095294" y="4780401"/>
            <a:ext cx="1158772" cy="709448"/>
          </a:xfrm>
          <a:prstGeom prst="round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889424" y="4758228"/>
            <a:ext cx="1158772" cy="709448"/>
          </a:xfrm>
          <a:prstGeom prst="round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5290636" y="1657363"/>
            <a:ext cx="1814349" cy="986616"/>
            <a:chOff x="5290636" y="1657363"/>
            <a:chExt cx="1814349" cy="986616"/>
          </a:xfrm>
        </p:grpSpPr>
        <p:sp>
          <p:nvSpPr>
            <p:cNvPr id="31" name="Rounded Rectangle 30"/>
            <p:cNvSpPr/>
            <p:nvPr/>
          </p:nvSpPr>
          <p:spPr>
            <a:xfrm>
              <a:off x="5290636" y="1657363"/>
              <a:ext cx="882869" cy="986616"/>
            </a:xfrm>
            <a:prstGeom prst="roundRect">
              <a:avLst/>
            </a:prstGeom>
            <a:blipFill dpi="0"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57150">
              <a:solidFill>
                <a:srgbClr val="7030A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6168860" y="1663856"/>
              <a:ext cx="936125" cy="980123"/>
            </a:xfrm>
            <a:prstGeom prst="roundRect">
              <a:avLst/>
            </a:prstGeom>
            <a:blipFill dpi="0"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57150">
              <a:solidFill>
                <a:srgbClr val="7030A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34" name="Rounded Rectangle 33"/>
          <p:cNvSpPr/>
          <p:nvPr/>
        </p:nvSpPr>
        <p:spPr>
          <a:xfrm>
            <a:off x="5238509" y="3752193"/>
            <a:ext cx="731372" cy="983653"/>
          </a:xfrm>
          <a:prstGeom prst="roundRect">
            <a:avLst/>
          </a:prstGeom>
          <a:blipFill dpi="0" rotWithShape="1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969880" y="3755407"/>
            <a:ext cx="765227" cy="945931"/>
          </a:xfrm>
          <a:prstGeom prst="roundRect">
            <a:avLst/>
          </a:prstGeom>
          <a:blipFill dpi="0" rotWithShape="1"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91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 1"/>
          <p:cNvSpPr/>
          <p:nvPr/>
        </p:nvSpPr>
        <p:spPr>
          <a:xfrm>
            <a:off x="4193627" y="110359"/>
            <a:ext cx="3720662" cy="1907628"/>
          </a:xfrm>
          <a:prstGeom prst="heart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 rot="10800000" flipH="1" flipV="1">
            <a:off x="662150" y="2017987"/>
            <a:ext cx="11146221" cy="4351280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02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/>
          <p:cNvSpPr/>
          <p:nvPr/>
        </p:nvSpPr>
        <p:spPr>
          <a:xfrm>
            <a:off x="1994338" y="252249"/>
            <a:ext cx="4926725" cy="1813034"/>
          </a:xfrm>
          <a:prstGeom prst="downArrowCallou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400" b="1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94337" y="2065283"/>
            <a:ext cx="4926725" cy="354724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সঞ্জিত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চাঁন্দগড়া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নাঙ্গলকোট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কুমিল্লা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E-mail: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sonjitkumarpaul@gmail.com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394027" y="252249"/>
            <a:ext cx="2664373" cy="5360276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54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1214" y="268014"/>
            <a:ext cx="7252138" cy="11035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78926" y="1855075"/>
            <a:ext cx="2459421" cy="297968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2284" y="1873464"/>
            <a:ext cx="2459421" cy="2979683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28990" y="1836682"/>
            <a:ext cx="2459421" cy="2979683"/>
          </a:xfrm>
          <a:prstGeom prst="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53958" y="1855075"/>
            <a:ext cx="2459421" cy="2979683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2284" y="4989771"/>
            <a:ext cx="2459421" cy="730479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স্বামী-স্ত্রী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78926" y="4929330"/>
            <a:ext cx="2459421" cy="730479"/>
          </a:xfrm>
          <a:prstGeom prst="rect">
            <a:avLst/>
          </a:prstGeom>
          <a:solidFill>
            <a:srgbClr val="FFC000"/>
          </a:solidFill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ভাই-বোন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17169" y="4934587"/>
            <a:ext cx="2459421" cy="730479"/>
          </a:xfrm>
          <a:prstGeom prst="rect">
            <a:avLst/>
          </a:prstGeom>
          <a:solidFill>
            <a:srgbClr val="FF0000"/>
          </a:solidFill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।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28990" y="4929331"/>
            <a:ext cx="2459421" cy="7304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চা-বিস্কুট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20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7" grpId="1" animBg="1"/>
      <p:bldP spid="8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94993" y="189186"/>
            <a:ext cx="5644055" cy="1292773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885090" y="2191407"/>
            <a:ext cx="5770179" cy="2711669"/>
          </a:xfrm>
          <a:prstGeom prst="ellipse">
            <a:avLst/>
          </a:prstGeom>
          <a:solidFill>
            <a:schemeClr val="bg2">
              <a:lumMod val="5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64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1576552" y="189187"/>
            <a:ext cx="6321972" cy="1592316"/>
          </a:xfrm>
          <a:prstGeom prst="downArrowCallou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-----------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76552" y="1986454"/>
            <a:ext cx="6574220" cy="420939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১।দ্বন্দ্ব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২।দ্বন্দ্ব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শ্রণি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সংঙ্গা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শ্রণি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</a:p>
        </p:txBody>
      </p:sp>
    </p:spTree>
    <p:extLst>
      <p:ext uri="{BB962C8B-B14F-4D97-AF65-F5344CB8AC3E}">
        <p14:creationId xmlns:p14="http://schemas.microsoft.com/office/powerpoint/2010/main" val="407889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3547241" y="283780"/>
            <a:ext cx="4619297" cy="1213944"/>
          </a:xfrm>
          <a:prstGeom prst="ellipse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807372" y="1493625"/>
            <a:ext cx="1072055" cy="3720662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দ্বব্দ্ব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Notched Right Arrow 12"/>
          <p:cNvSpPr/>
          <p:nvPr/>
        </p:nvSpPr>
        <p:spPr>
          <a:xfrm>
            <a:off x="232644" y="1461093"/>
            <a:ext cx="1640560" cy="926067"/>
          </a:xfrm>
          <a:prstGeom prst="notchedRightArrow">
            <a:avLst>
              <a:gd name="adj1" fmla="val 50000"/>
              <a:gd name="adj2" fmla="val 43190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বিশেষ্যে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Notched Right Arrow 13"/>
          <p:cNvSpPr/>
          <p:nvPr/>
        </p:nvSpPr>
        <p:spPr>
          <a:xfrm>
            <a:off x="5039607" y="1585746"/>
            <a:ext cx="1640560" cy="926067"/>
          </a:xfrm>
          <a:prstGeom prst="notchedRightArrow">
            <a:avLst>
              <a:gd name="adj1" fmla="val 50000"/>
              <a:gd name="adj2" fmla="val 43190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Notched Right Arrow 14"/>
          <p:cNvSpPr/>
          <p:nvPr/>
        </p:nvSpPr>
        <p:spPr>
          <a:xfrm>
            <a:off x="5003345" y="2521005"/>
            <a:ext cx="1640560" cy="926067"/>
          </a:xfrm>
          <a:prstGeom prst="notchedRightArrow">
            <a:avLst>
              <a:gd name="adj1" fmla="val 50000"/>
              <a:gd name="adj2" fmla="val 43190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কাঁচা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Notched Right Arrow 15"/>
          <p:cNvSpPr/>
          <p:nvPr/>
        </p:nvSpPr>
        <p:spPr>
          <a:xfrm>
            <a:off x="5050535" y="3460662"/>
            <a:ext cx="1640560" cy="926067"/>
          </a:xfrm>
          <a:prstGeom prst="notchedRightArrow">
            <a:avLst>
              <a:gd name="adj1" fmla="val 50000"/>
              <a:gd name="adj2" fmla="val 43190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যিনি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Notched Right Arrow 16"/>
          <p:cNvSpPr/>
          <p:nvPr/>
        </p:nvSpPr>
        <p:spPr>
          <a:xfrm>
            <a:off x="253847" y="2387160"/>
            <a:ext cx="1640560" cy="926067"/>
          </a:xfrm>
          <a:prstGeom prst="notchedRightArrow">
            <a:avLst>
              <a:gd name="adj1" fmla="val 50000"/>
              <a:gd name="adj2" fmla="val 43190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বিশেষণে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Notched Right Arrow 17"/>
          <p:cNvSpPr/>
          <p:nvPr/>
        </p:nvSpPr>
        <p:spPr>
          <a:xfrm>
            <a:off x="2042894" y="1527073"/>
            <a:ext cx="1640560" cy="926067"/>
          </a:xfrm>
          <a:prstGeom prst="notchedRightArrow">
            <a:avLst>
              <a:gd name="adj1" fmla="val 50000"/>
              <a:gd name="adj2" fmla="val 43190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বিশেষ্যে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Notched Right Arrow 18"/>
          <p:cNvSpPr/>
          <p:nvPr/>
        </p:nvSpPr>
        <p:spPr>
          <a:xfrm>
            <a:off x="2014412" y="2493868"/>
            <a:ext cx="1640560" cy="926067"/>
          </a:xfrm>
          <a:prstGeom prst="notchedRightArrow">
            <a:avLst>
              <a:gd name="adj1" fmla="val 50000"/>
              <a:gd name="adj2" fmla="val 43190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বিশেষণে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20" name="Notched Right Arrow 19"/>
          <p:cNvSpPr/>
          <p:nvPr/>
        </p:nvSpPr>
        <p:spPr>
          <a:xfrm>
            <a:off x="2006632" y="3460663"/>
            <a:ext cx="1640560" cy="926067"/>
          </a:xfrm>
          <a:prstGeom prst="notchedRightArrow">
            <a:avLst>
              <a:gd name="adj1" fmla="val 50000"/>
              <a:gd name="adj2" fmla="val 43190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  <a:r>
              <a:rPr lang="en-US">
                <a:latin typeface="NikoshBAN" panose="02000000000000000000" pitchFamily="2" charset="0"/>
                <a:cs typeface="NikoshBAN" panose="02000000000000000000" pitchFamily="2" charset="0"/>
              </a:rPr>
              <a:t>সর্বনামে</a:t>
            </a:r>
            <a:endParaRPr lang="en-US" dirty="0"/>
          </a:p>
        </p:txBody>
      </p:sp>
      <p:sp>
        <p:nvSpPr>
          <p:cNvPr id="21" name="Notched Right Arrow 20"/>
          <p:cNvSpPr/>
          <p:nvPr/>
        </p:nvSpPr>
        <p:spPr>
          <a:xfrm>
            <a:off x="229278" y="3429735"/>
            <a:ext cx="1640560" cy="926067"/>
          </a:xfrm>
          <a:prstGeom prst="notchedRightArrow">
            <a:avLst>
              <a:gd name="adj1" fmla="val 50000"/>
              <a:gd name="adj2" fmla="val 43190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সর্বনামে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22" name="Notched Right Arrow 21"/>
          <p:cNvSpPr/>
          <p:nvPr/>
        </p:nvSpPr>
        <p:spPr>
          <a:xfrm>
            <a:off x="2036747" y="4416079"/>
            <a:ext cx="1640560" cy="926067"/>
          </a:xfrm>
          <a:prstGeom prst="notchedRightArrow">
            <a:avLst>
              <a:gd name="adj1" fmla="val 50000"/>
              <a:gd name="adj2" fmla="val 43190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ক্রিয়ায়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23" name="Notched Right Arrow 22"/>
          <p:cNvSpPr/>
          <p:nvPr/>
        </p:nvSpPr>
        <p:spPr>
          <a:xfrm>
            <a:off x="389717" y="4355802"/>
            <a:ext cx="1640560" cy="926067"/>
          </a:xfrm>
          <a:prstGeom prst="notchedRightArrow">
            <a:avLst>
              <a:gd name="adj1" fmla="val 50000"/>
              <a:gd name="adj2" fmla="val 43190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/>
          </a:p>
        </p:txBody>
      </p:sp>
      <p:sp>
        <p:nvSpPr>
          <p:cNvPr id="27" name="Notched Right Arrow 26"/>
          <p:cNvSpPr/>
          <p:nvPr/>
        </p:nvSpPr>
        <p:spPr>
          <a:xfrm>
            <a:off x="7794055" y="1689977"/>
            <a:ext cx="1640560" cy="926067"/>
          </a:xfrm>
          <a:prstGeom prst="notchedRightArrow">
            <a:avLst>
              <a:gd name="adj1" fmla="val 50000"/>
              <a:gd name="adj2" fmla="val 43190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Notched Right Arrow 27"/>
          <p:cNvSpPr/>
          <p:nvPr/>
        </p:nvSpPr>
        <p:spPr>
          <a:xfrm>
            <a:off x="7749358" y="2616044"/>
            <a:ext cx="1640560" cy="926067"/>
          </a:xfrm>
          <a:prstGeom prst="notchedRightArrow">
            <a:avLst>
              <a:gd name="adj1" fmla="val 50000"/>
              <a:gd name="adj2" fmla="val 43190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পাকা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Notched Right Arrow 28"/>
          <p:cNvSpPr/>
          <p:nvPr/>
        </p:nvSpPr>
        <p:spPr>
          <a:xfrm>
            <a:off x="7727995" y="3542111"/>
            <a:ext cx="1640560" cy="926067"/>
          </a:xfrm>
          <a:prstGeom prst="notchedRightArrow">
            <a:avLst>
              <a:gd name="adj1" fmla="val 50000"/>
              <a:gd name="adj2" fmla="val 43190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Notched Right Arrow 29"/>
          <p:cNvSpPr/>
          <p:nvPr/>
        </p:nvSpPr>
        <p:spPr>
          <a:xfrm>
            <a:off x="7749358" y="4468178"/>
            <a:ext cx="1640560" cy="926067"/>
          </a:xfrm>
          <a:prstGeom prst="notchedRightArrow">
            <a:avLst>
              <a:gd name="adj1" fmla="val 50000"/>
              <a:gd name="adj2" fmla="val 43190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যাওয়া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Notched Right Arrow 30"/>
          <p:cNvSpPr/>
          <p:nvPr/>
        </p:nvSpPr>
        <p:spPr>
          <a:xfrm>
            <a:off x="5039607" y="4355802"/>
            <a:ext cx="1640560" cy="926067"/>
          </a:xfrm>
          <a:prstGeom prst="notchedRightArrow">
            <a:avLst>
              <a:gd name="adj1" fmla="val 50000"/>
              <a:gd name="adj2" fmla="val 43190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813595" y="1718441"/>
            <a:ext cx="914400" cy="3495845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525070" y="1163834"/>
            <a:ext cx="1446590" cy="1122419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478917" y="2344665"/>
            <a:ext cx="800200" cy="1122419"/>
          </a:xfrm>
          <a:prstGeom prst="rect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469859" y="3539123"/>
            <a:ext cx="809257" cy="1122419"/>
          </a:xfrm>
          <a:prstGeom prst="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458579" y="4720659"/>
            <a:ext cx="820537" cy="1122419"/>
          </a:xfrm>
          <a:prstGeom prst="rect">
            <a:avLst/>
          </a:prstGeom>
          <a:blipFill dpi="0"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0323419" y="2353946"/>
            <a:ext cx="800200" cy="1122419"/>
          </a:xfrm>
          <a:prstGeom prst="rect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0357946" y="3552915"/>
            <a:ext cx="840788" cy="1122419"/>
          </a:xfrm>
          <a:prstGeom prst="rect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0323419" y="4751884"/>
            <a:ext cx="820537" cy="1122419"/>
          </a:xfrm>
          <a:prstGeom prst="rect">
            <a:avLst/>
          </a:prstGeom>
          <a:blipFill dpi="0" rotWithShape="1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0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" name="Diagram 57"/>
          <p:cNvGraphicFramePr/>
          <p:nvPr>
            <p:extLst>
              <p:ext uri="{D42A27DB-BD31-4B8C-83A1-F6EECF244321}">
                <p14:modId xmlns:p14="http://schemas.microsoft.com/office/powerpoint/2010/main" val="390418267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9" name="Right Arrow Callout 58"/>
          <p:cNvSpPr/>
          <p:nvPr/>
        </p:nvSpPr>
        <p:spPr>
          <a:xfrm>
            <a:off x="315310" y="246700"/>
            <a:ext cx="2443655" cy="3410900"/>
          </a:xfrm>
          <a:prstGeom prst="rightArrowCallou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সমাসের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শ্রনি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76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83324" y="299545"/>
            <a:ext cx="2017986" cy="7882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Magnetic Disk 7"/>
          <p:cNvSpPr/>
          <p:nvPr/>
        </p:nvSpPr>
        <p:spPr>
          <a:xfrm>
            <a:off x="4679730" y="208896"/>
            <a:ext cx="2601311" cy="122971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মিলনার্থক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83324" y="1907627"/>
            <a:ext cx="882869" cy="945931"/>
          </a:xfrm>
          <a:prstGeom prst="round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3325" y="4908331"/>
            <a:ext cx="10279116" cy="94593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মিলনার্থক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955628" y="1907627"/>
            <a:ext cx="1760482" cy="945931"/>
          </a:xfrm>
          <a:prstGeom prst="roundRect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51792" y="2982306"/>
            <a:ext cx="1040524" cy="945931"/>
          </a:xfrm>
          <a:prstGeom prst="round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652752" y="2982307"/>
            <a:ext cx="1040524" cy="945931"/>
          </a:xfrm>
          <a:prstGeom prst="roundRect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753712" y="2982306"/>
            <a:ext cx="1040524" cy="945931"/>
          </a:xfrm>
          <a:prstGeom prst="roundRect">
            <a:avLst/>
          </a:prstGeom>
          <a:blipFill dpi="0"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922784" y="3066390"/>
            <a:ext cx="1760482" cy="945931"/>
          </a:xfrm>
          <a:prstGeom prst="roundRect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963917" y="1870841"/>
            <a:ext cx="882869" cy="945931"/>
          </a:xfrm>
          <a:prstGeom prst="roundRect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713188" y="1843909"/>
            <a:ext cx="1040524" cy="945931"/>
          </a:xfrm>
          <a:prstGeom prst="roundRect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824951" y="1907627"/>
            <a:ext cx="2238703" cy="945931"/>
          </a:xfrm>
          <a:prstGeom prst="roundRect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মিলনার্থক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764518" y="3088725"/>
            <a:ext cx="2238703" cy="945931"/>
          </a:xfrm>
          <a:prstGeom prst="roundRect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মিলনার্থক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Notched Right Arrow 21"/>
          <p:cNvSpPr/>
          <p:nvPr/>
        </p:nvSpPr>
        <p:spPr>
          <a:xfrm>
            <a:off x="3909850" y="1987771"/>
            <a:ext cx="998484" cy="772506"/>
          </a:xfrm>
          <a:prstGeom prst="notchedRightArrow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Notched Right Arrow 22"/>
          <p:cNvSpPr/>
          <p:nvPr/>
        </p:nvSpPr>
        <p:spPr>
          <a:xfrm>
            <a:off x="6781799" y="2017334"/>
            <a:ext cx="998484" cy="772506"/>
          </a:xfrm>
          <a:prstGeom prst="notchedRightArrow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Notched Right Arrow 23"/>
          <p:cNvSpPr/>
          <p:nvPr/>
        </p:nvSpPr>
        <p:spPr>
          <a:xfrm>
            <a:off x="6768662" y="3292367"/>
            <a:ext cx="998484" cy="772506"/>
          </a:xfrm>
          <a:prstGeom prst="notchedRightArrow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Notched Right Arrow 24"/>
          <p:cNvSpPr/>
          <p:nvPr/>
        </p:nvSpPr>
        <p:spPr>
          <a:xfrm>
            <a:off x="3854668" y="3155731"/>
            <a:ext cx="998484" cy="772506"/>
          </a:xfrm>
          <a:prstGeom prst="notchedRightArrow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04496" y="299545"/>
            <a:ext cx="2017986" cy="7882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551792" y="252249"/>
            <a:ext cx="2017986" cy="7882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583323" y="204952"/>
            <a:ext cx="2017986" cy="788276"/>
          </a:xfrm>
          <a:prstGeom prst="ellipse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7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480848" y="5640759"/>
            <a:ext cx="10279116" cy="945931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বিরোধী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মিলনে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বিপরীতার্থক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4496" y="299545"/>
            <a:ext cx="2017986" cy="7882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Flowchart: Magnetic Disk 24"/>
          <p:cNvSpPr/>
          <p:nvPr/>
        </p:nvSpPr>
        <p:spPr>
          <a:xfrm>
            <a:off x="4600902" y="208896"/>
            <a:ext cx="2601311" cy="1229710"/>
          </a:xfrm>
          <a:prstGeom prst="flowChartMagneticDis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বিপরীতার্থক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80848" y="1511426"/>
            <a:ext cx="882868" cy="945931"/>
          </a:xfrm>
          <a:prstGeom prst="round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853151" y="1511426"/>
            <a:ext cx="1760482" cy="945931"/>
          </a:xfrm>
          <a:prstGeom prst="roundRect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737945" y="1544273"/>
            <a:ext cx="882869" cy="945931"/>
          </a:xfrm>
          <a:prstGeom prst="round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592316" y="1511426"/>
            <a:ext cx="1040524" cy="945931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722474" y="1511426"/>
            <a:ext cx="2238703" cy="945931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বিপরীতার্থক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Notched Right Arrow 33"/>
          <p:cNvSpPr/>
          <p:nvPr/>
        </p:nvSpPr>
        <p:spPr>
          <a:xfrm>
            <a:off x="3807373" y="1591570"/>
            <a:ext cx="998484" cy="772506"/>
          </a:xfrm>
          <a:prstGeom prst="notchedRightArrow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Notched Right Arrow 34"/>
          <p:cNvSpPr/>
          <p:nvPr/>
        </p:nvSpPr>
        <p:spPr>
          <a:xfrm>
            <a:off x="6679322" y="1621133"/>
            <a:ext cx="998484" cy="772506"/>
          </a:xfrm>
          <a:prstGeom prst="notchedRightArrow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588576" y="3715072"/>
            <a:ext cx="1040524" cy="945931"/>
          </a:xfrm>
          <a:prstGeom prst="roundRect">
            <a:avLst/>
          </a:prstGeom>
          <a:blipFill dpi="0"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689536" y="3715073"/>
            <a:ext cx="1040524" cy="945931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777356" y="3743561"/>
            <a:ext cx="1040524" cy="945931"/>
          </a:xfrm>
          <a:prstGeom prst="roundRect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914898" y="3820174"/>
            <a:ext cx="840827" cy="945931"/>
          </a:xfrm>
          <a:prstGeom prst="roundRect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722474" y="3821491"/>
            <a:ext cx="2238703" cy="94593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বিপরীতার্থক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Notched Right Arrow 35"/>
          <p:cNvSpPr/>
          <p:nvPr/>
        </p:nvSpPr>
        <p:spPr>
          <a:xfrm>
            <a:off x="6726618" y="4025133"/>
            <a:ext cx="998484" cy="77250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Notched Right Arrow 36"/>
          <p:cNvSpPr/>
          <p:nvPr/>
        </p:nvSpPr>
        <p:spPr>
          <a:xfrm>
            <a:off x="3812624" y="3888497"/>
            <a:ext cx="998484" cy="772506"/>
          </a:xfrm>
          <a:prstGeom prst="notchedRightArrow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5755726" y="3821491"/>
            <a:ext cx="918340" cy="945931"/>
          </a:xfrm>
          <a:prstGeom prst="roundRect">
            <a:avLst/>
          </a:prstGeom>
          <a:blipFill dpi="0" rotWithShape="1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04496" y="2695903"/>
            <a:ext cx="1007673" cy="583325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914898" y="2695902"/>
            <a:ext cx="1811720" cy="583325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2840409" y="2705667"/>
            <a:ext cx="1007673" cy="583325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4811108" y="4876466"/>
            <a:ext cx="1811720" cy="583325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মন্দ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711668" y="4859219"/>
            <a:ext cx="1007673" cy="583325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মন্দ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561644" y="4929838"/>
            <a:ext cx="1007673" cy="583325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457199" y="283780"/>
            <a:ext cx="2017986" cy="788276"/>
          </a:xfrm>
          <a:prstGeom prst="ellipse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Flowchart: Magnetic Disk 44"/>
          <p:cNvSpPr/>
          <p:nvPr/>
        </p:nvSpPr>
        <p:spPr>
          <a:xfrm>
            <a:off x="4553605" y="193131"/>
            <a:ext cx="2601311" cy="1229710"/>
          </a:xfrm>
          <a:prstGeom prst="flowChartMagneticDisk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বিপরীতার্থক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Notched Right Arrow 51"/>
          <p:cNvSpPr/>
          <p:nvPr/>
        </p:nvSpPr>
        <p:spPr>
          <a:xfrm>
            <a:off x="6632025" y="1605368"/>
            <a:ext cx="998484" cy="77250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7675177" y="3805726"/>
            <a:ext cx="2238703" cy="945931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বিপরীতার্থক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Notched Right Arrow 53"/>
          <p:cNvSpPr/>
          <p:nvPr/>
        </p:nvSpPr>
        <p:spPr>
          <a:xfrm>
            <a:off x="6679321" y="4009368"/>
            <a:ext cx="998484" cy="772506"/>
          </a:xfrm>
          <a:prstGeom prst="notchedRightArrow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9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</TotalTime>
  <Words>638</Words>
  <Application>Microsoft Office PowerPoint</Application>
  <PresentationFormat>Widescreen</PresentationFormat>
  <Paragraphs>261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SutonnyMJ</vt:lpstr>
      <vt:lpstr>Office Theme</vt:lpstr>
      <vt:lpstr>     WELL COME To Online Class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 COME</dc:title>
  <dc:creator>DELL</dc:creator>
  <cp:lastModifiedBy>hp</cp:lastModifiedBy>
  <cp:revision>158</cp:revision>
  <dcterms:created xsi:type="dcterms:W3CDTF">2019-05-22T04:24:40Z</dcterms:created>
  <dcterms:modified xsi:type="dcterms:W3CDTF">2020-08-20T14:00:28Z</dcterms:modified>
</cp:coreProperties>
</file>