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9584C-CE92-4311-B13E-A8790B610A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8883EC-CA46-488A-9698-584F32770A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E152A9-D0DF-42FB-A9A2-2D8A0700CFB6}"/>
              </a:ext>
            </a:extLst>
          </p:cNvPr>
          <p:cNvSpPr>
            <a:spLocks noGrp="1"/>
          </p:cNvSpPr>
          <p:nvPr>
            <p:ph type="dt" sz="half" idx="10"/>
          </p:nvPr>
        </p:nvSpPr>
        <p:spPr/>
        <p:txBody>
          <a:bodyPr/>
          <a:lstStyle/>
          <a:p>
            <a:fld id="{EABC1BA4-4A71-415B-819F-9518E582C0AE}" type="datetimeFigureOut">
              <a:rPr lang="en-US" smtClean="0"/>
              <a:t>8/20/2020</a:t>
            </a:fld>
            <a:endParaRPr lang="en-US"/>
          </a:p>
        </p:txBody>
      </p:sp>
      <p:sp>
        <p:nvSpPr>
          <p:cNvPr id="5" name="Footer Placeholder 4">
            <a:extLst>
              <a:ext uri="{FF2B5EF4-FFF2-40B4-BE49-F238E27FC236}">
                <a16:creationId xmlns:a16="http://schemas.microsoft.com/office/drawing/2014/main" id="{91D9C99B-7847-4569-A66B-CFBFC81EDF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C4F40F-F4A9-4FE4-8179-7CC4C8A4F831}"/>
              </a:ext>
            </a:extLst>
          </p:cNvPr>
          <p:cNvSpPr>
            <a:spLocks noGrp="1"/>
          </p:cNvSpPr>
          <p:nvPr>
            <p:ph type="sldNum" sz="quarter" idx="12"/>
          </p:nvPr>
        </p:nvSpPr>
        <p:spPr/>
        <p:txBody>
          <a:bodyPr/>
          <a:lstStyle/>
          <a:p>
            <a:fld id="{26924059-6442-470B-A2BE-745E6231B7D3}" type="slidenum">
              <a:rPr lang="en-US" smtClean="0"/>
              <a:t>‹#›</a:t>
            </a:fld>
            <a:endParaRPr lang="en-US"/>
          </a:p>
        </p:txBody>
      </p:sp>
    </p:spTree>
    <p:extLst>
      <p:ext uri="{BB962C8B-B14F-4D97-AF65-F5344CB8AC3E}">
        <p14:creationId xmlns:p14="http://schemas.microsoft.com/office/powerpoint/2010/main" val="279733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6A841-1EF2-4990-B44A-6B22E8BDEB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C1278F-6208-4A74-8089-5A406E7510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9C6864-4A25-4621-B6BE-DA91000EC041}"/>
              </a:ext>
            </a:extLst>
          </p:cNvPr>
          <p:cNvSpPr>
            <a:spLocks noGrp="1"/>
          </p:cNvSpPr>
          <p:nvPr>
            <p:ph type="dt" sz="half" idx="10"/>
          </p:nvPr>
        </p:nvSpPr>
        <p:spPr/>
        <p:txBody>
          <a:bodyPr/>
          <a:lstStyle/>
          <a:p>
            <a:fld id="{EABC1BA4-4A71-415B-819F-9518E582C0AE}" type="datetimeFigureOut">
              <a:rPr lang="en-US" smtClean="0"/>
              <a:t>8/20/2020</a:t>
            </a:fld>
            <a:endParaRPr lang="en-US"/>
          </a:p>
        </p:txBody>
      </p:sp>
      <p:sp>
        <p:nvSpPr>
          <p:cNvPr id="5" name="Footer Placeholder 4">
            <a:extLst>
              <a:ext uri="{FF2B5EF4-FFF2-40B4-BE49-F238E27FC236}">
                <a16:creationId xmlns:a16="http://schemas.microsoft.com/office/drawing/2014/main" id="{3A719A6C-33A3-4A15-B358-A3D9A7270D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A45BF4-6165-4FB4-927E-D1DD12AA21E2}"/>
              </a:ext>
            </a:extLst>
          </p:cNvPr>
          <p:cNvSpPr>
            <a:spLocks noGrp="1"/>
          </p:cNvSpPr>
          <p:nvPr>
            <p:ph type="sldNum" sz="quarter" idx="12"/>
          </p:nvPr>
        </p:nvSpPr>
        <p:spPr/>
        <p:txBody>
          <a:bodyPr/>
          <a:lstStyle/>
          <a:p>
            <a:fld id="{26924059-6442-470B-A2BE-745E6231B7D3}" type="slidenum">
              <a:rPr lang="en-US" smtClean="0"/>
              <a:t>‹#›</a:t>
            </a:fld>
            <a:endParaRPr lang="en-US"/>
          </a:p>
        </p:txBody>
      </p:sp>
    </p:spTree>
    <p:extLst>
      <p:ext uri="{BB962C8B-B14F-4D97-AF65-F5344CB8AC3E}">
        <p14:creationId xmlns:p14="http://schemas.microsoft.com/office/powerpoint/2010/main" val="263595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53FC86-274F-4C51-94B1-812C4F685D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580F9B-1D02-4724-91A4-63C25D0FB1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165657-3985-4BEF-96BE-C44DD27B14EC}"/>
              </a:ext>
            </a:extLst>
          </p:cNvPr>
          <p:cNvSpPr>
            <a:spLocks noGrp="1"/>
          </p:cNvSpPr>
          <p:nvPr>
            <p:ph type="dt" sz="half" idx="10"/>
          </p:nvPr>
        </p:nvSpPr>
        <p:spPr/>
        <p:txBody>
          <a:bodyPr/>
          <a:lstStyle/>
          <a:p>
            <a:fld id="{EABC1BA4-4A71-415B-819F-9518E582C0AE}" type="datetimeFigureOut">
              <a:rPr lang="en-US" smtClean="0"/>
              <a:t>8/20/2020</a:t>
            </a:fld>
            <a:endParaRPr lang="en-US"/>
          </a:p>
        </p:txBody>
      </p:sp>
      <p:sp>
        <p:nvSpPr>
          <p:cNvPr id="5" name="Footer Placeholder 4">
            <a:extLst>
              <a:ext uri="{FF2B5EF4-FFF2-40B4-BE49-F238E27FC236}">
                <a16:creationId xmlns:a16="http://schemas.microsoft.com/office/drawing/2014/main" id="{A6353E99-3FB3-4F52-96AC-5D5C6F6F38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7A1185-5343-404C-95C7-45CC7577E9BF}"/>
              </a:ext>
            </a:extLst>
          </p:cNvPr>
          <p:cNvSpPr>
            <a:spLocks noGrp="1"/>
          </p:cNvSpPr>
          <p:nvPr>
            <p:ph type="sldNum" sz="quarter" idx="12"/>
          </p:nvPr>
        </p:nvSpPr>
        <p:spPr/>
        <p:txBody>
          <a:bodyPr/>
          <a:lstStyle/>
          <a:p>
            <a:fld id="{26924059-6442-470B-A2BE-745E6231B7D3}" type="slidenum">
              <a:rPr lang="en-US" smtClean="0"/>
              <a:t>‹#›</a:t>
            </a:fld>
            <a:endParaRPr lang="en-US"/>
          </a:p>
        </p:txBody>
      </p:sp>
    </p:spTree>
    <p:extLst>
      <p:ext uri="{BB962C8B-B14F-4D97-AF65-F5344CB8AC3E}">
        <p14:creationId xmlns:p14="http://schemas.microsoft.com/office/powerpoint/2010/main" val="50678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92E2A-6D48-410B-B6BF-FEE00CDDE7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5A1679-BE99-4E23-89FB-0298F8A61E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945B4-6A14-41D8-B47F-EFF70839B185}"/>
              </a:ext>
            </a:extLst>
          </p:cNvPr>
          <p:cNvSpPr>
            <a:spLocks noGrp="1"/>
          </p:cNvSpPr>
          <p:nvPr>
            <p:ph type="dt" sz="half" idx="10"/>
          </p:nvPr>
        </p:nvSpPr>
        <p:spPr/>
        <p:txBody>
          <a:bodyPr/>
          <a:lstStyle/>
          <a:p>
            <a:fld id="{EABC1BA4-4A71-415B-819F-9518E582C0AE}" type="datetimeFigureOut">
              <a:rPr lang="en-US" smtClean="0"/>
              <a:t>8/20/2020</a:t>
            </a:fld>
            <a:endParaRPr lang="en-US"/>
          </a:p>
        </p:txBody>
      </p:sp>
      <p:sp>
        <p:nvSpPr>
          <p:cNvPr id="5" name="Footer Placeholder 4">
            <a:extLst>
              <a:ext uri="{FF2B5EF4-FFF2-40B4-BE49-F238E27FC236}">
                <a16:creationId xmlns:a16="http://schemas.microsoft.com/office/drawing/2014/main" id="{21877ECB-76F7-4330-9245-03ACF8E3DF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98226-22E2-4539-AAA8-54F1AC4A02D1}"/>
              </a:ext>
            </a:extLst>
          </p:cNvPr>
          <p:cNvSpPr>
            <a:spLocks noGrp="1"/>
          </p:cNvSpPr>
          <p:nvPr>
            <p:ph type="sldNum" sz="quarter" idx="12"/>
          </p:nvPr>
        </p:nvSpPr>
        <p:spPr/>
        <p:txBody>
          <a:bodyPr/>
          <a:lstStyle/>
          <a:p>
            <a:fld id="{26924059-6442-470B-A2BE-745E6231B7D3}" type="slidenum">
              <a:rPr lang="en-US" smtClean="0"/>
              <a:t>‹#›</a:t>
            </a:fld>
            <a:endParaRPr lang="en-US"/>
          </a:p>
        </p:txBody>
      </p:sp>
    </p:spTree>
    <p:extLst>
      <p:ext uri="{BB962C8B-B14F-4D97-AF65-F5344CB8AC3E}">
        <p14:creationId xmlns:p14="http://schemas.microsoft.com/office/powerpoint/2010/main" val="2836334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37017-1F4B-4C53-873F-2FC7C51EB2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09293-6055-4DC0-9C9A-A945322F2A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A2EDAB-33A7-40A9-A7B9-B83D5EEB203F}"/>
              </a:ext>
            </a:extLst>
          </p:cNvPr>
          <p:cNvSpPr>
            <a:spLocks noGrp="1"/>
          </p:cNvSpPr>
          <p:nvPr>
            <p:ph type="dt" sz="half" idx="10"/>
          </p:nvPr>
        </p:nvSpPr>
        <p:spPr/>
        <p:txBody>
          <a:bodyPr/>
          <a:lstStyle/>
          <a:p>
            <a:fld id="{EABC1BA4-4A71-415B-819F-9518E582C0AE}" type="datetimeFigureOut">
              <a:rPr lang="en-US" smtClean="0"/>
              <a:t>8/20/2020</a:t>
            </a:fld>
            <a:endParaRPr lang="en-US"/>
          </a:p>
        </p:txBody>
      </p:sp>
      <p:sp>
        <p:nvSpPr>
          <p:cNvPr id="5" name="Footer Placeholder 4">
            <a:extLst>
              <a:ext uri="{FF2B5EF4-FFF2-40B4-BE49-F238E27FC236}">
                <a16:creationId xmlns:a16="http://schemas.microsoft.com/office/drawing/2014/main" id="{A6D0C0DC-334C-4DFC-B22D-406D883839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90B3CE-4B10-4CA1-AE42-8FA54FD38349}"/>
              </a:ext>
            </a:extLst>
          </p:cNvPr>
          <p:cNvSpPr>
            <a:spLocks noGrp="1"/>
          </p:cNvSpPr>
          <p:nvPr>
            <p:ph type="sldNum" sz="quarter" idx="12"/>
          </p:nvPr>
        </p:nvSpPr>
        <p:spPr/>
        <p:txBody>
          <a:bodyPr/>
          <a:lstStyle/>
          <a:p>
            <a:fld id="{26924059-6442-470B-A2BE-745E6231B7D3}" type="slidenum">
              <a:rPr lang="en-US" smtClean="0"/>
              <a:t>‹#›</a:t>
            </a:fld>
            <a:endParaRPr lang="en-US"/>
          </a:p>
        </p:txBody>
      </p:sp>
    </p:spTree>
    <p:extLst>
      <p:ext uri="{BB962C8B-B14F-4D97-AF65-F5344CB8AC3E}">
        <p14:creationId xmlns:p14="http://schemas.microsoft.com/office/powerpoint/2010/main" val="3315276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CCEC8-F4BB-4F17-9365-2920B99856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B00258-0620-4346-9546-67FC6DD888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22EA44-B80F-456A-8592-66EFC36357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7B0EC6-483D-4791-895B-64D56CDD3E06}"/>
              </a:ext>
            </a:extLst>
          </p:cNvPr>
          <p:cNvSpPr>
            <a:spLocks noGrp="1"/>
          </p:cNvSpPr>
          <p:nvPr>
            <p:ph type="dt" sz="half" idx="10"/>
          </p:nvPr>
        </p:nvSpPr>
        <p:spPr/>
        <p:txBody>
          <a:bodyPr/>
          <a:lstStyle/>
          <a:p>
            <a:fld id="{EABC1BA4-4A71-415B-819F-9518E582C0AE}" type="datetimeFigureOut">
              <a:rPr lang="en-US" smtClean="0"/>
              <a:t>8/20/2020</a:t>
            </a:fld>
            <a:endParaRPr lang="en-US"/>
          </a:p>
        </p:txBody>
      </p:sp>
      <p:sp>
        <p:nvSpPr>
          <p:cNvPr id="6" name="Footer Placeholder 5">
            <a:extLst>
              <a:ext uri="{FF2B5EF4-FFF2-40B4-BE49-F238E27FC236}">
                <a16:creationId xmlns:a16="http://schemas.microsoft.com/office/drawing/2014/main" id="{671487A2-7334-4E92-A4BA-D0F77988F6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354171-9188-4484-B487-155585DA9F2E}"/>
              </a:ext>
            </a:extLst>
          </p:cNvPr>
          <p:cNvSpPr>
            <a:spLocks noGrp="1"/>
          </p:cNvSpPr>
          <p:nvPr>
            <p:ph type="sldNum" sz="quarter" idx="12"/>
          </p:nvPr>
        </p:nvSpPr>
        <p:spPr/>
        <p:txBody>
          <a:bodyPr/>
          <a:lstStyle/>
          <a:p>
            <a:fld id="{26924059-6442-470B-A2BE-745E6231B7D3}" type="slidenum">
              <a:rPr lang="en-US" smtClean="0"/>
              <a:t>‹#›</a:t>
            </a:fld>
            <a:endParaRPr lang="en-US"/>
          </a:p>
        </p:txBody>
      </p:sp>
    </p:spTree>
    <p:extLst>
      <p:ext uri="{BB962C8B-B14F-4D97-AF65-F5344CB8AC3E}">
        <p14:creationId xmlns:p14="http://schemas.microsoft.com/office/powerpoint/2010/main" val="93652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5D1FD-5BB5-43B4-BBC6-52A20E809D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ECBCC7-C45E-40D6-9F3F-D0531FDB06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3105DC-FE9F-46F2-9925-1A79ECEA3B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03EFBE-4E02-4FB6-A086-F570657382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EC8A53-7E50-400E-8192-2FA227AFBB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5501F6-5714-427C-8132-4EE0CA3DF2EC}"/>
              </a:ext>
            </a:extLst>
          </p:cNvPr>
          <p:cNvSpPr>
            <a:spLocks noGrp="1"/>
          </p:cNvSpPr>
          <p:nvPr>
            <p:ph type="dt" sz="half" idx="10"/>
          </p:nvPr>
        </p:nvSpPr>
        <p:spPr/>
        <p:txBody>
          <a:bodyPr/>
          <a:lstStyle/>
          <a:p>
            <a:fld id="{EABC1BA4-4A71-415B-819F-9518E582C0AE}" type="datetimeFigureOut">
              <a:rPr lang="en-US" smtClean="0"/>
              <a:t>8/20/2020</a:t>
            </a:fld>
            <a:endParaRPr lang="en-US"/>
          </a:p>
        </p:txBody>
      </p:sp>
      <p:sp>
        <p:nvSpPr>
          <p:cNvPr id="8" name="Footer Placeholder 7">
            <a:extLst>
              <a:ext uri="{FF2B5EF4-FFF2-40B4-BE49-F238E27FC236}">
                <a16:creationId xmlns:a16="http://schemas.microsoft.com/office/drawing/2014/main" id="{C23AD873-E893-49B0-B4A2-18CB4A8A53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11F7A5-8BD2-428A-B43D-D30DBB9FFF5C}"/>
              </a:ext>
            </a:extLst>
          </p:cNvPr>
          <p:cNvSpPr>
            <a:spLocks noGrp="1"/>
          </p:cNvSpPr>
          <p:nvPr>
            <p:ph type="sldNum" sz="quarter" idx="12"/>
          </p:nvPr>
        </p:nvSpPr>
        <p:spPr/>
        <p:txBody>
          <a:bodyPr/>
          <a:lstStyle/>
          <a:p>
            <a:fld id="{26924059-6442-470B-A2BE-745E6231B7D3}" type="slidenum">
              <a:rPr lang="en-US" smtClean="0"/>
              <a:t>‹#›</a:t>
            </a:fld>
            <a:endParaRPr lang="en-US"/>
          </a:p>
        </p:txBody>
      </p:sp>
    </p:spTree>
    <p:extLst>
      <p:ext uri="{BB962C8B-B14F-4D97-AF65-F5344CB8AC3E}">
        <p14:creationId xmlns:p14="http://schemas.microsoft.com/office/powerpoint/2010/main" val="2738106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59503-469C-4C50-8476-E10BCB8F59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BE16D3-2361-4A2C-88D9-0630B22B83AF}"/>
              </a:ext>
            </a:extLst>
          </p:cNvPr>
          <p:cNvSpPr>
            <a:spLocks noGrp="1"/>
          </p:cNvSpPr>
          <p:nvPr>
            <p:ph type="dt" sz="half" idx="10"/>
          </p:nvPr>
        </p:nvSpPr>
        <p:spPr/>
        <p:txBody>
          <a:bodyPr/>
          <a:lstStyle/>
          <a:p>
            <a:fld id="{EABC1BA4-4A71-415B-819F-9518E582C0AE}" type="datetimeFigureOut">
              <a:rPr lang="en-US" smtClean="0"/>
              <a:t>8/20/2020</a:t>
            </a:fld>
            <a:endParaRPr lang="en-US"/>
          </a:p>
        </p:txBody>
      </p:sp>
      <p:sp>
        <p:nvSpPr>
          <p:cNvPr id="4" name="Footer Placeholder 3">
            <a:extLst>
              <a:ext uri="{FF2B5EF4-FFF2-40B4-BE49-F238E27FC236}">
                <a16:creationId xmlns:a16="http://schemas.microsoft.com/office/drawing/2014/main" id="{50087DED-69D0-4D6A-9361-4F00A925B5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F613A7-4146-4445-A5ED-D57C3387E281}"/>
              </a:ext>
            </a:extLst>
          </p:cNvPr>
          <p:cNvSpPr>
            <a:spLocks noGrp="1"/>
          </p:cNvSpPr>
          <p:nvPr>
            <p:ph type="sldNum" sz="quarter" idx="12"/>
          </p:nvPr>
        </p:nvSpPr>
        <p:spPr/>
        <p:txBody>
          <a:bodyPr/>
          <a:lstStyle/>
          <a:p>
            <a:fld id="{26924059-6442-470B-A2BE-745E6231B7D3}" type="slidenum">
              <a:rPr lang="en-US" smtClean="0"/>
              <a:t>‹#›</a:t>
            </a:fld>
            <a:endParaRPr lang="en-US"/>
          </a:p>
        </p:txBody>
      </p:sp>
    </p:spTree>
    <p:extLst>
      <p:ext uri="{BB962C8B-B14F-4D97-AF65-F5344CB8AC3E}">
        <p14:creationId xmlns:p14="http://schemas.microsoft.com/office/powerpoint/2010/main" val="194321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39E663-AFC3-489A-B327-D15FC4328172}"/>
              </a:ext>
            </a:extLst>
          </p:cNvPr>
          <p:cNvSpPr>
            <a:spLocks noGrp="1"/>
          </p:cNvSpPr>
          <p:nvPr>
            <p:ph type="dt" sz="half" idx="10"/>
          </p:nvPr>
        </p:nvSpPr>
        <p:spPr/>
        <p:txBody>
          <a:bodyPr/>
          <a:lstStyle/>
          <a:p>
            <a:fld id="{EABC1BA4-4A71-415B-819F-9518E582C0AE}" type="datetimeFigureOut">
              <a:rPr lang="en-US" smtClean="0"/>
              <a:t>8/20/2020</a:t>
            </a:fld>
            <a:endParaRPr lang="en-US"/>
          </a:p>
        </p:txBody>
      </p:sp>
      <p:sp>
        <p:nvSpPr>
          <p:cNvPr id="3" name="Footer Placeholder 2">
            <a:extLst>
              <a:ext uri="{FF2B5EF4-FFF2-40B4-BE49-F238E27FC236}">
                <a16:creationId xmlns:a16="http://schemas.microsoft.com/office/drawing/2014/main" id="{44DBB00A-4341-4BD6-A3D0-FAEAF27643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421DC6-1E69-4BE8-A2BF-BBC9C5B020FA}"/>
              </a:ext>
            </a:extLst>
          </p:cNvPr>
          <p:cNvSpPr>
            <a:spLocks noGrp="1"/>
          </p:cNvSpPr>
          <p:nvPr>
            <p:ph type="sldNum" sz="quarter" idx="12"/>
          </p:nvPr>
        </p:nvSpPr>
        <p:spPr/>
        <p:txBody>
          <a:bodyPr/>
          <a:lstStyle/>
          <a:p>
            <a:fld id="{26924059-6442-470B-A2BE-745E6231B7D3}" type="slidenum">
              <a:rPr lang="en-US" smtClean="0"/>
              <a:t>‹#›</a:t>
            </a:fld>
            <a:endParaRPr lang="en-US"/>
          </a:p>
        </p:txBody>
      </p:sp>
    </p:spTree>
    <p:extLst>
      <p:ext uri="{BB962C8B-B14F-4D97-AF65-F5344CB8AC3E}">
        <p14:creationId xmlns:p14="http://schemas.microsoft.com/office/powerpoint/2010/main" val="4257375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4EC7E-177F-4950-92A3-FE08680C9C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CFFB66-8698-4A1C-BA08-FAB9C5EB74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67872E-0ECC-4E79-9C54-C3AA562798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2E5688-8A5F-4833-8DBB-74385C33142D}"/>
              </a:ext>
            </a:extLst>
          </p:cNvPr>
          <p:cNvSpPr>
            <a:spLocks noGrp="1"/>
          </p:cNvSpPr>
          <p:nvPr>
            <p:ph type="dt" sz="half" idx="10"/>
          </p:nvPr>
        </p:nvSpPr>
        <p:spPr/>
        <p:txBody>
          <a:bodyPr/>
          <a:lstStyle/>
          <a:p>
            <a:fld id="{EABC1BA4-4A71-415B-819F-9518E582C0AE}" type="datetimeFigureOut">
              <a:rPr lang="en-US" smtClean="0"/>
              <a:t>8/20/2020</a:t>
            </a:fld>
            <a:endParaRPr lang="en-US"/>
          </a:p>
        </p:txBody>
      </p:sp>
      <p:sp>
        <p:nvSpPr>
          <p:cNvPr id="6" name="Footer Placeholder 5">
            <a:extLst>
              <a:ext uri="{FF2B5EF4-FFF2-40B4-BE49-F238E27FC236}">
                <a16:creationId xmlns:a16="http://schemas.microsoft.com/office/drawing/2014/main" id="{CE51E5DB-5FB4-4FDE-9D53-2F6B9428E1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9CC656-21B5-4E55-908F-15D362B6096E}"/>
              </a:ext>
            </a:extLst>
          </p:cNvPr>
          <p:cNvSpPr>
            <a:spLocks noGrp="1"/>
          </p:cNvSpPr>
          <p:nvPr>
            <p:ph type="sldNum" sz="quarter" idx="12"/>
          </p:nvPr>
        </p:nvSpPr>
        <p:spPr/>
        <p:txBody>
          <a:bodyPr/>
          <a:lstStyle/>
          <a:p>
            <a:fld id="{26924059-6442-470B-A2BE-745E6231B7D3}" type="slidenum">
              <a:rPr lang="en-US" smtClean="0"/>
              <a:t>‹#›</a:t>
            </a:fld>
            <a:endParaRPr lang="en-US"/>
          </a:p>
        </p:txBody>
      </p:sp>
    </p:spTree>
    <p:extLst>
      <p:ext uri="{BB962C8B-B14F-4D97-AF65-F5344CB8AC3E}">
        <p14:creationId xmlns:p14="http://schemas.microsoft.com/office/powerpoint/2010/main" val="2234355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75402-652C-4D13-A492-125632904A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89257C-3B55-4ED0-9F0B-3EF5523B13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7E4866-3FCC-468A-872E-7BC898C6C2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EC7065-31ED-4B08-B060-2C47C91095EC}"/>
              </a:ext>
            </a:extLst>
          </p:cNvPr>
          <p:cNvSpPr>
            <a:spLocks noGrp="1"/>
          </p:cNvSpPr>
          <p:nvPr>
            <p:ph type="dt" sz="half" idx="10"/>
          </p:nvPr>
        </p:nvSpPr>
        <p:spPr/>
        <p:txBody>
          <a:bodyPr/>
          <a:lstStyle/>
          <a:p>
            <a:fld id="{EABC1BA4-4A71-415B-819F-9518E582C0AE}" type="datetimeFigureOut">
              <a:rPr lang="en-US" smtClean="0"/>
              <a:t>8/20/2020</a:t>
            </a:fld>
            <a:endParaRPr lang="en-US"/>
          </a:p>
        </p:txBody>
      </p:sp>
      <p:sp>
        <p:nvSpPr>
          <p:cNvPr id="6" name="Footer Placeholder 5">
            <a:extLst>
              <a:ext uri="{FF2B5EF4-FFF2-40B4-BE49-F238E27FC236}">
                <a16:creationId xmlns:a16="http://schemas.microsoft.com/office/drawing/2014/main" id="{F0ED1BFE-4622-4C3F-9C6A-D7B0B04D64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7E5D86-7A05-4261-9882-6E92E212149B}"/>
              </a:ext>
            </a:extLst>
          </p:cNvPr>
          <p:cNvSpPr>
            <a:spLocks noGrp="1"/>
          </p:cNvSpPr>
          <p:nvPr>
            <p:ph type="sldNum" sz="quarter" idx="12"/>
          </p:nvPr>
        </p:nvSpPr>
        <p:spPr/>
        <p:txBody>
          <a:bodyPr/>
          <a:lstStyle/>
          <a:p>
            <a:fld id="{26924059-6442-470B-A2BE-745E6231B7D3}" type="slidenum">
              <a:rPr lang="en-US" smtClean="0"/>
              <a:t>‹#›</a:t>
            </a:fld>
            <a:endParaRPr lang="en-US"/>
          </a:p>
        </p:txBody>
      </p:sp>
    </p:spTree>
    <p:extLst>
      <p:ext uri="{BB962C8B-B14F-4D97-AF65-F5344CB8AC3E}">
        <p14:creationId xmlns:p14="http://schemas.microsoft.com/office/powerpoint/2010/main" val="1258520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4618E2-3E2F-478E-8D92-28DAEF9133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D379A7-E54F-4099-9689-CC28144C05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C9554E-8089-4D1E-8275-87D131DCDC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C1BA4-4A71-415B-819F-9518E582C0AE}" type="datetimeFigureOut">
              <a:rPr lang="en-US" smtClean="0"/>
              <a:t>8/20/2020</a:t>
            </a:fld>
            <a:endParaRPr lang="en-US"/>
          </a:p>
        </p:txBody>
      </p:sp>
      <p:sp>
        <p:nvSpPr>
          <p:cNvPr id="5" name="Footer Placeholder 4">
            <a:extLst>
              <a:ext uri="{FF2B5EF4-FFF2-40B4-BE49-F238E27FC236}">
                <a16:creationId xmlns:a16="http://schemas.microsoft.com/office/drawing/2014/main" id="{C2A2A176-B08F-4239-B117-9E79897E79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42C7A2-87A0-4BE5-98C5-8C7E1670BA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24059-6442-470B-A2BE-745E6231B7D3}" type="slidenum">
              <a:rPr lang="en-US" smtClean="0"/>
              <a:t>‹#›</a:t>
            </a:fld>
            <a:endParaRPr lang="en-US"/>
          </a:p>
        </p:txBody>
      </p:sp>
    </p:spTree>
    <p:extLst>
      <p:ext uri="{BB962C8B-B14F-4D97-AF65-F5344CB8AC3E}">
        <p14:creationId xmlns:p14="http://schemas.microsoft.com/office/powerpoint/2010/main" val="1384853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5.emf"/></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6.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8.gif"/><Relationship Id="rId4" Type="http://schemas.openxmlformats.org/officeDocument/2006/relationships/image" Target="../media/image27.jpe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pic>
        <p:nvPicPr>
          <p:cNvPr id="1032" name="Picture 8" descr="Rose PNG">
            <a:extLst>
              <a:ext uri="{FF2B5EF4-FFF2-40B4-BE49-F238E27FC236}">
                <a16:creationId xmlns:a16="http://schemas.microsoft.com/office/drawing/2014/main" id="{AEF3640F-2C91-4383-B352-D331AA015A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8652" y="2821934"/>
            <a:ext cx="6794696" cy="348228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F48B9D96-5F69-45BF-A686-74DF7AFBB0CE}"/>
              </a:ext>
            </a:extLst>
          </p:cNvPr>
          <p:cNvSpPr/>
          <p:nvPr/>
        </p:nvSpPr>
        <p:spPr>
          <a:xfrm>
            <a:off x="2391509" y="553778"/>
            <a:ext cx="6611814" cy="1446550"/>
          </a:xfrm>
          <a:prstGeom prst="rect">
            <a:avLst/>
          </a:prstGeom>
          <a:noFill/>
        </p:spPr>
        <p:txBody>
          <a:bodyPr wrap="square" lIns="91440" tIns="45720" rIns="91440" bIns="45720">
            <a:spAutoFit/>
          </a:bodyPr>
          <a:lstStyle/>
          <a:p>
            <a:pPr algn="ctr"/>
            <a:r>
              <a:rPr lang="bn-IN" sz="8800" b="1" cap="none" spc="50" dirty="0">
                <a:ln w="0"/>
                <a:effectLst>
                  <a:innerShdw blurRad="63500" dist="50800" dir="13500000">
                    <a:srgbClr val="000000">
                      <a:alpha val="50000"/>
                    </a:srgbClr>
                  </a:innerShdw>
                </a:effectLst>
                <a:latin typeface="NikoshBAN" panose="02000000000000000000" pitchFamily="2" charset="0"/>
                <a:cs typeface="NikoshBAN" panose="02000000000000000000" pitchFamily="2" charset="0"/>
              </a:rPr>
              <a:t>স্বাগত...</a:t>
            </a:r>
            <a:endParaRPr lang="en-US" sz="8800" b="1" cap="none" spc="50" dirty="0">
              <a:ln w="0"/>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170823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pic>
        <p:nvPicPr>
          <p:cNvPr id="8194" name="Picture 2" descr="Nokkhotro Portal">
            <a:extLst>
              <a:ext uri="{FF2B5EF4-FFF2-40B4-BE49-F238E27FC236}">
                <a16:creationId xmlns:a16="http://schemas.microsoft.com/office/drawing/2014/main" id="{9E96EBC8-DD2C-418E-947A-98691668A1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3361" y="1477108"/>
            <a:ext cx="2771335" cy="2391507"/>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টেলিফোনে মাসিক বিল ১৫০ টাকা - জাতীয় ...">
            <a:extLst>
              <a:ext uri="{FF2B5EF4-FFF2-40B4-BE49-F238E27FC236}">
                <a16:creationId xmlns:a16="http://schemas.microsoft.com/office/drawing/2014/main" id="{E4960820-3FA3-4C3A-B56E-B9AA40FFE0B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53361" y="4033910"/>
            <a:ext cx="2934511" cy="23915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11C620F-19AB-4B4E-950B-337ABECCFF27}"/>
              </a:ext>
            </a:extLst>
          </p:cNvPr>
          <p:cNvSpPr txBox="1"/>
          <p:nvPr/>
        </p:nvSpPr>
        <p:spPr>
          <a:xfrm>
            <a:off x="604911" y="2283565"/>
            <a:ext cx="7371471" cy="3170099"/>
          </a:xfrm>
          <a:prstGeom prst="rect">
            <a:avLst/>
          </a:prstGeom>
          <a:noFill/>
        </p:spPr>
        <p:txBody>
          <a:bodyPr wrap="square" rtlCol="0">
            <a:spAutoFit/>
          </a:bodyPr>
          <a:lstStyle/>
          <a:p>
            <a:pPr algn="l"/>
            <a:r>
              <a:rPr lang="bn-IN" sz="4000" dirty="0">
                <a:latin typeface="NikoshBAN" panose="02000000000000000000" pitchFamily="2" charset="0"/>
                <a:cs typeface="NikoshBAN" panose="02000000000000000000" pitchFamily="2" charset="0"/>
              </a:rPr>
              <a:t>আমেরিকার বিখ্যাত বিজ্ঞানী আলেকজান্ডার গ্রাহাম বেল টেলিফোন আবিষ্কার করেন। ১৮৭৬ সালের ১০ই মার্চ তিনি তার সহকারি টমাস অগাস্টন ওয়াটসনের সাথে প্রথম টেলিফোন কল করেন।</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1854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pic>
        <p:nvPicPr>
          <p:cNvPr id="9218" name="Picture 2" descr="যে কারণে গাড়িতে মোবাইল চার্জ দেবেন ...">
            <a:extLst>
              <a:ext uri="{FF2B5EF4-FFF2-40B4-BE49-F238E27FC236}">
                <a16:creationId xmlns:a16="http://schemas.microsoft.com/office/drawing/2014/main" id="{0772EAB3-0610-460C-A40A-5833306C46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040" y="853073"/>
            <a:ext cx="5964702" cy="257592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D8F065A-FFA7-42A0-A789-88474FA4A55D}"/>
              </a:ext>
            </a:extLst>
          </p:cNvPr>
          <p:cNvSpPr txBox="1"/>
          <p:nvPr/>
        </p:nvSpPr>
        <p:spPr>
          <a:xfrm>
            <a:off x="1650386" y="3602122"/>
            <a:ext cx="9439422" cy="2554545"/>
          </a:xfrm>
          <a:prstGeom prst="rect">
            <a:avLst/>
          </a:prstGeom>
          <a:noFill/>
        </p:spPr>
        <p:txBody>
          <a:bodyPr wrap="square" rtlCol="0">
            <a:spAutoFit/>
          </a:bodyPr>
          <a:lstStyle/>
          <a:p>
            <a:pPr algn="l"/>
            <a:r>
              <a:rPr lang="bn-IN" sz="4000" dirty="0">
                <a:latin typeface="NikoshBAN" panose="02000000000000000000" pitchFamily="2" charset="0"/>
                <a:cs typeface="NikoshBAN" panose="02000000000000000000" pitchFamily="2" charset="0"/>
              </a:rPr>
              <a:t>প্রথমে সীমিত আকারে মোবাইল ফোন ব্যবহার শুরু হয় সেন্ট লুই শহরে ১৯৪৭ সালে। ধাপে ধাপে এর উন্নতি ঘটে। ১৯৬৪ সালের দিকে শুধু গাড়িতে মোবাইল ফোন থাকত। যার ওজন ছিল প্রায় এক কেজি।</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43254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sp>
        <p:nvSpPr>
          <p:cNvPr id="3" name="TextBox 2">
            <a:extLst>
              <a:ext uri="{FF2B5EF4-FFF2-40B4-BE49-F238E27FC236}">
                <a16:creationId xmlns:a16="http://schemas.microsoft.com/office/drawing/2014/main" id="{3D8F065A-FFA7-42A0-A789-88474FA4A55D}"/>
              </a:ext>
            </a:extLst>
          </p:cNvPr>
          <p:cNvSpPr txBox="1"/>
          <p:nvPr/>
        </p:nvSpPr>
        <p:spPr>
          <a:xfrm>
            <a:off x="1191716" y="4909302"/>
            <a:ext cx="9439422" cy="1323439"/>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১৯৭১ সালে ফিনল্যান্ডে সকল মানুষের জন্য মোবাইল ফোন ব্যবহার শুরু হয়।</a:t>
            </a:r>
            <a:endParaRPr lang="en-US" sz="4000" dirty="0">
              <a:latin typeface="NikoshBAN" panose="02000000000000000000" pitchFamily="2" charset="0"/>
              <a:cs typeface="NikoshBAN" panose="02000000000000000000" pitchFamily="2" charset="0"/>
            </a:endParaRPr>
          </a:p>
        </p:txBody>
      </p:sp>
      <p:pic>
        <p:nvPicPr>
          <p:cNvPr id="10242" name="Picture 2" descr="Mixed age people talking on mobile phones — Stock Photo ...">
            <a:extLst>
              <a:ext uri="{FF2B5EF4-FFF2-40B4-BE49-F238E27FC236}">
                <a16:creationId xmlns:a16="http://schemas.microsoft.com/office/drawing/2014/main" id="{5BAA9C45-E183-4295-84A0-1073212542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9398" y="781489"/>
            <a:ext cx="3744058" cy="3744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302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sp>
        <p:nvSpPr>
          <p:cNvPr id="3" name="TextBox 2">
            <a:extLst>
              <a:ext uri="{FF2B5EF4-FFF2-40B4-BE49-F238E27FC236}">
                <a16:creationId xmlns:a16="http://schemas.microsoft.com/office/drawing/2014/main" id="{3D8F065A-FFA7-42A0-A789-88474FA4A55D}"/>
              </a:ext>
            </a:extLst>
          </p:cNvPr>
          <p:cNvSpPr txBox="1"/>
          <p:nvPr/>
        </p:nvSpPr>
        <p:spPr>
          <a:xfrm>
            <a:off x="1376289" y="5373536"/>
            <a:ext cx="9439422" cy="707886"/>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১৯৭২ সালে মার্টিন কুপার হাতে ধরা ছোট সেট তৈরি করেন।</a:t>
            </a:r>
            <a:endParaRPr lang="en-US" sz="4000" dirty="0">
              <a:latin typeface="NikoshBAN" panose="02000000000000000000" pitchFamily="2" charset="0"/>
              <a:cs typeface="NikoshBAN" panose="02000000000000000000" pitchFamily="2" charset="0"/>
            </a:endParaRPr>
          </a:p>
        </p:txBody>
      </p:sp>
      <p:pic>
        <p:nvPicPr>
          <p:cNvPr id="11266" name="Picture 2" descr="যুগে যুগে মোবাইলের ইতিহাস">
            <a:extLst>
              <a:ext uri="{FF2B5EF4-FFF2-40B4-BE49-F238E27FC236}">
                <a16:creationId xmlns:a16="http://schemas.microsoft.com/office/drawing/2014/main" id="{D271BAEB-C2E2-4B58-B514-FBE577EC16D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0585" y="1311812"/>
            <a:ext cx="5766215" cy="3239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72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sp>
        <p:nvSpPr>
          <p:cNvPr id="3" name="TextBox 2">
            <a:extLst>
              <a:ext uri="{FF2B5EF4-FFF2-40B4-BE49-F238E27FC236}">
                <a16:creationId xmlns:a16="http://schemas.microsoft.com/office/drawing/2014/main" id="{3D8F065A-FFA7-42A0-A789-88474FA4A55D}"/>
              </a:ext>
            </a:extLst>
          </p:cNvPr>
          <p:cNvSpPr txBox="1"/>
          <p:nvPr/>
        </p:nvSpPr>
        <p:spPr>
          <a:xfrm>
            <a:off x="1376289" y="4824896"/>
            <a:ext cx="9439422" cy="1323439"/>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মোবাইলের নেটওয়ার্ক সংযোগের জন্য স্থানে স্থানে স্থাপন করা হয় মোবাইল টাওয়ার।</a:t>
            </a:r>
            <a:endParaRPr lang="en-US" sz="4000" dirty="0">
              <a:latin typeface="NikoshBAN" panose="02000000000000000000" pitchFamily="2" charset="0"/>
              <a:cs typeface="NikoshBAN" panose="02000000000000000000" pitchFamily="2" charset="0"/>
            </a:endParaRPr>
          </a:p>
        </p:txBody>
      </p:sp>
      <p:pic>
        <p:nvPicPr>
          <p:cNvPr id="12290" name="Picture 2" descr="মোবাইলে বাড়ল মেয়াদ, মিলল অতিরিক্ত ...">
            <a:extLst>
              <a:ext uri="{FF2B5EF4-FFF2-40B4-BE49-F238E27FC236}">
                <a16:creationId xmlns:a16="http://schemas.microsoft.com/office/drawing/2014/main" id="{ADFF61C7-41A3-4144-AF4C-553D94E86C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9225" y="1104167"/>
            <a:ext cx="5128935" cy="3214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10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sp>
        <p:nvSpPr>
          <p:cNvPr id="3" name="TextBox 2">
            <a:extLst>
              <a:ext uri="{FF2B5EF4-FFF2-40B4-BE49-F238E27FC236}">
                <a16:creationId xmlns:a16="http://schemas.microsoft.com/office/drawing/2014/main" id="{3D8F065A-FFA7-42A0-A789-88474FA4A55D}"/>
              </a:ext>
            </a:extLst>
          </p:cNvPr>
          <p:cNvSpPr txBox="1"/>
          <p:nvPr/>
        </p:nvSpPr>
        <p:spPr>
          <a:xfrm>
            <a:off x="1981200" y="4754558"/>
            <a:ext cx="7711440" cy="1323439"/>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এক টাওয়ারের সাথে আরেক টাওয়ারের নেটওয়ার্ক সংযোগ থাকে।</a:t>
            </a:r>
            <a:endParaRPr lang="en-US" sz="4000" dirty="0">
              <a:latin typeface="NikoshBAN" panose="02000000000000000000" pitchFamily="2" charset="0"/>
              <a:cs typeface="NikoshBAN" panose="02000000000000000000" pitchFamily="2" charset="0"/>
            </a:endParaRPr>
          </a:p>
        </p:txBody>
      </p:sp>
      <p:pic>
        <p:nvPicPr>
          <p:cNvPr id="13314" name="Picture 2" descr="দেশে মোবাইল টাওয়ার থেকে মিলবে ফ্রি ...">
            <a:extLst>
              <a:ext uri="{FF2B5EF4-FFF2-40B4-BE49-F238E27FC236}">
                <a16:creationId xmlns:a16="http://schemas.microsoft.com/office/drawing/2014/main" id="{1ED1F50D-C1D5-4756-BC3D-0E433F8430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2380" y="930958"/>
            <a:ext cx="5477679" cy="3106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67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sp>
        <p:nvSpPr>
          <p:cNvPr id="3" name="TextBox 2">
            <a:extLst>
              <a:ext uri="{FF2B5EF4-FFF2-40B4-BE49-F238E27FC236}">
                <a16:creationId xmlns:a16="http://schemas.microsoft.com/office/drawing/2014/main" id="{3D8F065A-FFA7-42A0-A789-88474FA4A55D}"/>
              </a:ext>
            </a:extLst>
          </p:cNvPr>
          <p:cNvSpPr txBox="1"/>
          <p:nvPr/>
        </p:nvSpPr>
        <p:spPr>
          <a:xfrm>
            <a:off x="2684584" y="4656084"/>
            <a:ext cx="6608687" cy="1323439"/>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টাওয়ার থেকে হয় মোবাইলের সাথে নেটওয়ার্ক সংযোগ</a:t>
            </a:r>
            <a:endParaRPr lang="en-US" sz="4000" dirty="0">
              <a:latin typeface="NikoshBAN" panose="02000000000000000000" pitchFamily="2" charset="0"/>
              <a:cs typeface="NikoshBAN" panose="02000000000000000000" pitchFamily="2" charset="0"/>
            </a:endParaRPr>
          </a:p>
        </p:txBody>
      </p:sp>
      <p:pic>
        <p:nvPicPr>
          <p:cNvPr id="14338" name="Picture 2" descr="বাংলাদেশ-ভারত সীমান্তে মোবাইল ...">
            <a:extLst>
              <a:ext uri="{FF2B5EF4-FFF2-40B4-BE49-F238E27FC236}">
                <a16:creationId xmlns:a16="http://schemas.microsoft.com/office/drawing/2014/main" id="{DE5B9899-A6DE-49C6-AFB5-85AD0B8A45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3076" y="780003"/>
            <a:ext cx="5666811" cy="3243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93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sp>
        <p:nvSpPr>
          <p:cNvPr id="3" name="TextBox 2">
            <a:extLst>
              <a:ext uri="{FF2B5EF4-FFF2-40B4-BE49-F238E27FC236}">
                <a16:creationId xmlns:a16="http://schemas.microsoft.com/office/drawing/2014/main" id="{3D8F065A-FFA7-42A0-A789-88474FA4A55D}"/>
              </a:ext>
            </a:extLst>
          </p:cNvPr>
          <p:cNvSpPr txBox="1"/>
          <p:nvPr/>
        </p:nvSpPr>
        <p:spPr>
          <a:xfrm>
            <a:off x="2791656" y="4867100"/>
            <a:ext cx="6608687" cy="1323439"/>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ফোনে কল করলে টাওয়ারই খোঁজে দেয় তরংগের মাধ্যমে অন্য ফোনের অবস্থান।</a:t>
            </a:r>
            <a:endParaRPr lang="en-US" sz="4000" dirty="0">
              <a:latin typeface="NikoshBAN" panose="02000000000000000000" pitchFamily="2" charset="0"/>
              <a:cs typeface="NikoshBAN" panose="02000000000000000000" pitchFamily="2" charset="0"/>
            </a:endParaRPr>
          </a:p>
        </p:txBody>
      </p:sp>
      <p:pic>
        <p:nvPicPr>
          <p:cNvPr id="15362" name="Picture 2" descr="Disney Research showcases how ambient radio waves could power IoT ...">
            <a:extLst>
              <a:ext uri="{FF2B5EF4-FFF2-40B4-BE49-F238E27FC236}">
                <a16:creationId xmlns:a16="http://schemas.microsoft.com/office/drawing/2014/main" id="{8B663AB2-8EDD-488A-B30D-81DBE69734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8208" y="781489"/>
            <a:ext cx="5130970" cy="3566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706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sp>
        <p:nvSpPr>
          <p:cNvPr id="3" name="TextBox 2">
            <a:extLst>
              <a:ext uri="{FF2B5EF4-FFF2-40B4-BE49-F238E27FC236}">
                <a16:creationId xmlns:a16="http://schemas.microsoft.com/office/drawing/2014/main" id="{3D8F065A-FFA7-42A0-A789-88474FA4A55D}"/>
              </a:ext>
            </a:extLst>
          </p:cNvPr>
          <p:cNvSpPr txBox="1"/>
          <p:nvPr/>
        </p:nvSpPr>
        <p:spPr>
          <a:xfrm>
            <a:off x="2791656" y="4867100"/>
            <a:ext cx="6608687" cy="1323439"/>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গ্রাহকের ফোনসেট বেতার তরংগকে কথা বা আওয়াজে রূপান্তরিত করে।</a:t>
            </a:r>
            <a:endParaRPr lang="en-US" sz="4000" dirty="0">
              <a:latin typeface="NikoshBAN" panose="02000000000000000000" pitchFamily="2" charset="0"/>
              <a:cs typeface="NikoshBAN" panose="02000000000000000000" pitchFamily="2" charset="0"/>
            </a:endParaRPr>
          </a:p>
        </p:txBody>
      </p:sp>
      <p:pic>
        <p:nvPicPr>
          <p:cNvPr id="16386" name="Picture 2" descr="What do Radio Waves and Microwaves Have in Common? - EMF Risks">
            <a:extLst>
              <a:ext uri="{FF2B5EF4-FFF2-40B4-BE49-F238E27FC236}">
                <a16:creationId xmlns:a16="http://schemas.microsoft.com/office/drawing/2014/main" id="{E3CE51D5-C06D-4DD1-8E57-BBACED063F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1656" y="1328776"/>
            <a:ext cx="6494851" cy="2748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273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sp>
        <p:nvSpPr>
          <p:cNvPr id="3" name="TextBox 2">
            <a:extLst>
              <a:ext uri="{FF2B5EF4-FFF2-40B4-BE49-F238E27FC236}">
                <a16:creationId xmlns:a16="http://schemas.microsoft.com/office/drawing/2014/main" id="{3D8F065A-FFA7-42A0-A789-88474FA4A55D}"/>
              </a:ext>
            </a:extLst>
          </p:cNvPr>
          <p:cNvSpPr txBox="1"/>
          <p:nvPr/>
        </p:nvSpPr>
        <p:spPr>
          <a:xfrm>
            <a:off x="2710154" y="5373537"/>
            <a:ext cx="6608687" cy="707886"/>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পাঠ্য বইয়ের ৪১ পৃষ্ঠা বাহির কর।</a:t>
            </a:r>
            <a:endParaRPr lang="en-US" sz="4000" dirty="0">
              <a:latin typeface="NikoshBAN" panose="02000000000000000000" pitchFamily="2" charset="0"/>
              <a:cs typeface="NikoshBAN" panose="02000000000000000000" pitchFamily="2" charset="0"/>
            </a:endParaRPr>
          </a:p>
        </p:txBody>
      </p:sp>
      <p:pic>
        <p:nvPicPr>
          <p:cNvPr id="2" name="Picture 1">
            <a:extLst>
              <a:ext uri="{FF2B5EF4-FFF2-40B4-BE49-F238E27FC236}">
                <a16:creationId xmlns:a16="http://schemas.microsoft.com/office/drawing/2014/main" id="{35CD4D61-FE62-4C7E-A10E-2013B5B543A9}"/>
              </a:ext>
            </a:extLst>
          </p:cNvPr>
          <p:cNvPicPr>
            <a:picLocks noChangeAspect="1"/>
          </p:cNvPicPr>
          <p:nvPr/>
        </p:nvPicPr>
        <p:blipFill>
          <a:blip r:embed="rId4"/>
          <a:stretch>
            <a:fillRect/>
          </a:stretch>
        </p:blipFill>
        <p:spPr>
          <a:xfrm>
            <a:off x="4078291" y="864137"/>
            <a:ext cx="3222842" cy="4167591"/>
          </a:xfrm>
          <a:prstGeom prst="rect">
            <a:avLst/>
          </a:prstGeom>
        </p:spPr>
      </p:pic>
    </p:spTree>
    <p:extLst>
      <p:ext uri="{BB962C8B-B14F-4D97-AF65-F5344CB8AC3E}">
        <p14:creationId xmlns:p14="http://schemas.microsoft.com/office/powerpoint/2010/main" val="13346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sp>
        <p:nvSpPr>
          <p:cNvPr id="9" name="Rectangle 8">
            <a:extLst>
              <a:ext uri="{FF2B5EF4-FFF2-40B4-BE49-F238E27FC236}">
                <a16:creationId xmlns:a16="http://schemas.microsoft.com/office/drawing/2014/main" id="{F48B9D96-5F69-45BF-A686-74DF7AFBB0CE}"/>
              </a:ext>
            </a:extLst>
          </p:cNvPr>
          <p:cNvSpPr/>
          <p:nvPr/>
        </p:nvSpPr>
        <p:spPr>
          <a:xfrm>
            <a:off x="2391509" y="553778"/>
            <a:ext cx="6611814" cy="830997"/>
          </a:xfrm>
          <a:prstGeom prst="rect">
            <a:avLst/>
          </a:prstGeom>
          <a:noFill/>
        </p:spPr>
        <p:txBody>
          <a:bodyPr wrap="square" lIns="91440" tIns="45720" rIns="91440" bIns="45720">
            <a:spAutoFit/>
          </a:bodyPr>
          <a:lstStyle/>
          <a:p>
            <a:pPr algn="ctr"/>
            <a:r>
              <a:rPr lang="bn-IN" sz="4800" b="1" spc="50" dirty="0">
                <a:ln w="0"/>
                <a:effectLst>
                  <a:innerShdw blurRad="63500" dist="50800" dir="13500000">
                    <a:srgbClr val="000000">
                      <a:alpha val="50000"/>
                    </a:srgbClr>
                  </a:innerShdw>
                </a:effectLst>
                <a:latin typeface="NikoshBAN" panose="02000000000000000000" pitchFamily="2" charset="0"/>
                <a:cs typeface="NikoshBAN" panose="02000000000000000000" pitchFamily="2" charset="0"/>
              </a:rPr>
              <a:t>পরিচিতি-</a:t>
            </a:r>
            <a:endParaRPr lang="en-US" sz="4800" b="1" cap="none" spc="50" dirty="0">
              <a:ln w="0"/>
              <a:effectLst>
                <a:innerShdw blurRad="63500" dist="50800" dir="13500000">
                  <a:srgbClr val="000000">
                    <a:alpha val="50000"/>
                  </a:srgbClr>
                </a:innerShdw>
              </a:effectLst>
            </a:endParaRPr>
          </a:p>
        </p:txBody>
      </p:sp>
      <p:pic>
        <p:nvPicPr>
          <p:cNvPr id="6" name="Picture 5">
            <a:extLst>
              <a:ext uri="{FF2B5EF4-FFF2-40B4-BE49-F238E27FC236}">
                <a16:creationId xmlns:a16="http://schemas.microsoft.com/office/drawing/2014/main" id="{99A78103-01A6-4B01-BB90-B16E37C7AF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1509" y="1191054"/>
            <a:ext cx="1283083" cy="1685620"/>
          </a:xfrm>
          <a:prstGeom prst="rect">
            <a:avLst/>
          </a:prstGeom>
        </p:spPr>
      </p:pic>
      <p:pic>
        <p:nvPicPr>
          <p:cNvPr id="10" name="Picture 9">
            <a:extLst>
              <a:ext uri="{FF2B5EF4-FFF2-40B4-BE49-F238E27FC236}">
                <a16:creationId xmlns:a16="http://schemas.microsoft.com/office/drawing/2014/main" id="{12C32D54-AB3B-48E4-ADD6-A96EB5DE88D5}"/>
              </a:ext>
            </a:extLst>
          </p:cNvPr>
          <p:cNvPicPr>
            <a:picLocks noChangeAspect="1"/>
          </p:cNvPicPr>
          <p:nvPr/>
        </p:nvPicPr>
        <p:blipFill>
          <a:blip r:embed="rId5"/>
          <a:stretch>
            <a:fillRect/>
          </a:stretch>
        </p:blipFill>
        <p:spPr>
          <a:xfrm>
            <a:off x="8334531" y="1191054"/>
            <a:ext cx="1467448" cy="1943069"/>
          </a:xfrm>
          <a:prstGeom prst="rect">
            <a:avLst/>
          </a:prstGeom>
        </p:spPr>
      </p:pic>
      <p:sp>
        <p:nvSpPr>
          <p:cNvPr id="11" name="TextBox 10">
            <a:extLst>
              <a:ext uri="{FF2B5EF4-FFF2-40B4-BE49-F238E27FC236}">
                <a16:creationId xmlns:a16="http://schemas.microsoft.com/office/drawing/2014/main" id="{424A650B-1650-46F6-AA1F-9B2D14253D0B}"/>
              </a:ext>
            </a:extLst>
          </p:cNvPr>
          <p:cNvSpPr txBox="1"/>
          <p:nvPr/>
        </p:nvSpPr>
        <p:spPr>
          <a:xfrm>
            <a:off x="544683" y="3134123"/>
            <a:ext cx="4976734" cy="3170099"/>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মোঃ কবির উদ্দিন</a:t>
            </a:r>
          </a:p>
          <a:p>
            <a:pPr algn="ctr"/>
            <a:r>
              <a:rPr lang="bn-IN" sz="4000" dirty="0">
                <a:latin typeface="NikoshBAN" panose="02000000000000000000" pitchFamily="2" charset="0"/>
                <a:cs typeface="NikoshBAN" panose="02000000000000000000" pitchFamily="2" charset="0"/>
              </a:rPr>
              <a:t>সহকারি শিক্ষক</a:t>
            </a:r>
          </a:p>
          <a:p>
            <a:pPr algn="ctr"/>
            <a:r>
              <a:rPr lang="bn-IN" sz="4000" dirty="0">
                <a:latin typeface="NikoshBAN" panose="02000000000000000000" pitchFamily="2" charset="0"/>
                <a:cs typeface="NikoshBAN" panose="02000000000000000000" pitchFamily="2" charset="0"/>
              </a:rPr>
              <a:t>মানিকগঞ্জ সপ্রাবি</a:t>
            </a:r>
          </a:p>
          <a:p>
            <a:pPr algn="ctr"/>
            <a:r>
              <a:rPr lang="bn-IN" sz="4000" dirty="0">
                <a:latin typeface="NikoshBAN" panose="02000000000000000000" pitchFamily="2" charset="0"/>
                <a:cs typeface="NikoshBAN" panose="02000000000000000000" pitchFamily="2" charset="0"/>
              </a:rPr>
              <a:t>কানাইঘাট, সিলেট</a:t>
            </a:r>
          </a:p>
          <a:p>
            <a:pPr algn="ctr"/>
            <a:r>
              <a:rPr lang="bn-IN" sz="4000" dirty="0">
                <a:latin typeface="NikoshBAN" panose="02000000000000000000" pitchFamily="2" charset="0"/>
                <a:cs typeface="NikoshBAN" panose="02000000000000000000" pitchFamily="2" charset="0"/>
              </a:rPr>
              <a:t>মোবাই০১৭২৭৬২৫২৬০</a:t>
            </a:r>
            <a:endParaRPr lang="en-US" sz="4000" dirty="0">
              <a:latin typeface="NikoshBAN" panose="02000000000000000000" pitchFamily="2" charset="0"/>
              <a:cs typeface="NikoshBAN" panose="02000000000000000000" pitchFamily="2" charset="0"/>
            </a:endParaRPr>
          </a:p>
        </p:txBody>
      </p:sp>
      <p:sp>
        <p:nvSpPr>
          <p:cNvPr id="12" name="TextBox 11">
            <a:extLst>
              <a:ext uri="{FF2B5EF4-FFF2-40B4-BE49-F238E27FC236}">
                <a16:creationId xmlns:a16="http://schemas.microsoft.com/office/drawing/2014/main" id="{68AED7B2-B7A3-486D-8100-40443867FDF3}"/>
              </a:ext>
            </a:extLst>
          </p:cNvPr>
          <p:cNvSpPr txBox="1"/>
          <p:nvPr/>
        </p:nvSpPr>
        <p:spPr>
          <a:xfrm>
            <a:off x="6670583" y="3530632"/>
            <a:ext cx="4432629" cy="2554545"/>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শ্রেণি-৪র্থ, বিষয়-বাংলা</a:t>
            </a:r>
          </a:p>
          <a:p>
            <a:pPr algn="ctr"/>
            <a:r>
              <a:rPr lang="bn-IN" sz="4000" dirty="0">
                <a:latin typeface="NikoshBAN" panose="02000000000000000000" pitchFamily="2" charset="0"/>
                <a:cs typeface="NikoshBAN" panose="02000000000000000000" pitchFamily="2" charset="0"/>
              </a:rPr>
              <a:t>পাঠ-১০ ( মোবাইল ফোন )</a:t>
            </a:r>
          </a:p>
          <a:p>
            <a:pPr algn="ctr"/>
            <a:r>
              <a:rPr lang="bn-IN" sz="4000" dirty="0">
                <a:latin typeface="NikoshBAN" panose="02000000000000000000" pitchFamily="2" charset="0"/>
                <a:cs typeface="NikoshBAN" panose="02000000000000000000" pitchFamily="2" charset="0"/>
              </a:rPr>
              <a:t>সময়-৪৫ মিনিট</a:t>
            </a:r>
          </a:p>
          <a:p>
            <a:pPr algn="ctr"/>
            <a:r>
              <a:rPr lang="bn-IN" sz="4000" dirty="0">
                <a:latin typeface="NikoshBAN" panose="02000000000000000000" pitchFamily="2" charset="0"/>
                <a:cs typeface="NikoshBAN" panose="02000000000000000000" pitchFamily="2" charset="0"/>
              </a:rPr>
              <a:t>তারিখ-২০/০৮/২০২০</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46941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ircle(in)">
                                      <p:cBhvr>
                                        <p:cTn id="1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pic>
        <p:nvPicPr>
          <p:cNvPr id="17410" name="Picture 2" descr="মন্ত্রী-সচিবরা ৭৫ হাজার টাকায় ...">
            <a:extLst>
              <a:ext uri="{FF2B5EF4-FFF2-40B4-BE49-F238E27FC236}">
                <a16:creationId xmlns:a16="http://schemas.microsoft.com/office/drawing/2014/main" id="{E4D127B5-78E4-44D5-8DA7-47BB186767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0552" y="2086120"/>
            <a:ext cx="3552893" cy="301513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E446715-6980-4DAC-AC5B-BBDE02E876C3}"/>
              </a:ext>
            </a:extLst>
          </p:cNvPr>
          <p:cNvSpPr txBox="1"/>
          <p:nvPr/>
        </p:nvSpPr>
        <p:spPr>
          <a:xfrm>
            <a:off x="1008845" y="3239742"/>
            <a:ext cx="5659240" cy="707886"/>
          </a:xfrm>
          <a:prstGeom prst="rect">
            <a:avLst/>
          </a:prstGeom>
          <a:noFill/>
        </p:spPr>
        <p:txBody>
          <a:bodyPr wrap="square" rtlCol="0">
            <a:spAutoFit/>
          </a:bodyPr>
          <a:lstStyle/>
          <a:p>
            <a:pPr algn="l"/>
            <a:r>
              <a:rPr lang="bn-IN" sz="4000" dirty="0">
                <a:latin typeface="NikoshBAN" panose="02000000000000000000" pitchFamily="2" charset="0"/>
                <a:cs typeface="NikoshBAN" panose="02000000000000000000" pitchFamily="2" charset="0"/>
              </a:rPr>
              <a:t>মোবাইল ফোনের ৫টি ব্যবহার লিখ।</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6124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sp>
        <p:nvSpPr>
          <p:cNvPr id="2" name="Speech Bubble: Rectangle 1">
            <a:extLst>
              <a:ext uri="{FF2B5EF4-FFF2-40B4-BE49-F238E27FC236}">
                <a16:creationId xmlns:a16="http://schemas.microsoft.com/office/drawing/2014/main" id="{FBB2B318-5EA2-468A-8E5B-7660DF77A954}"/>
              </a:ext>
            </a:extLst>
          </p:cNvPr>
          <p:cNvSpPr/>
          <p:nvPr/>
        </p:nvSpPr>
        <p:spPr>
          <a:xfrm>
            <a:off x="2529840" y="2373923"/>
            <a:ext cx="7132320" cy="3114236"/>
          </a:xfrm>
          <a:prstGeom prst="wedgeRect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solidFill>
                  <a:schemeClr val="tx1"/>
                </a:solidFill>
                <a:latin typeface="NikoshBAN" panose="02000000000000000000" pitchFamily="2" charset="0"/>
                <a:cs typeface="NikoshBAN" panose="02000000000000000000" pitchFamily="2" charset="0"/>
              </a:rPr>
              <a:t>মোবাইল ফোন পাঠের ৪০ নাম্বার পৃষ্ঠার লেখা গুলো খাতায় লিখে আনবে।</a:t>
            </a:r>
            <a:endParaRPr lang="en-US" sz="3200" dirty="0">
              <a:solidFill>
                <a:schemeClr val="tx1"/>
              </a:solidFill>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16A54DAA-D12B-4DD2-852B-05966FF8E656}"/>
              </a:ext>
            </a:extLst>
          </p:cNvPr>
          <p:cNvSpPr txBox="1"/>
          <p:nvPr/>
        </p:nvSpPr>
        <p:spPr>
          <a:xfrm>
            <a:off x="3782013" y="1116623"/>
            <a:ext cx="4023360" cy="720969"/>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বাড়ির কাজ-</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86563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pic>
        <p:nvPicPr>
          <p:cNvPr id="18436" name="Picture 4" descr="ধন্যবাদ - আঞ্চলিক পাসপোর্ট অফিস">
            <a:extLst>
              <a:ext uri="{FF2B5EF4-FFF2-40B4-BE49-F238E27FC236}">
                <a16:creationId xmlns:a16="http://schemas.microsoft.com/office/drawing/2014/main" id="{9B723F21-FB01-4C7E-94D9-679891024B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391" y="1010663"/>
            <a:ext cx="3555609" cy="241833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DB64249D-1B5A-4CE4-B7F4-4F31A88D787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04298" y="3177833"/>
            <a:ext cx="2876550" cy="3429000"/>
          </a:xfrm>
          <a:prstGeom prst="rect">
            <a:avLst/>
          </a:prstGeom>
        </p:spPr>
      </p:pic>
    </p:spTree>
    <p:extLst>
      <p:ext uri="{BB962C8B-B14F-4D97-AF65-F5344CB8AC3E}">
        <p14:creationId xmlns:p14="http://schemas.microsoft.com/office/powerpoint/2010/main" val="265344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1000"/>
                                        <p:tgtEl>
                                          <p:spTgt spid="18436"/>
                                        </p:tgtEl>
                                      </p:cBhvr>
                                    </p:animEffect>
                                    <p:anim calcmode="lin" valueType="num">
                                      <p:cBhvr>
                                        <p:cTn id="8" dur="1000" fill="hold"/>
                                        <p:tgtEl>
                                          <p:spTgt spid="18436"/>
                                        </p:tgtEl>
                                        <p:attrNameLst>
                                          <p:attrName>ppt_x</p:attrName>
                                        </p:attrNameLst>
                                      </p:cBhvr>
                                      <p:tavLst>
                                        <p:tav tm="0">
                                          <p:val>
                                            <p:strVal val="#ppt_x"/>
                                          </p:val>
                                        </p:tav>
                                        <p:tav tm="100000">
                                          <p:val>
                                            <p:strVal val="#ppt_x"/>
                                          </p:val>
                                        </p:tav>
                                      </p:tavLst>
                                    </p:anim>
                                    <p:anim calcmode="lin" valueType="num">
                                      <p:cBhvr>
                                        <p:cTn id="9" dur="1000" fill="hold"/>
                                        <p:tgtEl>
                                          <p:spTgt spid="184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sp>
        <p:nvSpPr>
          <p:cNvPr id="9" name="Rectangle 8">
            <a:extLst>
              <a:ext uri="{FF2B5EF4-FFF2-40B4-BE49-F238E27FC236}">
                <a16:creationId xmlns:a16="http://schemas.microsoft.com/office/drawing/2014/main" id="{F48B9D96-5F69-45BF-A686-74DF7AFBB0CE}"/>
              </a:ext>
            </a:extLst>
          </p:cNvPr>
          <p:cNvSpPr/>
          <p:nvPr/>
        </p:nvSpPr>
        <p:spPr>
          <a:xfrm>
            <a:off x="2391509" y="553778"/>
            <a:ext cx="6611814" cy="830997"/>
          </a:xfrm>
          <a:prstGeom prst="rect">
            <a:avLst/>
          </a:prstGeom>
          <a:noFill/>
        </p:spPr>
        <p:txBody>
          <a:bodyPr wrap="square" lIns="91440" tIns="45720" rIns="91440" bIns="45720">
            <a:spAutoFit/>
          </a:bodyPr>
          <a:lstStyle/>
          <a:p>
            <a:pPr algn="ctr"/>
            <a:r>
              <a:rPr lang="bn-IN" sz="4800" b="1" spc="50" dirty="0">
                <a:ln w="0"/>
                <a:effectLst>
                  <a:innerShdw blurRad="63500" dist="50800" dir="13500000">
                    <a:srgbClr val="000000">
                      <a:alpha val="50000"/>
                    </a:srgbClr>
                  </a:innerShdw>
                </a:effectLst>
                <a:latin typeface="NikoshBAN" panose="02000000000000000000" pitchFamily="2" charset="0"/>
                <a:cs typeface="NikoshBAN" panose="02000000000000000000" pitchFamily="2" charset="0"/>
              </a:rPr>
              <a:t>পূর্বজ্ঞান যাচাই-</a:t>
            </a:r>
            <a:endParaRPr lang="en-US" sz="4800" b="1" cap="none" spc="50" dirty="0">
              <a:ln w="0"/>
              <a:effectLst>
                <a:innerShdw blurRad="63500" dist="50800" dir="13500000">
                  <a:srgbClr val="000000">
                    <a:alpha val="50000"/>
                  </a:srgbClr>
                </a:innerShdw>
              </a:effectLst>
            </a:endParaRPr>
          </a:p>
        </p:txBody>
      </p:sp>
      <p:pic>
        <p:nvPicPr>
          <p:cNvPr id="2050" name="Picture 2" descr="সত্যিই' বন্ধ হবে অবৈধ মুঠোফোন ...">
            <a:extLst>
              <a:ext uri="{FF2B5EF4-FFF2-40B4-BE49-F238E27FC236}">
                <a16:creationId xmlns:a16="http://schemas.microsoft.com/office/drawing/2014/main" id="{7F1EA161-4965-462A-99A5-B71D3E7E88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3900" y="3221870"/>
            <a:ext cx="5504200" cy="308235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E052206-D2E8-4749-9332-6D3026E727F0}"/>
              </a:ext>
            </a:extLst>
          </p:cNvPr>
          <p:cNvSpPr txBox="1"/>
          <p:nvPr/>
        </p:nvSpPr>
        <p:spPr>
          <a:xfrm>
            <a:off x="2938072" y="1903751"/>
            <a:ext cx="6065251" cy="704538"/>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ছবিতে কি দেখছ?</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01338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sp>
        <p:nvSpPr>
          <p:cNvPr id="3" name="TextBox 2">
            <a:extLst>
              <a:ext uri="{FF2B5EF4-FFF2-40B4-BE49-F238E27FC236}">
                <a16:creationId xmlns:a16="http://schemas.microsoft.com/office/drawing/2014/main" id="{8012A07C-57CF-4C97-83BC-817D3DC544C5}"/>
              </a:ext>
            </a:extLst>
          </p:cNvPr>
          <p:cNvSpPr txBox="1"/>
          <p:nvPr/>
        </p:nvSpPr>
        <p:spPr>
          <a:xfrm>
            <a:off x="2968284" y="745588"/>
            <a:ext cx="6119446" cy="923330"/>
          </a:xfrm>
          <a:prstGeom prst="rect">
            <a:avLst/>
          </a:prstGeom>
          <a:noFill/>
        </p:spPr>
        <p:txBody>
          <a:bodyPr wrap="square" rtlCol="0">
            <a:spAutoFit/>
          </a:bodyPr>
          <a:lstStyle/>
          <a:p>
            <a:pPr algn="ctr"/>
            <a:r>
              <a:rPr lang="bn-IN" sz="5400" dirty="0">
                <a:latin typeface="NikoshBAN" panose="02000000000000000000" pitchFamily="2" charset="0"/>
                <a:cs typeface="NikoshBAN" panose="02000000000000000000" pitchFamily="2" charset="0"/>
              </a:rPr>
              <a:t>শিখনফল-</a:t>
            </a:r>
            <a:endParaRPr lang="en-US" sz="5400"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CACA7908-7D2E-4DF3-AAC7-93AE981910C2}"/>
              </a:ext>
            </a:extLst>
          </p:cNvPr>
          <p:cNvSpPr txBox="1"/>
          <p:nvPr/>
        </p:nvSpPr>
        <p:spPr>
          <a:xfrm>
            <a:off x="1650386" y="2461846"/>
            <a:ext cx="8703436" cy="3170099"/>
          </a:xfrm>
          <a:prstGeom prst="rect">
            <a:avLst/>
          </a:prstGeom>
          <a:noFill/>
        </p:spPr>
        <p:txBody>
          <a:bodyPr wrap="square" rtlCol="0">
            <a:spAutoFit/>
          </a:bodyPr>
          <a:lstStyle/>
          <a:p>
            <a:r>
              <a:rPr lang="bn-IN" sz="4000" dirty="0">
                <a:solidFill>
                  <a:schemeClr val="tx1"/>
                </a:solidFill>
                <a:latin typeface="NikoshBAN" panose="02000000000000000000" pitchFamily="2" charset="0"/>
                <a:cs typeface="NikoshBAN" panose="02000000000000000000" pitchFamily="2" charset="0"/>
              </a:rPr>
              <a:t>শোনা-৩.১.১.- নির্ধারিত বিষয়ে বর্ণনা শোনে বুঝতে পারবে।</a:t>
            </a:r>
          </a:p>
          <a:p>
            <a:r>
              <a:rPr lang="bn-IN" sz="4000" dirty="0">
                <a:solidFill>
                  <a:schemeClr val="tx1"/>
                </a:solidFill>
                <a:latin typeface="NikoshBAN" panose="02000000000000000000" pitchFamily="2" charset="0"/>
                <a:cs typeface="NikoshBAN" panose="02000000000000000000" pitchFamily="2" charset="0"/>
              </a:rPr>
              <a:t>বলা-২.৫.২.-বিভিন্ন বিষয় বর্ণনা করতে পারবে।</a:t>
            </a:r>
          </a:p>
          <a:p>
            <a:r>
              <a:rPr lang="bn-IN" sz="4000" dirty="0">
                <a:solidFill>
                  <a:schemeClr val="tx1"/>
                </a:solidFill>
                <a:latin typeface="NikoshBAN" panose="02000000000000000000" pitchFamily="2" charset="0"/>
                <a:cs typeface="NikoshBAN" panose="02000000000000000000" pitchFamily="2" charset="0"/>
              </a:rPr>
              <a:t>পড়া-২.৫.৪.- বর্ণনা পড়ে ভাব বুঝতে পারবে।</a:t>
            </a:r>
          </a:p>
          <a:p>
            <a:r>
              <a:rPr lang="bn-IN" sz="4000" dirty="0">
                <a:solidFill>
                  <a:schemeClr val="tx1"/>
                </a:solidFill>
                <a:latin typeface="NikoshBAN" panose="02000000000000000000" pitchFamily="2" charset="0"/>
                <a:cs typeface="NikoshBAN" panose="02000000000000000000" pitchFamily="2" charset="0"/>
              </a:rPr>
              <a:t>লেখা-৩.২.১.- সহজ বিষয়ে অনুচ্ছেদ লিখতে পারবে।</a:t>
            </a:r>
          </a:p>
        </p:txBody>
      </p:sp>
    </p:spTree>
    <p:extLst>
      <p:ext uri="{BB962C8B-B14F-4D97-AF65-F5344CB8AC3E}">
        <p14:creationId xmlns:p14="http://schemas.microsoft.com/office/powerpoint/2010/main" val="44669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pic>
        <p:nvPicPr>
          <p:cNvPr id="3074" name="Picture 2" descr="খরচ বাড়বে মোবাইল ফোনে কথা বলার ...">
            <a:extLst>
              <a:ext uri="{FF2B5EF4-FFF2-40B4-BE49-F238E27FC236}">
                <a16:creationId xmlns:a16="http://schemas.microsoft.com/office/drawing/2014/main" id="{A2DE11E4-BB96-4F00-AC29-69013FB65E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0248" y="1043542"/>
            <a:ext cx="6091503" cy="336848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67EE301-F5A5-4415-AA1D-DD4DF3222C4B}"/>
              </a:ext>
            </a:extLst>
          </p:cNvPr>
          <p:cNvSpPr txBox="1"/>
          <p:nvPr/>
        </p:nvSpPr>
        <p:spPr>
          <a:xfrm>
            <a:off x="492369" y="5106572"/>
            <a:ext cx="11332327" cy="707886"/>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মোবাইল ফোনের সবচেয়ে বড় সুবিধা হলো অন্যের সাথে কথা বলা যায়।</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0324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heel(1)">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sp>
        <p:nvSpPr>
          <p:cNvPr id="2" name="TextBox 1">
            <a:extLst>
              <a:ext uri="{FF2B5EF4-FFF2-40B4-BE49-F238E27FC236}">
                <a16:creationId xmlns:a16="http://schemas.microsoft.com/office/drawing/2014/main" id="{167EE301-F5A5-4415-AA1D-DD4DF3222C4B}"/>
              </a:ext>
            </a:extLst>
          </p:cNvPr>
          <p:cNvSpPr txBox="1"/>
          <p:nvPr/>
        </p:nvSpPr>
        <p:spPr>
          <a:xfrm>
            <a:off x="2065755" y="478301"/>
            <a:ext cx="7455876" cy="707886"/>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ইন্টারনেট সংযোগ মোবাইলের সুবিধা-</a:t>
            </a:r>
            <a:endParaRPr lang="en-US" sz="4000" dirty="0">
              <a:latin typeface="NikoshBAN" panose="02000000000000000000" pitchFamily="2" charset="0"/>
              <a:cs typeface="NikoshBAN" panose="02000000000000000000" pitchFamily="2" charset="0"/>
            </a:endParaRPr>
          </a:p>
        </p:txBody>
      </p:sp>
      <p:pic>
        <p:nvPicPr>
          <p:cNvPr id="4098" name="Picture 2" descr="12 best camera apps for Android smartphone">
            <a:extLst>
              <a:ext uri="{FF2B5EF4-FFF2-40B4-BE49-F238E27FC236}">
                <a16:creationId xmlns:a16="http://schemas.microsoft.com/office/drawing/2014/main" id="{28EEFC94-723F-4A75-9F7E-DD5F6F3046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568" y="1949511"/>
            <a:ext cx="5333248" cy="295897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সিনেমা দেখুন মোবাইলে">
            <a:extLst>
              <a:ext uri="{FF2B5EF4-FFF2-40B4-BE49-F238E27FC236}">
                <a16:creationId xmlns:a16="http://schemas.microsoft.com/office/drawing/2014/main" id="{E0C1C281-E5E1-403D-B7B1-35ADC692C38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0186" y="1949511"/>
            <a:ext cx="5283890" cy="295897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B3FEC6F-B1B4-44C8-AC95-4BFDE854F2A8}"/>
              </a:ext>
            </a:extLst>
          </p:cNvPr>
          <p:cNvSpPr txBox="1"/>
          <p:nvPr/>
        </p:nvSpPr>
        <p:spPr>
          <a:xfrm>
            <a:off x="538568" y="5155809"/>
            <a:ext cx="5333248" cy="707886"/>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ছবি তোলা যায়</a:t>
            </a:r>
            <a:endParaRPr lang="en-US" sz="4000" dirty="0">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id="{FF37622E-21BB-4096-B3AC-785291F13A8A}"/>
              </a:ext>
            </a:extLst>
          </p:cNvPr>
          <p:cNvSpPr txBox="1"/>
          <p:nvPr/>
        </p:nvSpPr>
        <p:spPr>
          <a:xfrm>
            <a:off x="6096000" y="5155809"/>
            <a:ext cx="5333248" cy="707886"/>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সিনেমা দেখা যায়</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85015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ircle(in)">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4100"/>
                                        </p:tgtEl>
                                        <p:attrNameLst>
                                          <p:attrName>style.visibility</p:attrName>
                                        </p:attrNameLst>
                                      </p:cBhvr>
                                      <p:to>
                                        <p:strVal val="visible"/>
                                      </p:to>
                                    </p:set>
                                    <p:animEffect transition="in" filter="circle(in)">
                                      <p:cBhvr>
                                        <p:cTn id="20" dur="2000"/>
                                        <p:tgtEl>
                                          <p:spTgt spid="4100"/>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90"/>
                                          </p:val>
                                        </p:tav>
                                        <p:tav tm="100000">
                                          <p:val>
                                            <p:fltVal val="0"/>
                                          </p:val>
                                        </p:tav>
                                      </p:tavLst>
                                    </p:anim>
                                    <p:animEffect transition="in" filter="fade">
                                      <p:cBhvr>
                                        <p:cTn id="2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sp>
        <p:nvSpPr>
          <p:cNvPr id="2" name="TextBox 1">
            <a:extLst>
              <a:ext uri="{FF2B5EF4-FFF2-40B4-BE49-F238E27FC236}">
                <a16:creationId xmlns:a16="http://schemas.microsoft.com/office/drawing/2014/main" id="{167EE301-F5A5-4415-AA1D-DD4DF3222C4B}"/>
              </a:ext>
            </a:extLst>
          </p:cNvPr>
          <p:cNvSpPr txBox="1"/>
          <p:nvPr/>
        </p:nvSpPr>
        <p:spPr>
          <a:xfrm>
            <a:off x="2065755" y="478301"/>
            <a:ext cx="7455876" cy="707886"/>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ইন্টারনেট সংযোগ মোবাইলের সুবিধা-</a:t>
            </a:r>
            <a:endParaRPr lang="en-US" sz="40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3B3FEC6F-B1B4-44C8-AC95-4BFDE854F2A8}"/>
              </a:ext>
            </a:extLst>
          </p:cNvPr>
          <p:cNvSpPr txBox="1"/>
          <p:nvPr/>
        </p:nvSpPr>
        <p:spPr>
          <a:xfrm>
            <a:off x="538568" y="5155809"/>
            <a:ext cx="5333248" cy="707886"/>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বই পড়া যায়</a:t>
            </a:r>
            <a:endParaRPr lang="en-US" sz="4000" dirty="0">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id="{FF37622E-21BB-4096-B3AC-785291F13A8A}"/>
              </a:ext>
            </a:extLst>
          </p:cNvPr>
          <p:cNvSpPr txBox="1"/>
          <p:nvPr/>
        </p:nvSpPr>
        <p:spPr>
          <a:xfrm>
            <a:off x="6096000" y="5155809"/>
            <a:ext cx="5333248" cy="707886"/>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গান শোনা যায়</a:t>
            </a:r>
            <a:endParaRPr lang="en-US" sz="4000" dirty="0">
              <a:latin typeface="NikoshBAN" panose="02000000000000000000" pitchFamily="2" charset="0"/>
              <a:cs typeface="NikoshBAN" panose="02000000000000000000" pitchFamily="2" charset="0"/>
            </a:endParaRPr>
          </a:p>
        </p:txBody>
      </p:sp>
      <p:pic>
        <p:nvPicPr>
          <p:cNvPr id="5122" name="Picture 2" descr="প্রযুক্তির গ্রাসে বই পড়া">
            <a:extLst>
              <a:ext uri="{FF2B5EF4-FFF2-40B4-BE49-F238E27FC236}">
                <a16:creationId xmlns:a16="http://schemas.microsoft.com/office/drawing/2014/main" id="{C0851086-39DB-48DB-8A04-F2F6E4C585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651" y="1761587"/>
            <a:ext cx="4916543" cy="3103301"/>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মোবাইলে গান ডাউনলোড - সন্দীপন বসু ...">
            <a:extLst>
              <a:ext uri="{FF2B5EF4-FFF2-40B4-BE49-F238E27FC236}">
                <a16:creationId xmlns:a16="http://schemas.microsoft.com/office/drawing/2014/main" id="{ACBFFAFB-C378-4AD5-B463-23E07385203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1808" y="1744972"/>
            <a:ext cx="4369040" cy="3103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6230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ircle(in)">
                                      <p:cBhvr>
                                        <p:cTn id="7" dur="2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5124"/>
                                        </p:tgtEl>
                                        <p:attrNameLst>
                                          <p:attrName>style.visibility</p:attrName>
                                        </p:attrNameLst>
                                      </p:cBhvr>
                                      <p:to>
                                        <p:strVal val="visible"/>
                                      </p:to>
                                    </p:set>
                                    <p:animEffect transition="in" filter="circle(in)">
                                      <p:cBhvr>
                                        <p:cTn id="20" dur="2000"/>
                                        <p:tgtEl>
                                          <p:spTgt spid="5124"/>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90"/>
                                          </p:val>
                                        </p:tav>
                                        <p:tav tm="100000">
                                          <p:val>
                                            <p:fltVal val="0"/>
                                          </p:val>
                                        </p:tav>
                                      </p:tavLst>
                                    </p:anim>
                                    <p:animEffect transition="in" filter="fade">
                                      <p:cBhvr>
                                        <p:cTn id="2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sp>
        <p:nvSpPr>
          <p:cNvPr id="2" name="TextBox 1">
            <a:extLst>
              <a:ext uri="{FF2B5EF4-FFF2-40B4-BE49-F238E27FC236}">
                <a16:creationId xmlns:a16="http://schemas.microsoft.com/office/drawing/2014/main" id="{167EE301-F5A5-4415-AA1D-DD4DF3222C4B}"/>
              </a:ext>
            </a:extLst>
          </p:cNvPr>
          <p:cNvSpPr txBox="1"/>
          <p:nvPr/>
        </p:nvSpPr>
        <p:spPr>
          <a:xfrm>
            <a:off x="2065755" y="478301"/>
            <a:ext cx="7455876" cy="707886"/>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ইন্টারনেট সংযোগ মোবাইলের সুবিধা-</a:t>
            </a:r>
            <a:endParaRPr lang="en-US" sz="40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3B3FEC6F-B1B4-44C8-AC95-4BFDE854F2A8}"/>
              </a:ext>
            </a:extLst>
          </p:cNvPr>
          <p:cNvSpPr txBox="1"/>
          <p:nvPr/>
        </p:nvSpPr>
        <p:spPr>
          <a:xfrm>
            <a:off x="762752" y="4967162"/>
            <a:ext cx="5333248" cy="707886"/>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এসএমএস পাঠানো যায় </a:t>
            </a:r>
            <a:endParaRPr lang="en-US" sz="4000" dirty="0">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id="{FF37622E-21BB-4096-B3AC-785291F13A8A}"/>
              </a:ext>
            </a:extLst>
          </p:cNvPr>
          <p:cNvSpPr txBox="1"/>
          <p:nvPr/>
        </p:nvSpPr>
        <p:spPr>
          <a:xfrm>
            <a:off x="6096000" y="4967444"/>
            <a:ext cx="5333248" cy="707886"/>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টাকা পাঠানো যায়</a:t>
            </a:r>
            <a:endParaRPr lang="en-US" sz="4000" dirty="0">
              <a:latin typeface="NikoshBAN" panose="02000000000000000000" pitchFamily="2" charset="0"/>
              <a:cs typeface="NikoshBAN" panose="02000000000000000000" pitchFamily="2" charset="0"/>
            </a:endParaRPr>
          </a:p>
        </p:txBody>
      </p:sp>
      <p:pic>
        <p:nvPicPr>
          <p:cNvPr id="6146" name="Picture 2" descr="গ্রাহককে বাংলায় এসএমএস পাঠাতে ...">
            <a:extLst>
              <a:ext uri="{FF2B5EF4-FFF2-40B4-BE49-F238E27FC236}">
                <a16:creationId xmlns:a16="http://schemas.microsoft.com/office/drawing/2014/main" id="{3E6BDE59-0F34-4CF7-BC23-89DB1FEF8E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4433" y="1785550"/>
            <a:ext cx="4857383" cy="277089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Mobile money transfer. | Premium Vector">
            <a:extLst>
              <a:ext uri="{FF2B5EF4-FFF2-40B4-BE49-F238E27FC236}">
                <a16:creationId xmlns:a16="http://schemas.microsoft.com/office/drawing/2014/main" id="{4934D001-7227-4F66-98FB-0E5C91B061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53544" y="1785550"/>
            <a:ext cx="4618160" cy="2770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326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heel(1)">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6148"/>
                                        </p:tgtEl>
                                        <p:attrNameLst>
                                          <p:attrName>style.visibility</p:attrName>
                                        </p:attrNameLst>
                                      </p:cBhvr>
                                      <p:to>
                                        <p:strVal val="visible"/>
                                      </p:to>
                                    </p:set>
                                    <p:animEffect transition="in" filter="wheel(1)">
                                      <p:cBhvr>
                                        <p:cTn id="20" dur="2000"/>
                                        <p:tgtEl>
                                          <p:spTgt spid="6148"/>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90"/>
                                          </p:val>
                                        </p:tav>
                                        <p:tav tm="100000">
                                          <p:val>
                                            <p:fltVal val="0"/>
                                          </p:val>
                                        </p:tav>
                                      </p:tavLst>
                                    </p:anim>
                                    <p:animEffect transition="in" filter="fade">
                                      <p:cBhvr>
                                        <p:cTn id="2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534D6-75AE-49F9-8EB4-20A5625E0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04" y="251167"/>
            <a:ext cx="1283082" cy="1225941"/>
          </a:xfrm>
          <a:prstGeom prst="rect">
            <a:avLst/>
          </a:prstGeom>
        </p:spPr>
      </p:pic>
      <p:pic>
        <p:nvPicPr>
          <p:cNvPr id="7" name="Picture 6">
            <a:extLst>
              <a:ext uri="{FF2B5EF4-FFF2-40B4-BE49-F238E27FC236}">
                <a16:creationId xmlns:a16="http://schemas.microsoft.com/office/drawing/2014/main" id="{4298FFB3-D98A-459C-BE90-830AE5E012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000" y="251167"/>
            <a:ext cx="1887696" cy="1060645"/>
          </a:xfrm>
          <a:prstGeom prst="rect">
            <a:avLst/>
          </a:prstGeom>
        </p:spPr>
      </p:pic>
      <p:pic>
        <p:nvPicPr>
          <p:cNvPr id="7170" name="Picture 2" descr="মোবাইল ফোন - উইকিপিডিয়া">
            <a:extLst>
              <a:ext uri="{FF2B5EF4-FFF2-40B4-BE49-F238E27FC236}">
                <a16:creationId xmlns:a16="http://schemas.microsoft.com/office/drawing/2014/main" id="{411D6EF8-9E0E-4472-AED3-FC6922B1CE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4855" y="1656838"/>
            <a:ext cx="3226851" cy="40295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A46ED2C-3BEF-4EF7-869F-663A9EED1B77}"/>
              </a:ext>
            </a:extLst>
          </p:cNvPr>
          <p:cNvSpPr txBox="1"/>
          <p:nvPr/>
        </p:nvSpPr>
        <p:spPr>
          <a:xfrm>
            <a:off x="890294" y="2377441"/>
            <a:ext cx="6497730" cy="3170099"/>
          </a:xfrm>
          <a:prstGeom prst="rect">
            <a:avLst/>
          </a:prstGeom>
          <a:noFill/>
        </p:spPr>
        <p:txBody>
          <a:bodyPr wrap="square" rtlCol="0">
            <a:spAutoFit/>
          </a:bodyPr>
          <a:lstStyle/>
          <a:p>
            <a:pPr algn="l"/>
            <a:r>
              <a:rPr lang="bn-IN" sz="4000" dirty="0">
                <a:latin typeface="NikoshBAN" panose="02000000000000000000" pitchFamily="2" charset="0"/>
                <a:cs typeface="NikoshBAN" panose="02000000000000000000" pitchFamily="2" charset="0"/>
              </a:rPr>
              <a:t>কেউ একজন মোবাইল আবিষ্কার করেননি।</a:t>
            </a:r>
          </a:p>
          <a:p>
            <a:pPr algn="l"/>
            <a:r>
              <a:rPr lang="bn-IN" sz="4000" dirty="0">
                <a:latin typeface="NikoshBAN" panose="02000000000000000000" pitchFamily="2" charset="0"/>
                <a:cs typeface="NikoshBAN" panose="02000000000000000000" pitchFamily="2" charset="0"/>
              </a:rPr>
              <a:t>২য় বিশ্বযুদ্ধের পর মোবাইল উদ্ভাবনের কাজ শরু হয়। তারপর কালে-কালে মোবাইলের পরিবর্তন ও উন্নয়ন হয়।</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0100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spPr>
      <a:bodyPr rtlCol="0" anchor="ctr"/>
      <a:lstStyle>
        <a:defPPr algn="ctr">
          <a:defRPr sz="4000" dirty="0">
            <a:solidFill>
              <a:schemeClr val="bg1"/>
            </a:solidFill>
            <a:latin typeface="NikoshBAN" panose="02000000000000000000" pitchFamily="2" charset="0"/>
            <a:cs typeface="NikoshBAN" panose="02000000000000000000" pitchFamily="2"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4000" dirty="0">
            <a:latin typeface="NikoshBAN" panose="02000000000000000000" pitchFamily="2" charset="0"/>
            <a:cs typeface="NikoshBAN" panose="02000000000000000000" pitchFamily="2"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292</Words>
  <Application>Microsoft Office PowerPoint</Application>
  <PresentationFormat>Widescreen</PresentationFormat>
  <Paragraphs>43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kabir uddin</dc:creator>
  <cp:lastModifiedBy>kabir uddin</cp:lastModifiedBy>
  <cp:revision>25</cp:revision>
  <dcterms:created xsi:type="dcterms:W3CDTF">2020-08-21T00:03:27Z</dcterms:created>
  <dcterms:modified xsi:type="dcterms:W3CDTF">2020-08-21T01:32:52Z</dcterms:modified>
</cp:coreProperties>
</file>