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0" r:id="rId2"/>
    <p:sldId id="256" r:id="rId3"/>
    <p:sldId id="257" r:id="rId4"/>
    <p:sldId id="258" r:id="rId5"/>
    <p:sldId id="274" r:id="rId6"/>
    <p:sldId id="288" r:id="rId7"/>
    <p:sldId id="289" r:id="rId8"/>
    <p:sldId id="290" r:id="rId9"/>
    <p:sldId id="259" r:id="rId10"/>
    <p:sldId id="291" r:id="rId11"/>
    <p:sldId id="275" r:id="rId12"/>
    <p:sldId id="276" r:id="rId13"/>
    <p:sldId id="260" r:id="rId14"/>
    <p:sldId id="277" r:id="rId15"/>
    <p:sldId id="285" r:id="rId16"/>
    <p:sldId id="273" r:id="rId17"/>
    <p:sldId id="271" r:id="rId18"/>
    <p:sldId id="261" r:id="rId19"/>
    <p:sldId id="262" r:id="rId20"/>
    <p:sldId id="281" r:id="rId21"/>
    <p:sldId id="272" r:id="rId22"/>
    <p:sldId id="282" r:id="rId23"/>
    <p:sldId id="263" r:id="rId24"/>
    <p:sldId id="264" r:id="rId25"/>
    <p:sldId id="292" r:id="rId26"/>
    <p:sldId id="293" r:id="rId27"/>
    <p:sldId id="266" r:id="rId28"/>
    <p:sldId id="265" r:id="rId29"/>
    <p:sldId id="267" r:id="rId30"/>
    <p:sldId id="294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E3A8A-54AD-4537-9981-9CF3932F79CB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C11D7-130C-49C7-A855-9F3C71D7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C11D7-130C-49C7-A855-9F3C71D772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94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0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E32533-6C37-48C2-99CF-28EDA5A4A948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3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512B5C-C2D1-4B2E-A2B9-3BC766CB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AECF6-3BEC-496A-BAAD-1AC008188C21}"/>
              </a:ext>
            </a:extLst>
          </p:cNvPr>
          <p:cNvSpPr txBox="1"/>
          <p:nvPr/>
        </p:nvSpPr>
        <p:spPr>
          <a:xfrm>
            <a:off x="1211179" y="1925052"/>
            <a:ext cx="9769642" cy="28007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60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9AAE1-FAE7-4440-B458-23E396F4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7" y="1094874"/>
            <a:ext cx="6374730" cy="41388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02F75-2474-414E-91A4-95CC4F623D20}"/>
              </a:ext>
            </a:extLst>
          </p:cNvPr>
          <p:cNvSpPr txBox="1"/>
          <p:nvPr/>
        </p:nvSpPr>
        <p:spPr>
          <a:xfrm>
            <a:off x="6713621" y="2702640"/>
            <a:ext cx="605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3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463CE-C602-474E-8F1B-BAECCD0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" y="707357"/>
            <a:ext cx="4571999" cy="23341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745258-1073-4062-9449-28ADE29E2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2" b="11155"/>
          <a:stretch/>
        </p:blipFill>
        <p:spPr>
          <a:xfrm>
            <a:off x="6396789" y="1645821"/>
            <a:ext cx="4572000" cy="23341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255D1-351F-4342-AD67-C75F0F7B5B3F}"/>
              </a:ext>
            </a:extLst>
          </p:cNvPr>
          <p:cNvSpPr txBox="1"/>
          <p:nvPr/>
        </p:nvSpPr>
        <p:spPr>
          <a:xfrm>
            <a:off x="2658979" y="4993105"/>
            <a:ext cx="6773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প্রশস্ত রাস্তা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25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08" y="1732548"/>
            <a:ext cx="4828869" cy="28006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3" y="830179"/>
            <a:ext cx="4959985" cy="28006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20606-B24E-4313-91A3-2CC3E0605342}"/>
              </a:ext>
            </a:extLst>
          </p:cNvPr>
          <p:cNvSpPr txBox="1"/>
          <p:nvPr/>
        </p:nvSpPr>
        <p:spPr>
          <a:xfrm>
            <a:off x="1644513" y="5249961"/>
            <a:ext cx="8618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নিষ্কাশনের জন্য নালা বা ড্রেন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79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r="31409"/>
          <a:stretch/>
        </p:blipFill>
        <p:spPr>
          <a:xfrm>
            <a:off x="770020" y="670494"/>
            <a:ext cx="4006516" cy="52440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3A1F92-CBB0-4C13-B226-83E60B1B25CB}"/>
              </a:ext>
            </a:extLst>
          </p:cNvPr>
          <p:cNvSpPr txBox="1"/>
          <p:nvPr/>
        </p:nvSpPr>
        <p:spPr>
          <a:xfrm>
            <a:off x="5317958" y="2731168"/>
            <a:ext cx="6874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ফেলার জন্য ডাস্টবিন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3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3" y="1050131"/>
            <a:ext cx="5102559" cy="47577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62DC1-8760-482A-812F-5D0A53FCC29C}"/>
              </a:ext>
            </a:extLst>
          </p:cNvPr>
          <p:cNvSpPr txBox="1"/>
          <p:nvPr/>
        </p:nvSpPr>
        <p:spPr>
          <a:xfrm>
            <a:off x="6340642" y="2634916"/>
            <a:ext cx="5727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খাবার পানির ব্যবস্তা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54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75" y="1251284"/>
            <a:ext cx="4496050" cy="3224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0" y="757990"/>
            <a:ext cx="4496050" cy="3224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F9D58-8D8D-4A7C-97E5-9698EFB22B75}"/>
              </a:ext>
            </a:extLst>
          </p:cNvPr>
          <p:cNvSpPr txBox="1"/>
          <p:nvPr/>
        </p:nvSpPr>
        <p:spPr>
          <a:xfrm>
            <a:off x="4018547" y="5450305"/>
            <a:ext cx="59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সুবিধা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1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1F80E-F09C-4073-95CB-64BC4F84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821498"/>
            <a:ext cx="4342648" cy="26075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B36E7-F15D-4CD0-B8E5-5CE292FE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45" y="1606233"/>
            <a:ext cx="4342649" cy="26075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9AE52-CBBE-465B-AEA3-BEC932E54F93}"/>
              </a:ext>
            </a:extLst>
          </p:cNvPr>
          <p:cNvSpPr txBox="1"/>
          <p:nvPr/>
        </p:nvSpPr>
        <p:spPr>
          <a:xfrm>
            <a:off x="3794708" y="5062967"/>
            <a:ext cx="5438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 ব্যবস্থা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95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" y="998636"/>
            <a:ext cx="5446295" cy="49369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630936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3060" y="7176254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4206" y="5935563"/>
            <a:ext cx="629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6686788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707136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722376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2EE70-244C-4273-AD5D-55F059DDE23F}"/>
              </a:ext>
            </a:extLst>
          </p:cNvPr>
          <p:cNvSpPr txBox="1"/>
          <p:nvPr/>
        </p:nvSpPr>
        <p:spPr>
          <a:xfrm>
            <a:off x="7255042" y="2971300"/>
            <a:ext cx="4764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বাতি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3.33333E-6 L -4.58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5" y="538827"/>
            <a:ext cx="3057678" cy="26633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6720" y="3765275"/>
            <a:ext cx="2667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31" y="1188528"/>
            <a:ext cx="3291840" cy="26633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09944" y="4337777"/>
            <a:ext cx="20573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784100"/>
            <a:ext cx="3291840" cy="26633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448799" y="4864271"/>
            <a:ext cx="184404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2DB97-52B6-492D-BBF6-52816AA92E7C}"/>
              </a:ext>
            </a:extLst>
          </p:cNvPr>
          <p:cNvSpPr txBox="1"/>
          <p:nvPr/>
        </p:nvSpPr>
        <p:spPr>
          <a:xfrm>
            <a:off x="3791673" y="5449046"/>
            <a:ext cx="595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45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" y="623790"/>
            <a:ext cx="4725523" cy="30343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22022-77FF-420F-A5DB-ECA7C4F80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8" y="1140579"/>
            <a:ext cx="4848476" cy="30343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C1C32-9BE7-4716-A4B3-46323AD999A8}"/>
              </a:ext>
            </a:extLst>
          </p:cNvPr>
          <p:cNvSpPr txBox="1"/>
          <p:nvPr/>
        </p:nvSpPr>
        <p:spPr>
          <a:xfrm>
            <a:off x="2793331" y="5126214"/>
            <a:ext cx="6605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প্রতিষ্ঠান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3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060EC-A1D9-4AA6-989F-6097B8AC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04678B-1728-4C87-A2E2-0B730CD00D09}"/>
              </a:ext>
            </a:extLst>
          </p:cNvPr>
          <p:cNvSpPr/>
          <p:nvPr/>
        </p:nvSpPr>
        <p:spPr>
          <a:xfrm>
            <a:off x="4042610" y="559469"/>
            <a:ext cx="5534526" cy="102268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582E9-A1F2-412C-81BB-E394A8D523E7}"/>
              </a:ext>
            </a:extLst>
          </p:cNvPr>
          <p:cNvSpPr txBox="1"/>
          <p:nvPr/>
        </p:nvSpPr>
        <p:spPr>
          <a:xfrm>
            <a:off x="4584031" y="2220424"/>
            <a:ext cx="5450305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বিদ্যালয়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সদর,হবিগঞ্জ।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EEA2A-C2E4-43B4-B24C-FE0F1C844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6696" r="39528"/>
          <a:stretch/>
        </p:blipFill>
        <p:spPr>
          <a:xfrm>
            <a:off x="1596188" y="1582153"/>
            <a:ext cx="2771275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5100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7CA391-6C76-4CF5-994B-3263610F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06" y="584065"/>
            <a:ext cx="4461711" cy="29357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E8CCC-20A9-46EF-9F66-02EAC058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10" y="1317458"/>
            <a:ext cx="4892391" cy="29357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075EB5-0D7A-41C2-A595-9AE66DB3AA50}"/>
              </a:ext>
            </a:extLst>
          </p:cNvPr>
          <p:cNvSpPr txBox="1"/>
          <p:nvPr/>
        </p:nvSpPr>
        <p:spPr>
          <a:xfrm>
            <a:off x="4427622" y="4986544"/>
            <a:ext cx="4620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3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B2C70-1852-4F7D-9565-68B324C50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5" y="532899"/>
            <a:ext cx="4687804" cy="3409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01E48-C92E-41DE-8371-A80BACBDA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4530"/>
            <a:ext cx="5041985" cy="3409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98284-4E5B-424D-8180-3373AD9535BB}"/>
              </a:ext>
            </a:extLst>
          </p:cNvPr>
          <p:cNvSpPr txBox="1"/>
          <p:nvPr/>
        </p:nvSpPr>
        <p:spPr>
          <a:xfrm>
            <a:off x="3311440" y="4586109"/>
            <a:ext cx="3850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71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962F8-9087-4C8D-93AF-2B51B1ACC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0" y="1058370"/>
            <a:ext cx="6025815" cy="4668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CE5FC-793C-494E-B1CE-2011B001A522}"/>
              </a:ext>
            </a:extLst>
          </p:cNvPr>
          <p:cNvSpPr txBox="1"/>
          <p:nvPr/>
        </p:nvSpPr>
        <p:spPr>
          <a:xfrm>
            <a:off x="7700211" y="3056021"/>
            <a:ext cx="4391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7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86738" y="1379220"/>
            <a:ext cx="252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0C561-D89F-4BDB-958B-E3C612063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1" y="517358"/>
            <a:ext cx="8662737" cy="37709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4FC42E-A54B-4F55-B7BA-1B1D2B21AA52}"/>
              </a:ext>
            </a:extLst>
          </p:cNvPr>
          <p:cNvSpPr txBox="1"/>
          <p:nvPr/>
        </p:nvSpPr>
        <p:spPr>
          <a:xfrm>
            <a:off x="471236" y="4896538"/>
            <a:ext cx="11249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সুযোগ-সুবিধা পর্যাপ্ত নয়া হয় তাহলে স্থানীয় জনগনের দায়িত্ব হলো সিটি কর্পোরেশন/পৌরসভার মেয়র এবং কাউন্সিলরকে জানানো।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8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3" y="592418"/>
            <a:ext cx="2513880" cy="2862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DB09C-F5CD-4157-9D17-4DA61F9C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0" y="541421"/>
            <a:ext cx="2611532" cy="2862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0E456B-8FDE-45BB-BDB2-5433728EF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038" y="594845"/>
            <a:ext cx="2611532" cy="2755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0CFF7C-85B2-47CC-88BF-AA332156D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06" y="592418"/>
            <a:ext cx="2513880" cy="2645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3ED54-448D-4E83-A8C4-49BF33F59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7" y="541421"/>
            <a:ext cx="2478544" cy="2645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A7353D-F51C-4F52-A3AF-EC13F1370804}"/>
              </a:ext>
            </a:extLst>
          </p:cNvPr>
          <p:cNvSpPr txBox="1"/>
          <p:nvPr/>
        </p:nvSpPr>
        <p:spPr>
          <a:xfrm>
            <a:off x="1167062" y="4161489"/>
            <a:ext cx="10684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সকলে মিলে শহরাঞ্চলের সুবিধাগুলোর উন্নয়নের কাজ করতে পারেন।যেমন,সেতু মেরামত করা,ময়লা নিষ্কাশন ব্যবস্তার উন্নয়ন,বৃক্ষ রোপন,খেলার মাঠ উপযোগী রাখা।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4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14486-07DC-42D4-96A3-3F0B0616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0D89A7-601D-4478-9821-1BDC3E751A76}"/>
              </a:ext>
            </a:extLst>
          </p:cNvPr>
          <p:cNvSpPr/>
          <p:nvPr/>
        </p:nvSpPr>
        <p:spPr>
          <a:xfrm>
            <a:off x="3212431" y="866283"/>
            <a:ext cx="5510463" cy="103471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756E4-85BA-4435-8C5D-7A22436DB097}"/>
              </a:ext>
            </a:extLst>
          </p:cNvPr>
          <p:cNvSpPr txBox="1"/>
          <p:nvPr/>
        </p:nvSpPr>
        <p:spPr>
          <a:xfrm>
            <a:off x="1552074" y="2767280"/>
            <a:ext cx="9516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 ও গ্রামাঞ্চলের কোন সুবিধাগুলো একই এবং কোনগুলো আলাদা ? কেন?আলোচনা কর।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58ADB-4DAD-4297-A184-9EC70BBE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AFAFF-3286-418C-AA21-041910EBCE95}"/>
              </a:ext>
            </a:extLst>
          </p:cNvPr>
          <p:cNvSpPr txBox="1"/>
          <p:nvPr/>
        </p:nvSpPr>
        <p:spPr>
          <a:xfrm>
            <a:off x="3019926" y="854242"/>
            <a:ext cx="8061158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সঠিক উত্তরের পাশে ঠিক ( ) চিহ্ন দাও।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DB5AA-A517-4848-A8BA-6540564C307D}"/>
              </a:ext>
            </a:extLst>
          </p:cNvPr>
          <p:cNvSpPr txBox="1"/>
          <p:nvPr/>
        </p:nvSpPr>
        <p:spPr>
          <a:xfrm>
            <a:off x="1588167" y="2038789"/>
            <a:ext cx="993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বসবাসকারী মানুষের স্বাস্থ্য রক্ষায় কোনটি থাকা সবচেয়ে প্রয়োজন?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709E2-25DC-4232-8B64-8063953FBC60}"/>
              </a:ext>
            </a:extLst>
          </p:cNvPr>
          <p:cNvSpPr txBox="1"/>
          <p:nvPr/>
        </p:nvSpPr>
        <p:spPr>
          <a:xfrm>
            <a:off x="2049381" y="3540114"/>
            <a:ext cx="8333873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গাড়ি                    খ) ডাস্টবিন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নদী                     ঘ) পুকুর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27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610852" y="849813"/>
            <a:ext cx="5665788" cy="8509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489960" y="1737360"/>
            <a:ext cx="12649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76E0018-EBC9-4456-A493-83E929B7CE9F}"/>
              </a:ext>
            </a:extLst>
          </p:cNvPr>
          <p:cNvSpPr/>
          <p:nvPr/>
        </p:nvSpPr>
        <p:spPr>
          <a:xfrm>
            <a:off x="760078" y="1973329"/>
            <a:ext cx="2835275" cy="1156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4804C8-2329-4E6F-B6F8-092008950A4F}"/>
              </a:ext>
            </a:extLst>
          </p:cNvPr>
          <p:cNvSpPr/>
          <p:nvPr/>
        </p:nvSpPr>
        <p:spPr>
          <a:xfrm>
            <a:off x="760078" y="3076060"/>
            <a:ext cx="2835275" cy="11566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98ED9-C6AE-490D-B1DC-9E4DF9FFB7E8}"/>
              </a:ext>
            </a:extLst>
          </p:cNvPr>
          <p:cNvSpPr/>
          <p:nvPr/>
        </p:nvSpPr>
        <p:spPr>
          <a:xfrm>
            <a:off x="865472" y="4269343"/>
            <a:ext cx="2729881" cy="9755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01719D-B0E3-4C15-83FA-35876C47DB15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3595353" y="2551647"/>
            <a:ext cx="2191035" cy="8351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D369EF-56BD-4E2D-A39A-88E629476F58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3595353" y="3379320"/>
            <a:ext cx="2223762" cy="2750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8023F3-6E73-41C7-938A-B72B11C59788}"/>
              </a:ext>
            </a:extLst>
          </p:cNvPr>
          <p:cNvCxnSpPr>
            <a:cxnSpLocks/>
          </p:cNvCxnSpPr>
          <p:nvPr/>
        </p:nvCxnSpPr>
        <p:spPr>
          <a:xfrm flipV="1">
            <a:off x="3562149" y="3386812"/>
            <a:ext cx="2224239" cy="1272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4D2DD6-A231-4F87-90ED-FFCF49D2AF0A}"/>
              </a:ext>
            </a:extLst>
          </p:cNvPr>
          <p:cNvSpPr txBox="1"/>
          <p:nvPr/>
        </p:nvSpPr>
        <p:spPr>
          <a:xfrm>
            <a:off x="5770025" y="2649971"/>
            <a:ext cx="6209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কী কী উন্নয়নমূলক কাজে অংশগ্রহন করতে পারবে তার একটি তালিকা তৈরি কর।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7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6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548" y="471913"/>
            <a:ext cx="700237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15" y="1576136"/>
            <a:ext cx="5189564" cy="50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5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3B130B-D5DE-49E8-A5BE-240C1CC9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66FA041-656B-49E9-A5BC-404E76E2F3FF}"/>
              </a:ext>
            </a:extLst>
          </p:cNvPr>
          <p:cNvSpPr/>
          <p:nvPr/>
        </p:nvSpPr>
        <p:spPr>
          <a:xfrm>
            <a:off x="3292641" y="1143000"/>
            <a:ext cx="5005137" cy="1118937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4688A-4B6D-483C-98B6-389245DF14DE}"/>
              </a:ext>
            </a:extLst>
          </p:cNvPr>
          <p:cNvSpPr txBox="1"/>
          <p:nvPr/>
        </p:nvSpPr>
        <p:spPr>
          <a:xfrm>
            <a:off x="1043739" y="2959767"/>
            <a:ext cx="1010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১)এলাকার উন্নয়ন কর্মকান্ডে আমাদের ভূমিকা কী হওয়া উচিত?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২)শহরাঞ্চলে উন্নয়ন কর্মকান্ড কারা পরিচালনা করেন?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26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56103F-45C5-49DD-9F0D-6C0FD1369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4C0C39-5EBC-4CB4-BADE-C46D1B63842A}"/>
              </a:ext>
            </a:extLst>
          </p:cNvPr>
          <p:cNvSpPr/>
          <p:nvPr/>
        </p:nvSpPr>
        <p:spPr>
          <a:xfrm>
            <a:off x="2490538" y="846059"/>
            <a:ext cx="7531768" cy="11911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77339-3865-482C-B3EB-83A48A154044}"/>
              </a:ext>
            </a:extLst>
          </p:cNvPr>
          <p:cNvSpPr txBox="1"/>
          <p:nvPr/>
        </p:nvSpPr>
        <p:spPr>
          <a:xfrm>
            <a:off x="3140243" y="2574757"/>
            <a:ext cx="6232358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এলাকার উন্নয়ন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শহরাঞ্চল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4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5B5E2-2841-4195-BC8F-1243146D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E57756-0CC5-461B-B305-F1A8337F06B5}"/>
              </a:ext>
            </a:extLst>
          </p:cNvPr>
          <p:cNvSpPr/>
          <p:nvPr/>
        </p:nvSpPr>
        <p:spPr>
          <a:xfrm>
            <a:off x="3443037" y="553453"/>
            <a:ext cx="5305926" cy="1263316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CA386-6545-4B21-A0C1-747FD6601205}"/>
              </a:ext>
            </a:extLst>
          </p:cNvPr>
          <p:cNvSpPr txBox="1"/>
          <p:nvPr/>
        </p:nvSpPr>
        <p:spPr>
          <a:xfrm>
            <a:off x="1544053" y="2237874"/>
            <a:ext cx="9103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এলাকায় কী কী উন্নয়ন মূলক কাজে অংশগ্রহন কর তার একটি তালিকা করে নিয়ে আসবে।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07407E-6 L 0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34C6F3-8CF4-4088-83F2-7CE712DED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9F5B0F3-529F-4A68-B6C4-AF498E69699A}"/>
              </a:ext>
            </a:extLst>
          </p:cNvPr>
          <p:cNvSpPr/>
          <p:nvPr/>
        </p:nvSpPr>
        <p:spPr>
          <a:xfrm>
            <a:off x="938463" y="1443790"/>
            <a:ext cx="9793706" cy="339290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0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D3859-1B32-4E21-A180-5AC67D3F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77B65F-8216-423F-BB70-EDC2A318ADB8}"/>
              </a:ext>
            </a:extLst>
          </p:cNvPr>
          <p:cNvSpPr txBox="1"/>
          <p:nvPr/>
        </p:nvSpPr>
        <p:spPr>
          <a:xfrm>
            <a:off x="3418973" y="1191126"/>
            <a:ext cx="4944979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FD1EA-254E-49DF-B33A-509C515FC75D}"/>
              </a:ext>
            </a:extLst>
          </p:cNvPr>
          <p:cNvSpPr txBox="1"/>
          <p:nvPr/>
        </p:nvSpPr>
        <p:spPr>
          <a:xfrm>
            <a:off x="1530014" y="2459503"/>
            <a:ext cx="9131969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9.1.1.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9.1.2.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যথাসম্ভব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7278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212BE-27FF-4820-AD01-1DDBF587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8442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587B6-CC83-4F7B-BDB7-551B6521BA98}"/>
              </a:ext>
            </a:extLst>
          </p:cNvPr>
          <p:cNvSpPr txBox="1"/>
          <p:nvPr/>
        </p:nvSpPr>
        <p:spPr>
          <a:xfrm>
            <a:off x="2791327" y="577516"/>
            <a:ext cx="7399421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এসো কিছু ছবি দেখি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2F71A-D5BB-4532-BC36-06740AF5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5" y="2261936"/>
            <a:ext cx="7820527" cy="33568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361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98766-A89B-4347-A91C-CF8F078E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AB847-9DEC-4549-9035-0C64D6B6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0" y="782052"/>
            <a:ext cx="7423485" cy="35709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9C7F8-697A-4488-AEEC-261731BA29A3}"/>
              </a:ext>
            </a:extLst>
          </p:cNvPr>
          <p:cNvSpPr txBox="1"/>
          <p:nvPr/>
        </p:nvSpPr>
        <p:spPr>
          <a:xfrm>
            <a:off x="2111539" y="4957011"/>
            <a:ext cx="76520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বলতো এগুলো কীসের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207D6-9996-4FCC-9328-32C23B3BAB66}"/>
              </a:ext>
            </a:extLst>
          </p:cNvPr>
          <p:cNvSpPr txBox="1"/>
          <p:nvPr/>
        </p:nvSpPr>
        <p:spPr>
          <a:xfrm>
            <a:off x="2111539" y="5310954"/>
            <a:ext cx="77964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শহরের ছবি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6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5B7F0-23BA-4850-9BCF-3B6CEEDF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6EE1A-4913-406B-99ED-E20F0C4F39DA}"/>
              </a:ext>
            </a:extLst>
          </p:cNvPr>
          <p:cNvSpPr txBox="1"/>
          <p:nvPr/>
        </p:nvSpPr>
        <p:spPr>
          <a:xfrm>
            <a:off x="2057400" y="1022684"/>
            <a:ext cx="7904747" cy="83099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আজ আমরা পড়ব-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3E625A-9C67-47C4-83CE-FCC2B55242EB}"/>
              </a:ext>
            </a:extLst>
          </p:cNvPr>
          <p:cNvSpPr/>
          <p:nvPr/>
        </p:nvSpPr>
        <p:spPr>
          <a:xfrm>
            <a:off x="2779296" y="2568741"/>
            <a:ext cx="6124073" cy="1720516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66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328D4-C3F5-437B-B9C7-8016315C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8755B-A989-4F06-94F5-C6BBDBF7159D}"/>
              </a:ext>
            </a:extLst>
          </p:cNvPr>
          <p:cNvSpPr txBox="1"/>
          <p:nvPr/>
        </p:nvSpPr>
        <p:spPr>
          <a:xfrm>
            <a:off x="827171" y="2322094"/>
            <a:ext cx="10537658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শরাঞ্চলে বাস করেন তাদের সামাজিক পরিবেশ উন্নয়নের জন্য নিম্নোক্ত সুযোগ-সুবিধা প্রয়োজন।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62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EF2F9-1092-4D06-915A-5FFD8D6E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0" y="605589"/>
            <a:ext cx="4654216" cy="30565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B1912-75A2-48E1-9114-884936E6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27" y="1568115"/>
            <a:ext cx="4912894" cy="30565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96A8A-7613-4485-AF3E-8FF817B7CFBE}"/>
              </a:ext>
            </a:extLst>
          </p:cNvPr>
          <p:cNvSpPr txBox="1"/>
          <p:nvPr/>
        </p:nvSpPr>
        <p:spPr>
          <a:xfrm>
            <a:off x="2966788" y="5289885"/>
            <a:ext cx="5426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শিক্ষা-প্রতিষ্ঠান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847</TotalTime>
  <Words>298</Words>
  <Application>Microsoft Office PowerPoint</Application>
  <PresentationFormat>Widescreen</PresentationFormat>
  <Paragraphs>58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দলীয় কাজঃ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D_PTI</dc:creator>
  <cp:lastModifiedBy>user</cp:lastModifiedBy>
  <cp:revision>184</cp:revision>
  <dcterms:created xsi:type="dcterms:W3CDTF">2018-05-10T17:19:05Z</dcterms:created>
  <dcterms:modified xsi:type="dcterms:W3CDTF">2020-08-20T08:23:46Z</dcterms:modified>
</cp:coreProperties>
</file>