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5" r:id="rId2"/>
    <p:sldId id="272" r:id="rId3"/>
    <p:sldId id="274" r:id="rId4"/>
    <p:sldId id="305" r:id="rId5"/>
    <p:sldId id="259" r:id="rId6"/>
    <p:sldId id="26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15" r:id="rId18"/>
    <p:sldId id="310" r:id="rId19"/>
    <p:sldId id="311" r:id="rId20"/>
    <p:sldId id="306" r:id="rId21"/>
    <p:sldId id="312" r:id="rId22"/>
    <p:sldId id="314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66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2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1E26B-2989-4B79-906F-B0FCE5950AC8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FD9C2-5B52-4810-A59E-578E4CBC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8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FD9C2-5B52-4810-A59E-578E4CBC15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FD9C2-5B52-4810-A59E-578E4CBC15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1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8E5-FC0E-4FBD-988B-448FA6DEC8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A9C8466-740A-41A4-B732-692C1EB8317A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87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8E5-FC0E-4FBD-988B-448FA6DEC8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466-740A-41A4-B732-692C1EB8317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33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8E5-FC0E-4FBD-988B-448FA6DEC8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466-740A-41A4-B732-692C1EB8317A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0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BA9BD8E5-FC0E-4FBD-988B-448FA6DEC8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466-740A-41A4-B732-692C1EB8317A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12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8E5-FC0E-4FBD-988B-448FA6DEC8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466-740A-41A4-B732-692C1EB8317A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44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8E5-FC0E-4FBD-988B-448FA6DEC8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466-740A-41A4-B732-692C1EB8317A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36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8E5-FC0E-4FBD-988B-448FA6DEC8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466-740A-41A4-B732-692C1EB8317A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85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8E5-FC0E-4FBD-988B-448FA6DEC8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466-740A-41A4-B732-692C1EB8317A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10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8E5-FC0E-4FBD-988B-448FA6DEC8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466-740A-41A4-B732-692C1EB8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8E5-FC0E-4FBD-988B-448FA6DEC8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8466-740A-41A4-B732-692C1EB8317A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26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BA9BD8E5-FC0E-4FBD-988B-448FA6DEC8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A9C8466-740A-41A4-B732-692C1EB8317A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99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D8E5-FC0E-4FBD-988B-448FA6DEC8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A9C8466-740A-41A4-B732-692C1EB8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7" Type="http://schemas.openxmlformats.org/officeDocument/2006/relationships/image" Target="../media/image15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p3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7" Type="http://schemas.openxmlformats.org/officeDocument/2006/relationships/image" Target="../media/image15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0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7" Type="http://schemas.openxmlformats.org/officeDocument/2006/relationships/image" Target="../media/image15.png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2.mp3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4.mp3"/><Relationship Id="rId7" Type="http://schemas.openxmlformats.org/officeDocument/2006/relationships/image" Target="../media/image15.png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4.mp3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6.mp3"/><Relationship Id="rId7" Type="http://schemas.openxmlformats.org/officeDocument/2006/relationships/image" Target="../media/image15.png"/><Relationship Id="rId2" Type="http://schemas.openxmlformats.org/officeDocument/2006/relationships/video" Target="../media/media15.mp4"/><Relationship Id="rId1" Type="http://schemas.microsoft.com/office/2007/relationships/media" Target="../media/media15.mp4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6.mp3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8.mp3"/><Relationship Id="rId7" Type="http://schemas.openxmlformats.org/officeDocument/2006/relationships/image" Target="../media/image15.png"/><Relationship Id="rId2" Type="http://schemas.openxmlformats.org/officeDocument/2006/relationships/video" Target="../media/media17.mp4"/><Relationship Id="rId1" Type="http://schemas.microsoft.com/office/2007/relationships/media" Target="../media/media17.mp4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8.mp3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0.mp3"/><Relationship Id="rId7" Type="http://schemas.openxmlformats.org/officeDocument/2006/relationships/image" Target="../media/image15.png"/><Relationship Id="rId2" Type="http://schemas.openxmlformats.org/officeDocument/2006/relationships/video" Target="../media/media19.mp4"/><Relationship Id="rId1" Type="http://schemas.microsoft.com/office/2007/relationships/media" Target="../media/media19.mp4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0.mp3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15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15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71B4637-B554-4DD4-BDA9-66B58BDC6E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BE5C236-017A-4E56-8891-51153197DE37}"/>
              </a:ext>
            </a:extLst>
          </p:cNvPr>
          <p:cNvSpPr/>
          <p:nvPr/>
        </p:nvSpPr>
        <p:spPr>
          <a:xfrm>
            <a:off x="477253" y="481263"/>
            <a:ext cx="11232147" cy="5799221"/>
          </a:xfrm>
          <a:prstGeom prst="frame">
            <a:avLst>
              <a:gd name="adj1" fmla="val 9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07219-992B-4DBD-A79A-07F40E168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88" y="1035718"/>
            <a:ext cx="10264275" cy="47865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A3F327-BF3A-488A-9567-59E6EDBC9193}"/>
              </a:ext>
            </a:extLst>
          </p:cNvPr>
          <p:cNvSpPr/>
          <p:nvPr/>
        </p:nvSpPr>
        <p:spPr>
          <a:xfrm>
            <a:off x="-584200" y="2120900"/>
            <a:ext cx="9982200" cy="3568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11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শুভেচ্ছা</a:t>
            </a:r>
            <a:endParaRPr lang="en-US" sz="11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bn-BD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ও</a:t>
            </a:r>
          </a:p>
          <a:p>
            <a:pPr algn="ctr"/>
            <a:r>
              <a:rPr lang="bn-BD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আভিনন্দন</a:t>
            </a:r>
            <a:r>
              <a:rPr lang="bn-BD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75096A-717F-4185-B569-7B7396E93BBF}"/>
              </a:ext>
            </a:extLst>
          </p:cNvPr>
          <p:cNvSpPr/>
          <p:nvPr/>
        </p:nvSpPr>
        <p:spPr>
          <a:xfrm>
            <a:off x="1346201" y="1168401"/>
            <a:ext cx="47498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আজকের পাঠে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95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1588576953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14286"/>
          <a:stretch/>
        </p:blipFill>
        <p:spPr>
          <a:xfrm>
            <a:off x="0" y="0"/>
            <a:ext cx="12192000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8898" y="3330054"/>
            <a:ext cx="585787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ঠনঠন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20200505-1510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2600" y="7408555"/>
            <a:ext cx="609600" cy="6096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E571C25C-F732-44BA-9515-7029CEE941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1E00CF8-E635-4C0D-A5B9-A977E0D80319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6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1588576953(4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15627"/>
          <a:stretch/>
        </p:blipFill>
        <p:spPr>
          <a:xfrm>
            <a:off x="0" y="12511"/>
            <a:ext cx="12192000" cy="6172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7800" y="3619500"/>
            <a:ext cx="72517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শনশন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20200505-15102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95900" y="7237106"/>
            <a:ext cx="609600" cy="6096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4B28D52B-4FAA-48E0-BA6B-5E0AE8ADC2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EE5F9A7-F0B1-4B1B-B3A6-235E76BE4996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1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_1588576953(5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16356"/>
          <a:stretch/>
        </p:blipFill>
        <p:spPr>
          <a:xfrm>
            <a:off x="0" y="0"/>
            <a:ext cx="12192000" cy="6107218"/>
          </a:xfrm>
          <a:prstGeom prst="rect">
            <a:avLst/>
          </a:prstGeom>
        </p:spPr>
      </p:pic>
      <p:pic>
        <p:nvPicPr>
          <p:cNvPr id="4" name="20200505-15102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7460397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CB875-F21C-4FD9-AA43-BE08AF6B6D1E}"/>
              </a:ext>
            </a:extLst>
          </p:cNvPr>
          <p:cNvSpPr txBox="1"/>
          <p:nvPr/>
        </p:nvSpPr>
        <p:spPr>
          <a:xfrm>
            <a:off x="4051300" y="3606800"/>
            <a:ext cx="7099300" cy="132343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</a:t>
            </a:r>
            <a:r>
              <a:rPr lang="en-US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কনকন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1D62A53-8880-4BF9-9FF0-70B245E479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4BE1A77-5EC4-446C-AF28-FBC518380241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6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_1588576953(6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15165"/>
          <a:stretch/>
        </p:blipFill>
        <p:spPr>
          <a:xfrm>
            <a:off x="0" y="152400"/>
            <a:ext cx="12192000" cy="5969000"/>
          </a:xfrm>
          <a:prstGeom prst="rect">
            <a:avLst/>
          </a:prstGeom>
        </p:spPr>
      </p:pic>
      <p:pic>
        <p:nvPicPr>
          <p:cNvPr id="2" name="20200505-15104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4500" y="7465705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2F837-B0FC-475C-AD5E-F5E0CAE31EC2}"/>
              </a:ext>
            </a:extLst>
          </p:cNvPr>
          <p:cNvSpPr txBox="1"/>
          <p:nvPr/>
        </p:nvSpPr>
        <p:spPr>
          <a:xfrm>
            <a:off x="1536700" y="3863370"/>
            <a:ext cx="76581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কাশি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খনখন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EF408E5-B80E-4DFC-B922-02552731AF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50A98D6-D1FB-471C-A85F-99A6E2E4B49C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4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_1588576953(7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14486"/>
          <a:stretch/>
        </p:blipFill>
        <p:spPr>
          <a:xfrm>
            <a:off x="0" y="0"/>
            <a:ext cx="12192000" cy="6108700"/>
          </a:xfrm>
          <a:prstGeom prst="rect">
            <a:avLst/>
          </a:prstGeom>
          <a:solidFill>
            <a:srgbClr val="996633"/>
          </a:solidFill>
        </p:spPr>
      </p:pic>
      <p:pic>
        <p:nvPicPr>
          <p:cNvPr id="2" name="20200505-15104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67400" y="7702326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D14BD7-86C2-466E-9883-53551F6C4100}"/>
              </a:ext>
            </a:extLst>
          </p:cNvPr>
          <p:cNvSpPr txBox="1"/>
          <p:nvPr/>
        </p:nvSpPr>
        <p:spPr>
          <a:xfrm>
            <a:off x="3822700" y="3571354"/>
            <a:ext cx="5765800" cy="110799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ফোঁড়া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টনটন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A3A7A61-F9B9-4650-B90B-AD02105E6A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E7C0D1F-DA5E-46D5-B9B1-A5F6324261A3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47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_1588576953(8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12617"/>
          <a:stretch/>
        </p:blipFill>
        <p:spPr>
          <a:xfrm>
            <a:off x="0" y="0"/>
            <a:ext cx="12192000" cy="6121400"/>
          </a:xfrm>
          <a:prstGeom prst="rect">
            <a:avLst/>
          </a:prstGeom>
        </p:spPr>
      </p:pic>
      <p:pic>
        <p:nvPicPr>
          <p:cNvPr id="2" name="20200505-15105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4579" y="7694306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62969-3C3A-4CEF-BF78-F2BFA5742C49}"/>
              </a:ext>
            </a:extLst>
          </p:cNvPr>
          <p:cNvSpPr txBox="1"/>
          <p:nvPr/>
        </p:nvSpPr>
        <p:spPr>
          <a:xfrm>
            <a:off x="4017879" y="3060700"/>
            <a:ext cx="524042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ভনভন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0B457B1-B14C-4F14-A7F1-A2B28A1FE9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160D506-84BF-4116-B4FD-A112313501F5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2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_1588576953(9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16356"/>
          <a:stretch/>
        </p:blipFill>
        <p:spPr>
          <a:xfrm>
            <a:off x="0" y="0"/>
            <a:ext cx="12192000" cy="6120130"/>
          </a:xfrm>
          <a:prstGeom prst="rect">
            <a:avLst/>
          </a:prstGeom>
        </p:spPr>
      </p:pic>
      <p:pic>
        <p:nvPicPr>
          <p:cNvPr id="2" name="20200505-15105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5715000" y="7104758"/>
            <a:ext cx="609600" cy="99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2D0F10-BEEA-473F-B424-A75A1721EFC9}"/>
              </a:ext>
            </a:extLst>
          </p:cNvPr>
          <p:cNvSpPr txBox="1"/>
          <p:nvPr/>
        </p:nvSpPr>
        <p:spPr>
          <a:xfrm>
            <a:off x="2832100" y="3429000"/>
            <a:ext cx="6477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ঝনঝন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A6B5B28-9AD8-4C26-95B2-BB245AAB93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0AD9F32-9309-4535-9A90-9B60EE309DF4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96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70FA6DC-BB7E-4BE6-AD49-4DD812B58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2739" r="13429" b="32961"/>
          <a:stretch/>
        </p:blipFill>
        <p:spPr bwMode="auto">
          <a:xfrm>
            <a:off x="2387600" y="608817"/>
            <a:ext cx="6515100" cy="552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5E09066C-EE58-4880-9ADE-74E52EA5D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9AC83AD-721C-4BD4-B1EF-BD57D9495DE8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1578" y="293309"/>
            <a:ext cx="5842000" cy="58169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হনহন পনপন</a:t>
            </a:r>
          </a:p>
          <a:p>
            <a:pPr algn="ctr"/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bn-BD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সুকুমার রায় </a:t>
            </a:r>
          </a:p>
          <a:p>
            <a:pPr algn="ctr"/>
            <a:endParaRPr lang="bn-BD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হনহন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ছুটে</a:t>
            </a:r>
            <a:r>
              <a:rPr lang="bn-BD" sz="2800" b="1" dirty="0">
                <a:solidFill>
                  <a:srgbClr val="996633"/>
                </a:solidFill>
                <a:latin typeface="NikoshBAN" pitchFamily="2" charset="0"/>
                <a:cs typeface="NikoshBAN" pitchFamily="2" charset="0"/>
              </a:rPr>
              <a:t>পনপন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ঘোরে  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বনবন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কাজে 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ঠনঠন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  </a:t>
            </a:r>
            <a:r>
              <a:rPr lang="bn-BD" sz="28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শনশন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শীতে  </a:t>
            </a:r>
            <a:r>
              <a:rPr lang="bn-BD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কনকন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কাশি  </a:t>
            </a:r>
            <a:r>
              <a:rPr lang="bn-BD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খনখন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ফোঁড়া 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টনটন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মাছি  </a:t>
            </a:r>
            <a:r>
              <a:rPr lang="bn-BD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ভনভন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থালা  </a:t>
            </a: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ঝনঝন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9D870A6-8CD3-4779-B948-9D0ED630FB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A3FB0E5-32C0-4C26-B2A9-8C8A1CB7662C}"/>
              </a:ext>
            </a:extLst>
          </p:cNvPr>
          <p:cNvSpPr/>
          <p:nvPr/>
        </p:nvSpPr>
        <p:spPr>
          <a:xfrm>
            <a:off x="201528" y="168442"/>
            <a:ext cx="11788943" cy="6522871"/>
          </a:xfrm>
          <a:prstGeom prst="frame">
            <a:avLst>
              <a:gd name="adj1" fmla="val 26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8464C3-2553-4190-890C-A7AA4EAAA206}"/>
              </a:ext>
            </a:extLst>
          </p:cNvPr>
          <p:cNvSpPr/>
          <p:nvPr/>
        </p:nvSpPr>
        <p:spPr>
          <a:xfrm>
            <a:off x="445168" y="397042"/>
            <a:ext cx="5173579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/>
              <a:t>একক কাজ</a:t>
            </a:r>
            <a:endParaRPr lang="en-US" sz="5400" b="1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B77ABD2-CEA2-4906-8D04-713C45C78C2A}"/>
              </a:ext>
            </a:extLst>
          </p:cNvPr>
          <p:cNvSpPr/>
          <p:nvPr/>
        </p:nvSpPr>
        <p:spPr>
          <a:xfrm flipH="1">
            <a:off x="445168" y="2664116"/>
            <a:ext cx="4384841" cy="3446170"/>
          </a:xfrm>
          <a:prstGeom prst="cloudCallout">
            <a:avLst>
              <a:gd name="adj1" fmla="val -65559"/>
              <a:gd name="adj2" fmla="val -631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</a:rPr>
              <a:t>অভিনয় করে বল 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A7D1EB-EA98-4821-B4C7-B24881B2A9DF}"/>
              </a:ext>
            </a:extLst>
          </p:cNvPr>
          <p:cNvSpPr/>
          <p:nvPr/>
        </p:nvSpPr>
        <p:spPr>
          <a:xfrm>
            <a:off x="1941022" y="607568"/>
            <a:ext cx="3484382" cy="80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C6B0-1FC0-414B-BB26-53B6DD3DA89A}"/>
              </a:ext>
            </a:extLst>
          </p:cNvPr>
          <p:cNvSpPr txBox="1"/>
          <p:nvPr/>
        </p:nvSpPr>
        <p:spPr>
          <a:xfrm>
            <a:off x="1941022" y="1411534"/>
            <a:ext cx="9212252" cy="126188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একজন আবৃত্তি করবে,অন্য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শুনবে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SG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 descr="discussion.jpg">
            <a:extLst>
              <a:ext uri="{FF2B5EF4-FFF2-40B4-BE49-F238E27FC236}">
                <a16:creationId xmlns:a16="http://schemas.microsoft.com/office/drawing/2014/main" id="{635AEBA9-93CE-477D-A6AA-8AB1B190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78" y="2554353"/>
            <a:ext cx="8379996" cy="35215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CB8E5692-3FB0-4062-B73D-3794C540C1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78A7BD6-87DF-4150-8A34-682099F5F452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3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71B4637-B554-4DD4-BDA9-66B58BDC6E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BE5C236-017A-4E56-8891-51153197DE37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F54812D1-7F83-423C-BBC0-98795B4B4E68}"/>
              </a:ext>
            </a:extLst>
          </p:cNvPr>
          <p:cNvSpPr/>
          <p:nvPr/>
        </p:nvSpPr>
        <p:spPr>
          <a:xfrm>
            <a:off x="673100" y="584200"/>
            <a:ext cx="10858499" cy="561340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   </a:t>
            </a:r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আমি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</a:t>
            </a:r>
            <a:endParaRPr lang="bn-BD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তাছলিমা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আক্তার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প্রধান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শিক্ষক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রাংগাঝিরি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মোঃ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ইউনু</a:t>
            </a:r>
            <a:r>
              <a:rPr lang="as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চৌঃ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সঃ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প্রাঃ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বিঃ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লামা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,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বান্দরবান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 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5CA9F-0330-400B-9CEF-4B104D85F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2" y="1481620"/>
            <a:ext cx="1515978" cy="1630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16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DC84F8C-3AAE-4E55-ACBD-3F73C82DC75F}"/>
              </a:ext>
            </a:extLst>
          </p:cNvPr>
          <p:cNvSpPr/>
          <p:nvPr/>
        </p:nvSpPr>
        <p:spPr>
          <a:xfrm>
            <a:off x="1325880" y="641684"/>
            <a:ext cx="9204960" cy="1507156"/>
          </a:xfrm>
          <a:prstGeom prst="horizontalScroll">
            <a:avLst>
              <a:gd name="adj" fmla="val 20521"/>
            </a:avLst>
          </a:prstGeom>
          <a:pattFill prst="pct50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 এবং ছবির শব্দ বলি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BFE45-F073-468D-A944-0C073A9E009B}"/>
              </a:ext>
            </a:extLst>
          </p:cNvPr>
          <p:cNvSpPr txBox="1"/>
          <p:nvPr/>
        </p:nvSpPr>
        <p:spPr>
          <a:xfrm>
            <a:off x="1325880" y="4995590"/>
            <a:ext cx="24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0D1F2-E4C9-4469-AF37-169314A2B390}"/>
              </a:ext>
            </a:extLst>
          </p:cNvPr>
          <p:cNvSpPr txBox="1"/>
          <p:nvPr/>
        </p:nvSpPr>
        <p:spPr>
          <a:xfrm>
            <a:off x="8740140" y="5092790"/>
            <a:ext cx="242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4FDC4-8C69-403C-BAB6-B2690A730B53}"/>
              </a:ext>
            </a:extLst>
          </p:cNvPr>
          <p:cNvSpPr txBox="1"/>
          <p:nvPr/>
        </p:nvSpPr>
        <p:spPr>
          <a:xfrm>
            <a:off x="5033010" y="4995590"/>
            <a:ext cx="24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ঝমঝম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77E452-A69A-42A8-8624-1B7D08D25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" y="2246041"/>
            <a:ext cx="2800350" cy="27495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C8DCDE-3331-455F-9113-12413FD5E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27" y="2246040"/>
            <a:ext cx="4124325" cy="274955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AC2D9B-EA41-446A-BAD6-F699F2635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2246040"/>
            <a:ext cx="2619375" cy="27495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5BDC969F-6E2D-49CF-81D5-75B384E58B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65FAD4C-9B5A-4BD9-A667-E506C9E13473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51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81ACE56B-8CDF-459A-AA6B-CC2F37CFF206}"/>
              </a:ext>
            </a:extLst>
          </p:cNvPr>
          <p:cNvSpPr/>
          <p:nvPr/>
        </p:nvSpPr>
        <p:spPr>
          <a:xfrm>
            <a:off x="2815388" y="589076"/>
            <a:ext cx="4920916" cy="566797"/>
          </a:xfrm>
          <a:prstGeom prst="ribbon">
            <a:avLst>
              <a:gd name="adj1" fmla="val 16139"/>
              <a:gd name="adj2" fmla="val 364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293B9-EFD8-49E3-8058-1CC65C5FF337}"/>
              </a:ext>
            </a:extLst>
          </p:cNvPr>
          <p:cNvSpPr txBox="1"/>
          <p:nvPr/>
        </p:nvSpPr>
        <p:spPr>
          <a:xfrm>
            <a:off x="1707620" y="1083129"/>
            <a:ext cx="83596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লাটিম  ঘো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রকম শব্দ করে?</a:t>
            </a:r>
            <a:endParaRPr lang="bn-BD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r>
              <a:rPr lang="bn-BD" sz="2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বনবন ।</a:t>
            </a:r>
          </a:p>
          <a:p>
            <a:endParaRPr lang="bn-IN" sz="3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বায়ু কী রকম শব্দ করে?</a:t>
            </a:r>
            <a:endParaRPr lang="bn-BD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r>
              <a:rPr lang="bn-BD" sz="2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শনশন ।</a:t>
            </a:r>
          </a:p>
          <a:p>
            <a:r>
              <a:rPr lang="bn-IN" sz="2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ঝাঁকে ঝাঁকে  মাছি উড়ে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কী রকম শব্দ হয়?</a:t>
            </a:r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</a:p>
          <a:p>
            <a:r>
              <a:rPr lang="bn-BD" sz="2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ভনভন ।</a:t>
            </a:r>
            <a:endParaRPr lang="en-US" sz="28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AB438B7D-F7F9-422B-88A6-13CA9133A0A4}"/>
              </a:ext>
            </a:extLst>
          </p:cNvPr>
          <p:cNvSpPr/>
          <p:nvPr/>
        </p:nvSpPr>
        <p:spPr>
          <a:xfrm>
            <a:off x="2577627" y="1915744"/>
            <a:ext cx="733926" cy="46923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1B9C202-3662-4885-B908-2DE49D9AFCBB}"/>
              </a:ext>
            </a:extLst>
          </p:cNvPr>
          <p:cNvSpPr/>
          <p:nvPr/>
        </p:nvSpPr>
        <p:spPr>
          <a:xfrm>
            <a:off x="2382250" y="3711644"/>
            <a:ext cx="733926" cy="469232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B162AC69-33F9-461E-AF7D-4FD2CA41B2F7}"/>
              </a:ext>
            </a:extLst>
          </p:cNvPr>
          <p:cNvSpPr/>
          <p:nvPr/>
        </p:nvSpPr>
        <p:spPr>
          <a:xfrm>
            <a:off x="2320088" y="5471162"/>
            <a:ext cx="733926" cy="469232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72F8CDA-46AF-481F-AE60-4B16B622E8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D81D61C-4BA2-414C-BD69-6E16EF6E13F3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6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9463411-DC9D-4162-9907-51596463643F}"/>
              </a:ext>
            </a:extLst>
          </p:cNvPr>
          <p:cNvSpPr/>
          <p:nvPr/>
        </p:nvSpPr>
        <p:spPr>
          <a:xfrm>
            <a:off x="2219024" y="674571"/>
            <a:ext cx="8328660" cy="1264920"/>
          </a:xfrm>
          <a:prstGeom prst="ellipse">
            <a:avLst/>
          </a:prstGeom>
          <a:pattFill prst="pct50">
            <a:fgClr>
              <a:srgbClr val="FF999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E07A3-D909-44D1-8C31-FB5FE93631E7}"/>
              </a:ext>
            </a:extLst>
          </p:cNvPr>
          <p:cNvSpPr txBox="1"/>
          <p:nvPr/>
        </p:nvSpPr>
        <p:spPr>
          <a:xfrm>
            <a:off x="1841834" y="1939491"/>
            <a:ext cx="9083040" cy="415498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bn-IN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“ </a:t>
            </a:r>
            <a:r>
              <a:rPr lang="bn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হনহন পনপন</a:t>
            </a:r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bn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ছড়াটির প্রথম চার লাইন </a:t>
            </a:r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আসবে। 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7A25247-2017-4568-905B-C42E719772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DFA1619-71E4-4D13-BEFC-0037EAC16EE9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4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71B4637-B554-4DD4-BDA9-66B58BDC6E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BE5C236-017A-4E56-8891-51153197DE37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4BA3E-9F77-4CB4-A1F2-3D77C1023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9" y="582028"/>
            <a:ext cx="10925177" cy="55372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582D93-4068-4E2D-B2EC-C0E41A200F8D}"/>
              </a:ext>
            </a:extLst>
          </p:cNvPr>
          <p:cNvSpPr/>
          <p:nvPr/>
        </p:nvSpPr>
        <p:spPr>
          <a:xfrm>
            <a:off x="860006" y="703698"/>
            <a:ext cx="10455442" cy="5293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ধন্যবাদ 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513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71B4637-B554-4DD4-BDA9-66B58BDC6E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BE5C236-017A-4E56-8891-51153197DE37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9722270-1783-480F-B842-4E4A5E008B58}"/>
              </a:ext>
            </a:extLst>
          </p:cNvPr>
          <p:cNvSpPr/>
          <p:nvPr/>
        </p:nvSpPr>
        <p:spPr>
          <a:xfrm>
            <a:off x="635000" y="601742"/>
            <a:ext cx="10909300" cy="5532357"/>
          </a:xfrm>
          <a:prstGeom prst="beve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  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২৭      </a:t>
            </a: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শিরোনামঃ 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হনহন পনপন </a:t>
            </a:r>
          </a:p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চলে হনহন-------থালা ঝনঝন</a:t>
            </a:r>
          </a:p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তারিখঃ২০/০৮/২০২০     </a:t>
            </a:r>
            <a:r>
              <a:rPr lang="bn-BD" sz="3600" b="1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C1C60-98FD-4282-9C8D-FC8912A6D8EF}"/>
              </a:ext>
            </a:extLst>
          </p:cNvPr>
          <p:cNvSpPr/>
          <p:nvPr/>
        </p:nvSpPr>
        <p:spPr>
          <a:xfrm>
            <a:off x="3937000" y="1371600"/>
            <a:ext cx="4329697" cy="637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9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55" y="2039530"/>
            <a:ext cx="2386732" cy="2401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69" y="3050985"/>
            <a:ext cx="2056531" cy="2372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04" y="3035987"/>
            <a:ext cx="2194073" cy="2423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82" y="2039530"/>
            <a:ext cx="2194073" cy="2429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5" y="2145562"/>
            <a:ext cx="1809159" cy="2423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05480" y="814392"/>
            <a:ext cx="877702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পাচ্ছ?</a:t>
            </a:r>
            <a:endParaRPr lang="en-SG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CDF40CA-ECD8-49AA-B48E-433BC606F3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80AE2E8-2880-43A0-B8DA-FEC4C1AB37B7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EE62F558-652D-4EB1-87B0-B998884B224D}"/>
              </a:ext>
            </a:extLst>
          </p:cNvPr>
          <p:cNvSpPr/>
          <p:nvPr/>
        </p:nvSpPr>
        <p:spPr>
          <a:xfrm>
            <a:off x="324852" y="241224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4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41561" y="1527116"/>
            <a:ext cx="3408923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রায়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A418A9-0275-421D-87BF-E475CEEFF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62" y="2727445"/>
            <a:ext cx="3408923" cy="336211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56B0874-8967-4D73-84BA-9E250178BC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111176D-D5D1-4AEE-8B42-FF6D97813628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358D0-08E3-4CDF-87C9-B310DB654839}"/>
              </a:ext>
            </a:extLst>
          </p:cNvPr>
          <p:cNvSpPr txBox="1"/>
          <p:nvPr/>
        </p:nvSpPr>
        <p:spPr>
          <a:xfrm>
            <a:off x="1841561" y="808487"/>
            <a:ext cx="340892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 আমরা পড়ব</a:t>
            </a:r>
            <a:endParaRPr lang="en-US" sz="2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823F2-F46F-4839-8088-3042542CF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84" y="505052"/>
            <a:ext cx="4121159" cy="3049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9855B8-8A34-48F6-A790-1314A02A4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51" y="3560209"/>
            <a:ext cx="4121159" cy="25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0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71B4637-B554-4DD4-BDA9-66B58BDC6E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BE5C236-017A-4E56-8891-51153197DE37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105F0E-555A-4D61-8853-26861898FEFA}"/>
              </a:ext>
            </a:extLst>
          </p:cNvPr>
          <p:cNvSpPr txBox="1">
            <a:spLocks/>
          </p:cNvSpPr>
          <p:nvPr/>
        </p:nvSpPr>
        <p:spPr>
          <a:xfrm>
            <a:off x="671095" y="581191"/>
            <a:ext cx="10845800" cy="557530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5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শিখনফল</a:t>
            </a:r>
            <a:endParaRPr lang="bn-BD" sz="5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শুনে আনন্দ লাভ করবে ও তার অভিব্যক্তি</a:t>
            </a:r>
            <a:endParaRPr lang="bn-BD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প্রকাশ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করবে।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ছড়া স্পষ্টভাবে বলতে পারবে।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পাঠ্যবইবহির্ভূত ছড়া স্পষ্টভাবে বলতে পারবে।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3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3.7037E-6 L 2.08333E-7 -0.07222 " pathEditMode="relative" rAng="0" ptsTypes="AA">
                                      <p:cBhvr>
                                        <p:cTn id="6" dur="20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0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025" fill="hold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025" fill="hold">
                                          <p:stCondLst>
                                            <p:cond delay="20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025" fill="hold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158857695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18107"/>
          <a:stretch/>
        </p:blipFill>
        <p:spPr>
          <a:xfrm>
            <a:off x="0" y="0"/>
            <a:ext cx="11538284" cy="61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20200505-15095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84700" y="4991100"/>
            <a:ext cx="609600" cy="609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10F4C0-69DC-4D08-B62E-B9D20D0B5DB5}"/>
              </a:ext>
            </a:extLst>
          </p:cNvPr>
          <p:cNvSpPr/>
          <p:nvPr/>
        </p:nvSpPr>
        <p:spPr>
          <a:xfrm>
            <a:off x="3079750" y="3263900"/>
            <a:ext cx="6032500" cy="12065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চলে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হনহন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E91684A-9B42-456A-9FCB-E42AF74EF5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26CF816-AD00-41E8-9A9D-843DD0AE9021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1588576953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14286"/>
          <a:stretch/>
        </p:blipFill>
        <p:spPr>
          <a:xfrm>
            <a:off x="0" y="0"/>
            <a:ext cx="12192000" cy="61087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98900" y="2828835"/>
            <a:ext cx="6108700" cy="12003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পন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20200505-15095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0675" y="7313305"/>
            <a:ext cx="609600" cy="6096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BBE596F8-1933-4844-B535-0C23A00DE2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47E21A5-E706-418E-8077-6768C9BDAEA1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1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1588576953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16190"/>
          <a:stretch/>
        </p:blipFill>
        <p:spPr>
          <a:xfrm>
            <a:off x="0" y="0"/>
            <a:ext cx="12192000" cy="612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8300" y="2667000"/>
            <a:ext cx="6176844" cy="1323439"/>
          </a:xfrm>
          <a:prstGeom prst="rect">
            <a:avLst/>
          </a:prstGeom>
          <a:solidFill>
            <a:srgbClr val="9966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ঘোরে</a:t>
            </a:r>
            <a:r>
              <a:rPr lang="en-US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বনবন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20200505-15100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7237105"/>
            <a:ext cx="609600" cy="6096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B186FFA-A822-44D4-BFB0-D812FFD17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008A028-6EA8-4715-AC43-51AF2F0ABD98}"/>
              </a:ext>
            </a:extLst>
          </p:cNvPr>
          <p:cNvSpPr/>
          <p:nvPr/>
        </p:nvSpPr>
        <p:spPr>
          <a:xfrm>
            <a:off x="324853" y="252663"/>
            <a:ext cx="11538284" cy="6232357"/>
          </a:xfrm>
          <a:prstGeom prst="frame">
            <a:avLst>
              <a:gd name="adj1" fmla="val 5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1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allery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220</TotalTime>
  <Words>261</Words>
  <Application>Microsoft Office PowerPoint</Application>
  <PresentationFormat>Widescreen</PresentationFormat>
  <Paragraphs>78</Paragraphs>
  <Slides>23</Slides>
  <Notes>2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NikoshBAN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</dc:creator>
  <cp:lastModifiedBy>IT Solution</cp:lastModifiedBy>
  <cp:revision>29</cp:revision>
  <dcterms:created xsi:type="dcterms:W3CDTF">2020-08-08T13:36:53Z</dcterms:created>
  <dcterms:modified xsi:type="dcterms:W3CDTF">2020-08-20T14:24:08Z</dcterms:modified>
</cp:coreProperties>
</file>