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63" r:id="rId2"/>
  </p:sldMasterIdLst>
  <p:notesMasterIdLst>
    <p:notesMasterId r:id="rId25"/>
  </p:notesMasterIdLst>
  <p:sldIdLst>
    <p:sldId id="510" r:id="rId3"/>
    <p:sldId id="509" r:id="rId4"/>
    <p:sldId id="514" r:id="rId5"/>
    <p:sldId id="511" r:id="rId6"/>
    <p:sldId id="522" r:id="rId7"/>
    <p:sldId id="528" r:id="rId8"/>
    <p:sldId id="513" r:id="rId9"/>
    <p:sldId id="515" r:id="rId10"/>
    <p:sldId id="516" r:id="rId11"/>
    <p:sldId id="524" r:id="rId12"/>
    <p:sldId id="258" r:id="rId13"/>
    <p:sldId id="519" r:id="rId14"/>
    <p:sldId id="536" r:id="rId15"/>
    <p:sldId id="517" r:id="rId16"/>
    <p:sldId id="525" r:id="rId17"/>
    <p:sldId id="518" r:id="rId18"/>
    <p:sldId id="520" r:id="rId19"/>
    <p:sldId id="523" r:id="rId20"/>
    <p:sldId id="526" r:id="rId21"/>
    <p:sldId id="527" r:id="rId22"/>
    <p:sldId id="521" r:id="rId23"/>
    <p:sldId id="53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270" autoAdjust="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5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D452D-6C23-4ACD-970F-7B2CB8F2588A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E7395-2D30-4B4F-8211-5322E909B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F3463-849B-41B2-B468-677992E5A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7ACF2-3E03-4F54-9988-321FD63811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1363D-1CE3-4D4D-935B-91A0FB95B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7C0F0-5F34-47A5-9664-CC47D2EA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ECE504-CED5-442C-9F61-34AF1708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6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0E6A9-6961-41DB-81EB-995ED6F18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DBE2EC-837F-4E69-AB95-2FDC2D1C86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BECBC-E055-4A6A-A0AF-C94155DF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71C13-AC16-4B25-B6BB-AE18AC51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86780-0075-4E42-8A43-93C337D9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83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51E15F-63F4-4F42-A483-2089AB25B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044A3-D1B5-406A-9385-0CA2B43AF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82EF7-E8A3-4B93-A6AA-5677F1022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C72BE-0488-4261-84B5-4E699E01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C8893-6DBD-458E-9532-60508849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07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74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1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19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37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9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1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0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DA891-0DA1-4E44-9AFD-2919F809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2F2AD-010E-4140-A024-A8C4DED86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8358E-0B73-4280-9073-6715F87F0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57C8C-204A-441F-B32F-5AF7249D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28028-2596-4C00-A242-906DA34D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46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8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00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49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293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73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51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543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12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F1E6-D0BB-4251-9CBF-9A1052B1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032CD-3877-424E-9172-0CF589B02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220C7-65E1-4EB0-AC9B-D6B4D4AA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5546F-BCF0-48E1-8635-43156B3C0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27691-F962-4B73-AFB9-4AA07B30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33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A18AF-42EB-486A-83D8-332E57C64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D8237-5947-4B90-96CC-8657637C8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D25AC-B5AA-49EA-AC2A-0C8A82679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1A2F5-8BDF-45C9-AEF0-EF86D116E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A9018-3971-4FE7-ACD0-D494DEF94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DCB8E-C50F-42D2-A0FF-D507BB411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4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EEBF-1091-43F6-9683-21478ABA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7C85D-699C-4409-8E8F-4AC37CBB6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E0100-7EEE-48E2-9E61-83C97609E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0C0C34-3B52-4544-9726-68E1332486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638186-2D73-4C33-912E-CE69AE357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D9AAB8-4041-4745-B7BA-D7E2BCFA7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B1800-F16E-4447-BC12-6289336A3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2A1FD8-6205-40A4-9B33-20F83D23B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53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A1C61-EF21-48CA-8408-24F13635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4C8D0A-3908-412C-A5E7-C9FC2D099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0D554-6609-4093-B45E-F3A5B655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F145CF-F46C-4786-9F15-0723631FC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4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F9BFDC-9DBA-44D6-84DE-1C3241B4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B8E32-5330-4544-9C5D-D1107F3C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02EEE1-7CB8-4F8B-9C7F-847F5EE7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3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3C14-C7C7-40F0-8E79-41A686E2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17EBA-4405-4870-8623-E9433F38F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841C3-FAD9-4052-9A01-66A23F2E0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C5E18-CE5C-4AA5-BD61-E57DF26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0762E-7722-424A-9618-18B118D7B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7D89E-DBE7-4A2F-879C-19A1AF9F0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35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6EE1D-9764-41A1-9BAB-832475EFC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E446D-2F11-46F9-A4EC-FC68F3896C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C9B68-BB22-4D06-9015-42C7585BD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7740E-660A-4499-8559-BA2A6B48F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77606-8899-49AC-B4F2-21F18FC8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7C477-3B37-4EBB-867B-F5DA90C1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1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11E9AE-451F-4C9F-AC91-6B4F6331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91A22-61C9-4AAF-979C-3F16C2EDF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6696F-6170-4511-874E-27A230872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9EA8E-3FD5-42DE-BC76-29D72DFC50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BD2A3-DF3D-4BD0-ACCE-8B24BF96F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52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F878B-1F3F-42DD-B3D0-B6C6C084A85E}" type="datetimeFigureOut">
              <a:rPr lang="en-US" smtClean="0"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7618DB9-FB20-4BDA-800E-DB343FF010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2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  <p:sldLayoutId id="214748378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jpeg"/><Relationship Id="rId11" Type="http://schemas.openxmlformats.org/officeDocument/2006/relationships/image" Target="../media/image45.jpg"/><Relationship Id="rId5" Type="http://schemas.openxmlformats.org/officeDocument/2006/relationships/image" Target="../media/image40.jpeg"/><Relationship Id="rId10" Type="http://schemas.openxmlformats.org/officeDocument/2006/relationships/image" Target="../media/image10.jpeg"/><Relationship Id="rId4" Type="http://schemas.openxmlformats.org/officeDocument/2006/relationships/image" Target="../media/image39.jpeg"/><Relationship Id="rId9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jpeg"/><Relationship Id="rId10" Type="http://schemas.openxmlformats.org/officeDocument/2006/relationships/image" Target="../media/image13.jpeg"/><Relationship Id="rId4" Type="http://schemas.microsoft.com/office/2007/relationships/hdphoto" Target="../media/hdphoto2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2" y="261257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D1531-F638-4878-8D09-236205DC93C2}"/>
              </a:ext>
            </a:extLst>
          </p:cNvPr>
          <p:cNvSpPr txBox="1"/>
          <p:nvPr/>
        </p:nvSpPr>
        <p:spPr>
          <a:xfrm>
            <a:off x="540288" y="584854"/>
            <a:ext cx="11477540" cy="616428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99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99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44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4DB738-485F-4906-903E-4E73F8AE3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72" y="512282"/>
            <a:ext cx="4120058" cy="40820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38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 flipH="1">
            <a:off x="6765" y="71621"/>
            <a:ext cx="12033327" cy="66330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19639" y="184260"/>
            <a:ext cx="11807577" cy="6341446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CECD6-738C-45F8-A11A-5240DACC53E8}"/>
              </a:ext>
            </a:extLst>
          </p:cNvPr>
          <p:cNvSpPr txBox="1"/>
          <p:nvPr/>
        </p:nvSpPr>
        <p:spPr>
          <a:xfrm>
            <a:off x="8293958" y="5837657"/>
            <a:ext cx="2189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বেনে-বৌ পাখি </a:t>
            </a:r>
            <a:endParaRPr lang="en-US" sz="32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07B331-C02C-4043-B5A6-C256A368C1A1}"/>
              </a:ext>
            </a:extLst>
          </p:cNvPr>
          <p:cNvSpPr txBox="1"/>
          <p:nvPr/>
        </p:nvSpPr>
        <p:spPr>
          <a:xfrm>
            <a:off x="5306126" y="5806556"/>
            <a:ext cx="2925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bn-IN" sz="28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হলুদ বেনে-বৌ পাখি 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RABINDRANATH\Desktop\kusum\dog_animation_by_zim10-d333xx6.gif">
            <a:extLst>
              <a:ext uri="{FF2B5EF4-FFF2-40B4-BE49-F238E27FC236}">
                <a16:creationId xmlns:a16="http://schemas.microsoft.com/office/drawing/2014/main" id="{57AABFB6-F560-4BF5-9DFD-90F1CF022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716" y="379354"/>
            <a:ext cx="2213546" cy="1471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9C20533-0AA8-49DC-B3C9-B63826B9B3E3}"/>
              </a:ext>
            </a:extLst>
          </p:cNvPr>
          <p:cNvSpPr txBox="1"/>
          <p:nvPr/>
        </p:nvSpPr>
        <p:spPr>
          <a:xfrm>
            <a:off x="356304" y="5892049"/>
            <a:ext cx="2324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ইউক্যালিপ্টাস গাছ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AFFF8D-E927-4121-A4B3-CC1020D1064C}"/>
              </a:ext>
            </a:extLst>
          </p:cNvPr>
          <p:cNvSpPr txBox="1"/>
          <p:nvPr/>
        </p:nvSpPr>
        <p:spPr>
          <a:xfrm>
            <a:off x="3174260" y="6001653"/>
            <a:ext cx="1936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দোয়েল পাখি 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972E28-7195-4F48-B291-032F1BAB0C84}"/>
              </a:ext>
            </a:extLst>
          </p:cNvPr>
          <p:cNvGrpSpPr/>
          <p:nvPr/>
        </p:nvGrpSpPr>
        <p:grpSpPr>
          <a:xfrm>
            <a:off x="503409" y="2029890"/>
            <a:ext cx="10315551" cy="1573078"/>
            <a:chOff x="1120660" y="2309102"/>
            <a:chExt cx="10315551" cy="1573078"/>
          </a:xfrm>
        </p:grpSpPr>
        <p:pic>
          <p:nvPicPr>
            <p:cNvPr id="2052" name="Picture 4" descr="No description available.">
              <a:extLst>
                <a:ext uri="{FF2B5EF4-FFF2-40B4-BE49-F238E27FC236}">
                  <a16:creationId xmlns:a16="http://schemas.microsoft.com/office/drawing/2014/main" id="{EB9E48A2-CB50-4C12-815D-B0AEE4B51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660" y="2309102"/>
              <a:ext cx="2072208" cy="15393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20C8073E-3458-4688-A5E6-CD4DCFDC92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016" y="2342817"/>
              <a:ext cx="2072208" cy="15393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F3120358-98E8-4881-BE34-E4EC8D1DB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429" y="2329470"/>
              <a:ext cx="2534502" cy="150531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>
              <a:extLst>
                <a:ext uri="{FF2B5EF4-FFF2-40B4-BE49-F238E27FC236}">
                  <a16:creationId xmlns:a16="http://schemas.microsoft.com/office/drawing/2014/main" id="{44043C27-37E7-466E-A8E7-93E9FDC61D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1709" y="2309102"/>
              <a:ext cx="2534502" cy="153936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99ABFFA-74D1-408E-BC2B-F1DC1FB8B1EF}"/>
              </a:ext>
            </a:extLst>
          </p:cNvPr>
          <p:cNvGrpSpPr/>
          <p:nvPr/>
        </p:nvGrpSpPr>
        <p:grpSpPr>
          <a:xfrm>
            <a:off x="401645" y="4406042"/>
            <a:ext cx="10076185" cy="1521746"/>
            <a:chOff x="477716" y="4641709"/>
            <a:chExt cx="10076185" cy="152174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CC5A67-33A2-471C-88CC-B6CB101556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458"/>
            <a:stretch/>
          </p:blipFill>
          <p:spPr>
            <a:xfrm>
              <a:off x="8364237" y="4750708"/>
              <a:ext cx="2189664" cy="131047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4BA33B-C80D-4174-BE0D-ACA347E66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16" y="4691921"/>
              <a:ext cx="2462407" cy="1471534"/>
            </a:xfrm>
            <a:prstGeom prst="rect">
              <a:avLst/>
            </a:prstGeom>
            <a:ln w="38100">
              <a:solidFill>
                <a:srgbClr val="00B050"/>
              </a:solidFill>
            </a:ln>
          </p:spPr>
        </p:pic>
        <p:pic>
          <p:nvPicPr>
            <p:cNvPr id="15" name="Picture 4" descr="C:\Users\RABINDRANATH\Desktop\kusum\Animated Birds at Animation Bundle (311).gif">
              <a:extLst>
                <a:ext uri="{FF2B5EF4-FFF2-40B4-BE49-F238E27FC236}">
                  <a16:creationId xmlns:a16="http://schemas.microsoft.com/office/drawing/2014/main" id="{285465F3-A00A-495E-B5B2-2704069B3F1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8517" y="4852979"/>
              <a:ext cx="1836239" cy="1087895"/>
            </a:xfrm>
            <a:prstGeom prst="rect">
              <a:avLst/>
            </a:prstGeom>
            <a:noFill/>
          </p:spPr>
        </p:pic>
        <p:pic>
          <p:nvPicPr>
            <p:cNvPr id="2050" name="Picture 2" descr="No description available.">
              <a:extLst>
                <a:ext uri="{FF2B5EF4-FFF2-40B4-BE49-F238E27FC236}">
                  <a16:creationId xmlns:a16="http://schemas.microsoft.com/office/drawing/2014/main" id="{69411F53-9D8F-4260-BD9B-8FDF61A81A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868" y="4691921"/>
              <a:ext cx="2213546" cy="1471534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FAFE63-EA01-4F87-8104-4C8DE0697A24}"/>
                </a:ext>
              </a:extLst>
            </p:cNvPr>
            <p:cNvGrpSpPr/>
            <p:nvPr/>
          </p:nvGrpSpPr>
          <p:grpSpPr>
            <a:xfrm>
              <a:off x="5737256" y="4641709"/>
              <a:ext cx="2513345" cy="1474161"/>
              <a:chOff x="-2570390" y="2285252"/>
              <a:chExt cx="3371121" cy="1538313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165A358-ABD9-4E2F-9C56-365926436B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63"/>
              <a:stretch/>
            </p:blipFill>
            <p:spPr>
              <a:xfrm>
                <a:off x="-2570390" y="2285252"/>
                <a:ext cx="2213547" cy="147153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B13D875-A27A-447D-98C7-507C71C807D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963"/>
              <a:stretch/>
            </p:blipFill>
            <p:spPr>
              <a:xfrm>
                <a:off x="-1412816" y="2352031"/>
                <a:ext cx="2213547" cy="1471534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D16EE82-7542-47CA-B1AE-5D6F167F8BDB}"/>
              </a:ext>
            </a:extLst>
          </p:cNvPr>
          <p:cNvSpPr txBox="1"/>
          <p:nvPr/>
        </p:nvSpPr>
        <p:spPr>
          <a:xfrm>
            <a:off x="8481616" y="3602968"/>
            <a:ext cx="214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বকুল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ফুল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গাছ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0D0772-0676-4968-80D7-6DA7579DD721}"/>
              </a:ext>
            </a:extLst>
          </p:cNvPr>
          <p:cNvSpPr txBox="1"/>
          <p:nvPr/>
        </p:nvSpPr>
        <p:spPr>
          <a:xfrm>
            <a:off x="5975174" y="3698454"/>
            <a:ext cx="1374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টুনটুনি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6313DB-BE88-4015-B540-FEDE9AC4DB83}"/>
              </a:ext>
            </a:extLst>
          </p:cNvPr>
          <p:cNvSpPr txBox="1"/>
          <p:nvPr/>
        </p:nvSpPr>
        <p:spPr>
          <a:xfrm>
            <a:off x="3340368" y="3715607"/>
            <a:ext cx="1329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শ্যামা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05383F-B79E-4760-AF66-DE33A4903DF9}"/>
              </a:ext>
            </a:extLst>
          </p:cNvPr>
          <p:cNvSpPr txBox="1"/>
          <p:nvPr/>
        </p:nvSpPr>
        <p:spPr>
          <a:xfrm>
            <a:off x="891049" y="3715607"/>
            <a:ext cx="1255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শালিক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F9B141-A270-4CF5-8805-1D099F113AEB}"/>
              </a:ext>
            </a:extLst>
          </p:cNvPr>
          <p:cNvSpPr txBox="1"/>
          <p:nvPr/>
        </p:nvSpPr>
        <p:spPr>
          <a:xfrm>
            <a:off x="3469368" y="528224"/>
            <a:ext cx="638581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পাবো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93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2" y="261257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ndex.jpg">
            <a:extLst>
              <a:ext uri="{FF2B5EF4-FFF2-40B4-BE49-F238E27FC236}">
                <a16:creationId xmlns:a16="http://schemas.microsoft.com/office/drawing/2014/main" id="{EBB4FA41-5E01-441A-9E91-E4295D0BCE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t="5496" r="9894" b="17668"/>
          <a:stretch/>
        </p:blipFill>
        <p:spPr>
          <a:xfrm>
            <a:off x="2224007" y="1628544"/>
            <a:ext cx="7260956" cy="36885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F26B7-6CEB-499E-A0D8-6F502AF36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150" y="574264"/>
            <a:ext cx="9382557" cy="128636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E6C8F7-5CCE-4F25-822E-270C0807750F}"/>
              </a:ext>
            </a:extLst>
          </p:cNvPr>
          <p:cNvSpPr txBox="1"/>
          <p:nvPr/>
        </p:nvSpPr>
        <p:spPr>
          <a:xfrm>
            <a:off x="4117136" y="5637405"/>
            <a:ext cx="3812583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/>
              <a:t>   </a:t>
            </a:r>
            <a:r>
              <a:rPr lang="bn-IN" sz="3600" dirty="0">
                <a:solidFill>
                  <a:schemeClr val="bg1"/>
                </a:solidFill>
              </a:rPr>
              <a:t>দোয়েল পাখি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60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1" y="295825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No description available.">
            <a:extLst>
              <a:ext uri="{FF2B5EF4-FFF2-40B4-BE49-F238E27FC236}">
                <a16:creationId xmlns:a16="http://schemas.microsoft.com/office/drawing/2014/main" id="{6C3DFE39-86AA-48D5-9F84-4A06094C7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8" b="13048"/>
          <a:stretch/>
        </p:blipFill>
        <p:spPr bwMode="auto">
          <a:xfrm>
            <a:off x="646478" y="4657862"/>
            <a:ext cx="5320559" cy="1904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 description available.">
            <a:extLst>
              <a:ext uri="{FF2B5EF4-FFF2-40B4-BE49-F238E27FC236}">
                <a16:creationId xmlns:a16="http://schemas.microsoft.com/office/drawing/2014/main" id="{4C0A6B30-6A43-4FE1-95C0-B22640519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2" y="4568597"/>
            <a:ext cx="4691922" cy="1904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description available.">
            <a:extLst>
              <a:ext uri="{FF2B5EF4-FFF2-40B4-BE49-F238E27FC236}">
                <a16:creationId xmlns:a16="http://schemas.microsoft.com/office/drawing/2014/main" id="{F59E07DE-705F-4B69-A4E4-A677A667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3" y="2470151"/>
            <a:ext cx="5320559" cy="1904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o description available.">
            <a:extLst>
              <a:ext uri="{FF2B5EF4-FFF2-40B4-BE49-F238E27FC236}">
                <a16:creationId xmlns:a16="http://schemas.microsoft.com/office/drawing/2014/main" id="{DBBB1DCA-6ECD-4634-A9CF-A39E0127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72" y="2536192"/>
            <a:ext cx="4691922" cy="17856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AEA5D5-8E6F-4E2B-885E-27A55F81A3AA}"/>
              </a:ext>
            </a:extLst>
          </p:cNvPr>
          <p:cNvSpPr txBox="1"/>
          <p:nvPr/>
        </p:nvSpPr>
        <p:spPr>
          <a:xfrm>
            <a:off x="599963" y="475047"/>
            <a:ext cx="108469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 আদেশে দেওঘরে এসেছিলাম বায়ু পরিবর্তনের জন্যে। বায়ু পরিবর্তনে সাধারণত যা হয়</a:t>
            </a:r>
          </a:p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সেও লোকে জানে, আবার আসেও। আমিও এসেছি।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প্রাচীর ঘেরা বাগানের মধ্যে একটা বড় বাড়িতে থাকি। রাত্রি তিনটে থেকে কাছে কোথাও একজন গলাভাঙা একঘেয়ে সুরে ভজন শুরু করে, ঘুম ভেঙে যায়, দোর খুলে বারান্দায় এসে বসি।</a:t>
            </a:r>
            <a:endParaRPr lang="as-IN" sz="1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0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2" y="261257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CD03E9-FCAD-4705-8999-2285C37F4C29}"/>
              </a:ext>
            </a:extLst>
          </p:cNvPr>
          <p:cNvGrpSpPr/>
          <p:nvPr/>
        </p:nvGrpSpPr>
        <p:grpSpPr>
          <a:xfrm>
            <a:off x="761862" y="2774196"/>
            <a:ext cx="10668276" cy="3115159"/>
            <a:chOff x="536999" y="3395558"/>
            <a:chExt cx="11581298" cy="26415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9FC3DC6-F65C-41C5-A7FB-AB9B3FC582AF}"/>
                </a:ext>
              </a:extLst>
            </p:cNvPr>
            <p:cNvGrpSpPr/>
            <p:nvPr/>
          </p:nvGrpSpPr>
          <p:grpSpPr>
            <a:xfrm>
              <a:off x="3963648" y="3395558"/>
              <a:ext cx="8154649" cy="2627026"/>
              <a:chOff x="464695" y="3429000"/>
              <a:chExt cx="8154649" cy="2627026"/>
            </a:xfrm>
          </p:grpSpPr>
          <p:pic>
            <p:nvPicPr>
              <p:cNvPr id="13" name="Picture 12" descr="index.jpg">
                <a:extLst>
                  <a:ext uri="{FF2B5EF4-FFF2-40B4-BE49-F238E27FC236}">
                    <a16:creationId xmlns:a16="http://schemas.microsoft.com/office/drawing/2014/main" id="{DE4A9239-5AA9-4D4A-8A20-642E017959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4695" y="3429000"/>
                <a:ext cx="3756029" cy="262702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pic>
            <p:nvPicPr>
              <p:cNvPr id="14" name="Picture 2" descr="No description available.">
                <a:extLst>
                  <a:ext uri="{FF2B5EF4-FFF2-40B4-BE49-F238E27FC236}">
                    <a16:creationId xmlns:a16="http://schemas.microsoft.com/office/drawing/2014/main" id="{4EC90C02-8446-4A60-983A-63432AE2A3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4142" y="3496836"/>
                <a:ext cx="4095202" cy="2491353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2" name="Picture 4" descr="No description available.">
              <a:extLst>
                <a:ext uri="{FF2B5EF4-FFF2-40B4-BE49-F238E27FC236}">
                  <a16:creationId xmlns:a16="http://schemas.microsoft.com/office/drawing/2014/main" id="{1F38F29E-A205-4227-9ACC-016B061B2C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28" b="11138"/>
            <a:stretch/>
          </p:blipFill>
          <p:spPr bwMode="auto">
            <a:xfrm>
              <a:off x="536999" y="3410066"/>
              <a:ext cx="3123231" cy="2627026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A01F80B-8D0B-41C2-A2B0-3BA45F923309}"/>
              </a:ext>
            </a:extLst>
          </p:cNvPr>
          <p:cNvSpPr txBox="1"/>
          <p:nvPr/>
        </p:nvSpPr>
        <p:spPr>
          <a:xfrm>
            <a:off x="2460164" y="550783"/>
            <a:ext cx="7126529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কুকুরের সাথে মানুষের বন্ধুত্ব হতে পারে,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যেমন লেখকের সাথে কুকুরের সম্পর্ক</a:t>
            </a:r>
          </a:p>
          <a:p>
            <a:pPr algn="ctr"/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গড়ে উঠে ছিল।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2485"/>
            <a:ext cx="11945258" cy="66330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16347DDD-7A87-4636-A6DC-9162D27B9FEA}"/>
              </a:ext>
            </a:extLst>
          </p:cNvPr>
          <p:cNvSpPr/>
          <p:nvPr/>
        </p:nvSpPr>
        <p:spPr>
          <a:xfrm>
            <a:off x="580917" y="365759"/>
            <a:ext cx="8025233" cy="1402081"/>
          </a:xfrm>
          <a:prstGeom prst="roundRect">
            <a:avLst/>
          </a:prstGeom>
          <a:noFill/>
          <a:ln w="34925" cap="flat" cmpd="sng" algn="in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তিন দিনের দিন আবার দুটিকে ফিরে আসতে দেখে মনে হলো যেন সত্যিকার একটা ভাবনা ঘুচে গেল।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1B4A7C-03E2-4851-9EAE-74FED54AD77C}"/>
              </a:ext>
            </a:extLst>
          </p:cNvPr>
          <p:cNvGrpSpPr/>
          <p:nvPr/>
        </p:nvGrpSpPr>
        <p:grpSpPr>
          <a:xfrm>
            <a:off x="1248383" y="2945176"/>
            <a:ext cx="8694549" cy="2646045"/>
            <a:chOff x="1658319" y="3686357"/>
            <a:chExt cx="8694549" cy="2388688"/>
          </a:xfrm>
        </p:grpSpPr>
        <p:pic>
          <p:nvPicPr>
            <p:cNvPr id="12" name="Picture 2" descr="No description available.">
              <a:extLst>
                <a:ext uri="{FF2B5EF4-FFF2-40B4-BE49-F238E27FC236}">
                  <a16:creationId xmlns:a16="http://schemas.microsoft.com/office/drawing/2014/main" id="{9952DF31-09B6-4015-B257-FD8FA9AB87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01" t="57798" r="6354" b="-2888"/>
            <a:stretch/>
          </p:blipFill>
          <p:spPr bwMode="auto">
            <a:xfrm>
              <a:off x="6402807" y="3695700"/>
              <a:ext cx="3950061" cy="23793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F45255DE-7C39-4D52-A9A5-8C575A32C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8319" y="3686357"/>
              <a:ext cx="4365110" cy="2379345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047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1" y="0"/>
            <a:ext cx="12119428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179882" y="164890"/>
            <a:ext cx="11797259" cy="6565694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6A7723-CD83-4AFE-93B1-3E7DF0E9D144}"/>
              </a:ext>
            </a:extLst>
          </p:cNvPr>
          <p:cNvSpPr/>
          <p:nvPr/>
        </p:nvSpPr>
        <p:spPr>
          <a:xfrm>
            <a:off x="433432" y="401248"/>
            <a:ext cx="105205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tabLst>
                <a:tab pos="8513763" algn="l"/>
              </a:tabLst>
            </a:pP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অতিথির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প্রানীর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মমত্বের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দেখিয়েছেন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মানুষে-মানুষে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স্নেহ-প্রীতির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প্রতিকুল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স্থায়ীরুপ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বাধা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গ্রস্থ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রুপই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2B5249A-97F7-46A2-8FE9-1F8429CC9313}"/>
              </a:ext>
            </a:extLst>
          </p:cNvPr>
          <p:cNvGrpSpPr/>
          <p:nvPr/>
        </p:nvGrpSpPr>
        <p:grpSpPr>
          <a:xfrm>
            <a:off x="989351" y="2586594"/>
            <a:ext cx="10520533" cy="2824854"/>
            <a:chOff x="184880" y="2706516"/>
            <a:chExt cx="11472103" cy="282485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7CA0A11-6012-4899-BAD9-9C33C815786D}"/>
                </a:ext>
              </a:extLst>
            </p:cNvPr>
            <p:cNvGrpSpPr/>
            <p:nvPr/>
          </p:nvGrpSpPr>
          <p:grpSpPr>
            <a:xfrm>
              <a:off x="184880" y="2706516"/>
              <a:ext cx="3718560" cy="2788920"/>
              <a:chOff x="1483656" y="1879713"/>
              <a:chExt cx="3718560" cy="2788920"/>
            </a:xfrm>
          </p:grpSpPr>
          <p:pic>
            <p:nvPicPr>
              <p:cNvPr id="14" name="Picture 4" descr="No description available.">
                <a:extLst>
                  <a:ext uri="{FF2B5EF4-FFF2-40B4-BE49-F238E27FC236}">
                    <a16:creationId xmlns:a16="http://schemas.microsoft.com/office/drawing/2014/main" id="{6A77C35E-23A4-4D13-A2B5-8F989618FE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3656" y="1879713"/>
                <a:ext cx="3718560" cy="2788920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6" descr="No description available.">
                <a:extLst>
                  <a:ext uri="{FF2B5EF4-FFF2-40B4-BE49-F238E27FC236}">
                    <a16:creationId xmlns:a16="http://schemas.microsoft.com/office/drawing/2014/main" id="{FB6B96F4-A9F4-4E0A-B318-1B59ACB1571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794" y="3209864"/>
                <a:ext cx="1950720" cy="1458769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B7BFE00-6CA0-49B7-ABB2-B9A13C8468C7}"/>
                </a:ext>
              </a:extLst>
            </p:cNvPr>
            <p:cNvGrpSpPr/>
            <p:nvPr/>
          </p:nvGrpSpPr>
          <p:grpSpPr>
            <a:xfrm>
              <a:off x="4151992" y="2742449"/>
              <a:ext cx="7504991" cy="2788921"/>
              <a:chOff x="4151992" y="2742449"/>
              <a:chExt cx="7504991" cy="2788921"/>
            </a:xfrm>
          </p:grpSpPr>
          <p:pic>
            <p:nvPicPr>
              <p:cNvPr id="6" name="Picture 2" descr="No description available.">
                <a:extLst>
                  <a:ext uri="{FF2B5EF4-FFF2-40B4-BE49-F238E27FC236}">
                    <a16:creationId xmlns:a16="http://schemas.microsoft.com/office/drawing/2014/main" id="{FB5DD9E4-D3CE-41AB-83EE-A538D86E1C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5860" y="2742450"/>
                <a:ext cx="3851123" cy="2752986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" name="Picture 2">
                <a:extLst>
                  <a:ext uri="{FF2B5EF4-FFF2-40B4-BE49-F238E27FC236}">
                    <a16:creationId xmlns:a16="http://schemas.microsoft.com/office/drawing/2014/main" id="{477E3F0F-0144-44D7-9961-B291DB41B4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1992" y="2742449"/>
                <a:ext cx="3303732" cy="2788921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4457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2" y="261257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CC920-5ADA-4435-B1F4-086AEC44805F}"/>
              </a:ext>
            </a:extLst>
          </p:cNvPr>
          <p:cNvSpPr txBox="1"/>
          <p:nvPr/>
        </p:nvSpPr>
        <p:spPr>
          <a:xfrm>
            <a:off x="275769" y="254000"/>
            <a:ext cx="11306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একে একে গাড়ি ছেড়ে দিলে, আমার গাড়িটাও চলতে শুরু করলে। স্টেশন দূরে নয়, সে খানে পৌঁছে নামতে গিয়ে দেখি অতিথি দাঁড়িয়ে। কিরে, এ খানেও এসেছিস? সে ল্যাজ নেড়ে তার জবাব দিলে, কি জানি মানে তার কী। 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ট্রেন ছাড়তে আর এক মিনিট দেরি। সঙ্গে যারা তুলে দিতে এসেছিল তারা বকশিস পেল সবাই, পেল না কেবল অতিথি। স্টেশনের ফটকের বাইরে দাঁড়িয়ে একদৃষ্টে চেয়ে আছে অতিথি। ট্রেন ছেড়ে দি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লে,বাড়ি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আগ্রহ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10E6FB-7763-4835-B1BA-75402BB6307E}"/>
              </a:ext>
            </a:extLst>
          </p:cNvPr>
          <p:cNvGrpSpPr/>
          <p:nvPr/>
        </p:nvGrpSpPr>
        <p:grpSpPr>
          <a:xfrm>
            <a:off x="631189" y="3417102"/>
            <a:ext cx="10595789" cy="2834134"/>
            <a:chOff x="285571" y="3125212"/>
            <a:chExt cx="11620858" cy="3046988"/>
          </a:xfrm>
        </p:grpSpPr>
        <p:pic>
          <p:nvPicPr>
            <p:cNvPr id="13" name="Picture 4" descr="No description available.">
              <a:extLst>
                <a:ext uri="{FF2B5EF4-FFF2-40B4-BE49-F238E27FC236}">
                  <a16:creationId xmlns:a16="http://schemas.microsoft.com/office/drawing/2014/main" id="{F92800E4-6AA9-41BB-AC29-7398A1B78F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71" y="3125212"/>
              <a:ext cx="3661589" cy="30469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No description available.">
              <a:extLst>
                <a:ext uri="{FF2B5EF4-FFF2-40B4-BE49-F238E27FC236}">
                  <a16:creationId xmlns:a16="http://schemas.microsoft.com/office/drawing/2014/main" id="{63CE15C3-7414-4208-9A6F-DA6ED33D1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440" y="3125212"/>
              <a:ext cx="3417749" cy="30469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No description available.">
              <a:extLst>
                <a:ext uri="{FF2B5EF4-FFF2-40B4-BE49-F238E27FC236}">
                  <a16:creationId xmlns:a16="http://schemas.microsoft.com/office/drawing/2014/main" id="{4D162CAD-6338-4066-A26C-95A6D9D085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67" b="6473"/>
            <a:stretch/>
          </p:blipFill>
          <p:spPr bwMode="auto">
            <a:xfrm>
              <a:off x="8035470" y="3125212"/>
              <a:ext cx="3870959" cy="304698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837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52400" y="195943"/>
            <a:ext cx="11742058" cy="6483516"/>
          </a:xfrm>
          <a:prstGeom prst="rect">
            <a:avLst/>
          </a:prstGeom>
          <a:solidFill>
            <a:srgbClr val="92D050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F5973734-B830-4A16-8D7F-2E2DD663A88C}"/>
              </a:ext>
            </a:extLst>
          </p:cNvPr>
          <p:cNvSpPr/>
          <p:nvPr/>
        </p:nvSpPr>
        <p:spPr>
          <a:xfrm>
            <a:off x="533400" y="1268278"/>
            <a:ext cx="9779659" cy="1712685"/>
          </a:xfrm>
          <a:prstGeom prst="rect">
            <a:avLst/>
          </a:prstGeom>
          <a:noFill/>
          <a:ln w="34925" cap="flat" cmpd="sng" algn="in">
            <a:noFill/>
            <a:prstDash val="solid"/>
          </a:ln>
          <a:effectLst/>
        </p:spPr>
        <p:txBody>
          <a:bodyPr rtlCol="0" anchor="ctr" anchorCtr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 </a:t>
            </a: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ট্রেন ছেড়ে দিলে, বাড়ি ফিরে যাবার আগ্রহ মনের মধ্যে কোথাও খুঁজে পেলাম না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। </a:t>
            </a: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হয়ত, ওর চেয়ে তুচ্ছ জীব শহরে আর নেই! কেবলই মনে হতে লাগল, অতিথি আজ ফিরে গিয়ে দেখবে বাড়ির লোহার গেট বন্ধ, ঢোকবার জো নেই! পথে দাঁড়িয়ে দিন-দুই তার কাটবে, হয়ত নিস্তব্ধ মধ্যাহ্নের কোন ফাঁকে লুকিয়ে উপরে উঠে খুঁজে দেখবে আমার ঘরটা।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8194" name="Picture 2" descr="No description available.">
            <a:extLst>
              <a:ext uri="{FF2B5EF4-FFF2-40B4-BE49-F238E27FC236}">
                <a16:creationId xmlns:a16="http://schemas.microsoft.com/office/drawing/2014/main" id="{A71D5A79-0EA3-4597-9240-4788CF3AB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2" t="37010" r="23141"/>
          <a:stretch/>
        </p:blipFill>
        <p:spPr bwMode="auto">
          <a:xfrm>
            <a:off x="640078" y="3284403"/>
            <a:ext cx="3108961" cy="22269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AAF6F37-13CA-408F-A8B7-9FE04C4448EE}"/>
              </a:ext>
            </a:extLst>
          </p:cNvPr>
          <p:cNvSpPr txBox="1"/>
          <p:nvPr/>
        </p:nvSpPr>
        <p:spPr>
          <a:xfrm>
            <a:off x="533400" y="304800"/>
            <a:ext cx="367284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8" name="Picture 6" descr="No description available.">
            <a:extLst>
              <a:ext uri="{FF2B5EF4-FFF2-40B4-BE49-F238E27FC236}">
                <a16:creationId xmlns:a16="http://schemas.microsoft.com/office/drawing/2014/main" id="{3B0A7E7B-4673-4FBD-8A81-69FC3C61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361" y="3292927"/>
            <a:ext cx="3352437" cy="22967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o description available.">
            <a:extLst>
              <a:ext uri="{FF2B5EF4-FFF2-40B4-BE49-F238E27FC236}">
                <a16:creationId xmlns:a16="http://schemas.microsoft.com/office/drawing/2014/main" id="{7737224F-EC9D-49FB-A894-F6F6A6B2B8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57798" r="6354" b="1736"/>
          <a:stretch/>
        </p:blipFill>
        <p:spPr bwMode="auto">
          <a:xfrm>
            <a:off x="4049849" y="3292927"/>
            <a:ext cx="3947160" cy="22269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2" y="261257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67856-CB63-4908-BDAB-75CE84A067A8}"/>
              </a:ext>
            </a:extLst>
          </p:cNvPr>
          <p:cNvSpPr txBox="1"/>
          <p:nvPr/>
        </p:nvSpPr>
        <p:spPr>
          <a:xfrm>
            <a:off x="380999" y="533400"/>
            <a:ext cx="1153523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পরিচিতিঃ-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মানবেতর একটি প্রাণীর সঙ্গে একটি অসুস্থ মানুষের কয়েক দিনের পরিচয়ের মধ্যদিয়ে গড়ে উঠা একটি সম্পর্কই এ গল্পের বিষয়বস্তু।</a:t>
            </a:r>
          </a:p>
          <a:p>
            <a:r>
              <a:rPr lang="bn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 মানুষে যেমন স্নেহ-প্রীতির সম্পর্ক অন্য জীবের সঙ্গেও মানুষের</a:t>
            </a:r>
          </a:p>
          <a:p>
            <a:r>
              <a:rPr lang="bn-I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তেমন মধুর সম্পর্ক বা ভাব গড়ে উঠতে পারে। কিন্তু সেই সম্পর্ক স্থায়ীরূপ পেতে বাধাগ্রস্থ হয় নানা প্রতিকুলতার কারণে। এ সম্পর্কের সূত্র ধরে  একজন মানবেতর প্রাণীর প্রতি স্নেহের সিক্তে আপ্লুত,অপর দিকে আরেকজন তাদের প্রতি নিষ্ঠুরতার প্রতীক।  লেখক, সম্পর্কের বিচিত্ররূপ তুলে ধরেছেন ।</a:t>
            </a:r>
          </a:p>
        </p:txBody>
      </p:sp>
      <p:pic>
        <p:nvPicPr>
          <p:cNvPr id="5" name="Picture 2" descr="No description available.">
            <a:extLst>
              <a:ext uri="{FF2B5EF4-FFF2-40B4-BE49-F238E27FC236}">
                <a16:creationId xmlns:a16="http://schemas.microsoft.com/office/drawing/2014/main" id="{FA77684C-D3AC-44D5-9B05-75D41B215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 t="57798" r="6354" b="497"/>
          <a:stretch/>
        </p:blipFill>
        <p:spPr bwMode="auto">
          <a:xfrm>
            <a:off x="906280" y="3945256"/>
            <a:ext cx="4551045" cy="22007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o description available.">
            <a:extLst>
              <a:ext uri="{FF2B5EF4-FFF2-40B4-BE49-F238E27FC236}">
                <a16:creationId xmlns:a16="http://schemas.microsoft.com/office/drawing/2014/main" id="{99475099-1D76-4BFA-88FE-71999FD8F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9" b="10258"/>
          <a:stretch/>
        </p:blipFill>
        <p:spPr bwMode="auto">
          <a:xfrm>
            <a:off x="6148614" y="3945256"/>
            <a:ext cx="3627621" cy="2379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1" y="257628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DD0B71-F7AC-461A-8B39-590BAFD1B08C}"/>
              </a:ext>
            </a:extLst>
          </p:cNvPr>
          <p:cNvSpPr txBox="1"/>
          <p:nvPr/>
        </p:nvSpPr>
        <p:spPr>
          <a:xfrm>
            <a:off x="679781" y="2971754"/>
            <a:ext cx="9663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শরৎচন্দ্র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চট্রোপাধ্যায়ের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দেওঘরে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যাবার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পাখি চালান দেওয়া কাদের কাজ ? 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কাকে দেখে লেখকের বেশি দুঃখ হতো ?</a:t>
            </a: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৪। মালির বউ কাকে মেরে ধরে বের করে দিয়েছে ?  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3A1605-C698-42D6-9E5B-FDF0A94C01FE}"/>
              </a:ext>
            </a:extLst>
          </p:cNvPr>
          <p:cNvSpPr txBox="1"/>
          <p:nvPr/>
        </p:nvSpPr>
        <p:spPr>
          <a:xfrm>
            <a:off x="2921832" y="1297838"/>
            <a:ext cx="476812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F9239-813E-487C-A23F-6E3EEF127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589" y="725341"/>
            <a:ext cx="2242051" cy="2554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966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50404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2" y="261257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FF1D42-4623-4A6B-B73C-63E99616DA77}"/>
              </a:ext>
            </a:extLst>
          </p:cNvPr>
          <p:cNvSpPr txBox="1"/>
          <p:nvPr/>
        </p:nvSpPr>
        <p:spPr>
          <a:xfrm>
            <a:off x="6838859" y="2175423"/>
            <a:ext cx="522976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n/>
                <a:solidFill>
                  <a:schemeClr val="bg1"/>
                </a:solidFill>
              </a:rPr>
              <a:t>রেহানা</a:t>
            </a:r>
            <a:r>
              <a:rPr lang="en-US" sz="4000" b="1" dirty="0">
                <a:ln/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ln/>
                <a:solidFill>
                  <a:schemeClr val="bg1"/>
                </a:solidFill>
              </a:rPr>
              <a:t>পারভিন</a:t>
            </a:r>
            <a:endParaRPr lang="bn-IN" sz="4000" b="1" dirty="0">
              <a:ln/>
              <a:solidFill>
                <a:schemeClr val="bg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chemeClr val="bg1"/>
                </a:solidFill>
              </a:rPr>
              <a:t>সহকারী শিক্ষক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chemeClr val="bg1"/>
                </a:solidFill>
              </a:rPr>
              <a:t>জামতলা দাখিল মাদ্রাসা।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dirty="0">
                <a:ln/>
                <a:solidFill>
                  <a:schemeClr val="bg1"/>
                </a:solidFill>
              </a:rPr>
              <a:t>গোয়ালন্দ,রাজবাড়ী। </a:t>
            </a:r>
            <a:endParaRPr lang="en-US" sz="4000" b="1" dirty="0">
              <a:ln/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8D51EE-1DB5-445F-B2A7-C9BAE4D010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10" t="20699" r="4843" b="-982"/>
          <a:stretch/>
        </p:blipFill>
        <p:spPr>
          <a:xfrm>
            <a:off x="856098" y="1104900"/>
            <a:ext cx="3584008" cy="464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3C2319-2337-47B8-8944-37B3ED7DE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380" y="1512477"/>
            <a:ext cx="2447180" cy="44977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46AF2F-7F4D-46DD-B750-FDAF7BD518D5}"/>
              </a:ext>
            </a:extLst>
          </p:cNvPr>
          <p:cNvSpPr txBox="1"/>
          <p:nvPr/>
        </p:nvSpPr>
        <p:spPr>
          <a:xfrm>
            <a:off x="5923970" y="198282"/>
            <a:ext cx="5900807" cy="395428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80975"/>
                <a:gd name="adj2" fmla="val 5614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400" b="1" dirty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4000" b="1" dirty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4400" b="1" dirty="0">
                <a:ln w="11430"/>
                <a:solidFill>
                  <a:srgbClr val="1025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1025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1" y="257628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03575-1008-49E1-B9BB-A3DACE08583E}"/>
              </a:ext>
            </a:extLst>
          </p:cNvPr>
          <p:cNvSpPr txBox="1"/>
          <p:nvPr/>
        </p:nvSpPr>
        <p:spPr>
          <a:xfrm>
            <a:off x="425672" y="2681671"/>
            <a:ext cx="109278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১।মালিরা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অতিথিকে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?-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২।অতিথি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কিছুতেই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ঢোকার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ভরসা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পেলো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৩।লেখক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দেওঘর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অজুহাতে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দেরি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3919C-D335-4A89-864F-591DE16164C0}"/>
              </a:ext>
            </a:extLst>
          </p:cNvPr>
          <p:cNvSpPr txBox="1"/>
          <p:nvPr/>
        </p:nvSpPr>
        <p:spPr>
          <a:xfrm>
            <a:off x="425672" y="5133464"/>
            <a:ext cx="10403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৪।অতিথির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B48040-09B5-431C-9796-123301CC15BB}"/>
              </a:ext>
            </a:extLst>
          </p:cNvPr>
          <p:cNvSpPr txBox="1"/>
          <p:nvPr/>
        </p:nvSpPr>
        <p:spPr>
          <a:xfrm>
            <a:off x="2172351" y="693145"/>
            <a:ext cx="59822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ল্যায়ণ</a:t>
            </a:r>
            <a:endParaRPr lang="en-US" sz="6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B55FDE-AA54-40A3-9373-767FA8CE7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96" y="647465"/>
            <a:ext cx="2217805" cy="20342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1556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0394" y="112485"/>
            <a:ext cx="11906069" cy="6633029"/>
          </a:xfrm>
          <a:prstGeom prst="rect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No description available.">
            <a:extLst>
              <a:ext uri="{FF2B5EF4-FFF2-40B4-BE49-F238E27FC236}">
                <a16:creationId xmlns:a16="http://schemas.microsoft.com/office/drawing/2014/main" id="{870611F9-175A-4A89-8714-1BFD7A12A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95" y="1603948"/>
            <a:ext cx="6115987" cy="31710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70B112-AC6D-45A6-B0F0-5E38A7489ED8}"/>
              </a:ext>
            </a:extLst>
          </p:cNvPr>
          <p:cNvSpPr txBox="1"/>
          <p:nvPr/>
        </p:nvSpPr>
        <p:spPr>
          <a:xfrm>
            <a:off x="2818150" y="280509"/>
            <a:ext cx="44520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83467D-6BF1-458B-8372-F922FFB6991F}"/>
              </a:ext>
            </a:extLst>
          </p:cNvPr>
          <p:cNvSpPr txBox="1"/>
          <p:nvPr/>
        </p:nvSpPr>
        <p:spPr>
          <a:xfrm>
            <a:off x="898902" y="5137708"/>
            <a:ext cx="9527755" cy="144655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তুমি কোন কোন প্রাণীকে নিজ চোখে দেখেছ-তার একটি তালিকা তৈরি করো।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1" y="257628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04BACC-BB26-4FC2-B761-C3426A8717E8}"/>
              </a:ext>
            </a:extLst>
          </p:cNvPr>
          <p:cNvSpPr txBox="1"/>
          <p:nvPr/>
        </p:nvSpPr>
        <p:spPr>
          <a:xfrm>
            <a:off x="2055863" y="257628"/>
            <a:ext cx="7935132" cy="401990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8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80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 বন্ধুরা</a:t>
            </a:r>
            <a:endParaRPr lang="en-US" sz="8000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Image result for roses gif">
            <a:extLst>
              <a:ext uri="{FF2B5EF4-FFF2-40B4-BE49-F238E27FC236}">
                <a16:creationId xmlns:a16="http://schemas.microsoft.com/office/drawing/2014/main" id="{C154E7B9-9BD3-4AEF-B73E-1DB56CDC0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61" y="1376646"/>
            <a:ext cx="6292312" cy="5067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7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0" y="1"/>
            <a:ext cx="12315037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0" y="111284"/>
            <a:ext cx="12119429" cy="66378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 flipH="1">
            <a:off x="183437" y="132729"/>
            <a:ext cx="11948161" cy="6487636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FF59AC-5B9F-43B5-844D-B452DBD6E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714" y="26960"/>
            <a:ext cx="7322476" cy="118272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0E31314-7E4B-4F94-9599-D01F45040ADF}"/>
              </a:ext>
            </a:extLst>
          </p:cNvPr>
          <p:cNvGrpSpPr/>
          <p:nvPr/>
        </p:nvGrpSpPr>
        <p:grpSpPr>
          <a:xfrm>
            <a:off x="828369" y="1231132"/>
            <a:ext cx="10401998" cy="1931297"/>
            <a:chOff x="617297" y="329903"/>
            <a:chExt cx="11574703" cy="2522798"/>
          </a:xfrm>
        </p:grpSpPr>
        <p:pic>
          <p:nvPicPr>
            <p:cNvPr id="15" name="Picture 14" descr="Bhola-Pakhi-pic2.jpg">
              <a:extLst>
                <a:ext uri="{FF2B5EF4-FFF2-40B4-BE49-F238E27FC236}">
                  <a16:creationId xmlns:a16="http://schemas.microsoft.com/office/drawing/2014/main" id="{0F262E0B-58C7-4DD7-8D81-F6B2994F2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97" y="329903"/>
              <a:ext cx="2761334" cy="24991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277E8A-E0BE-48BA-AFCE-1271C249E01A}"/>
                </a:ext>
              </a:extLst>
            </p:cNvPr>
            <p:cNvGrpSpPr/>
            <p:nvPr/>
          </p:nvGrpSpPr>
          <p:grpSpPr>
            <a:xfrm>
              <a:off x="3706557" y="329903"/>
              <a:ext cx="8485443" cy="2522798"/>
              <a:chOff x="457200" y="2104651"/>
              <a:chExt cx="11277600" cy="3024188"/>
            </a:xfrm>
          </p:grpSpPr>
          <p:pic>
            <p:nvPicPr>
              <p:cNvPr id="17" name="Picture 16" descr="No description available.">
                <a:extLst>
                  <a:ext uri="{FF2B5EF4-FFF2-40B4-BE49-F238E27FC236}">
                    <a16:creationId xmlns:a16="http://schemas.microsoft.com/office/drawing/2014/main" id="{D1400A1E-98D9-4382-A3ED-44689D30F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104651"/>
                <a:ext cx="3616809" cy="3024188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0" descr="No description available.">
                <a:extLst>
                  <a:ext uri="{FF2B5EF4-FFF2-40B4-BE49-F238E27FC236}">
                    <a16:creationId xmlns:a16="http://schemas.microsoft.com/office/drawing/2014/main" id="{B283D3EF-2F46-40A1-9A53-C4384AF890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9600" y="2104651"/>
                <a:ext cx="3679648" cy="3024188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" name="Picture 12" descr="No description available.">
                <a:extLst>
                  <a:ext uri="{FF2B5EF4-FFF2-40B4-BE49-F238E27FC236}">
                    <a16:creationId xmlns:a16="http://schemas.microsoft.com/office/drawing/2014/main" id="{5A72EBBB-F466-4A38-A4DB-560BC8CD66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0570" y="2104651"/>
                <a:ext cx="3364230" cy="3024188"/>
              </a:xfrm>
              <a:prstGeom prst="rect">
                <a:avLst/>
              </a:prstGeom>
              <a:ln w="889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980A95-9E39-4BAC-A7D9-765C430F0A0C}"/>
              </a:ext>
            </a:extLst>
          </p:cNvPr>
          <p:cNvGrpSpPr/>
          <p:nvPr/>
        </p:nvGrpSpPr>
        <p:grpSpPr>
          <a:xfrm>
            <a:off x="975789" y="3695571"/>
            <a:ext cx="10240422" cy="1913155"/>
            <a:chOff x="391415" y="499899"/>
            <a:chExt cx="11578996" cy="2499100"/>
          </a:xfrm>
        </p:grpSpPr>
        <p:pic>
          <p:nvPicPr>
            <p:cNvPr id="21" name="Picture 20" descr="456.jpg">
              <a:extLst>
                <a:ext uri="{FF2B5EF4-FFF2-40B4-BE49-F238E27FC236}">
                  <a16:creationId xmlns:a16="http://schemas.microsoft.com/office/drawing/2014/main" id="{D7960B9E-7AF8-4FD7-91F7-526814EA5B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415" y="499899"/>
              <a:ext cx="2989589" cy="24991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No description available.">
              <a:extLst>
                <a:ext uri="{FF2B5EF4-FFF2-40B4-BE49-F238E27FC236}">
                  <a16:creationId xmlns:a16="http://schemas.microsoft.com/office/drawing/2014/main" id="{61FB91A0-761B-471A-997F-135BF853B7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886" y="499899"/>
              <a:ext cx="2561783" cy="24912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No description available.">
              <a:extLst>
                <a:ext uri="{FF2B5EF4-FFF2-40B4-BE49-F238E27FC236}">
                  <a16:creationId xmlns:a16="http://schemas.microsoft.com/office/drawing/2014/main" id="{25221FE8-AB90-42D1-8666-9956B866926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06" b="11806"/>
            <a:stretch/>
          </p:blipFill>
          <p:spPr bwMode="auto">
            <a:xfrm>
              <a:off x="6557618" y="499899"/>
              <a:ext cx="2561783" cy="24912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No description available.">
              <a:extLst>
                <a:ext uri="{FF2B5EF4-FFF2-40B4-BE49-F238E27FC236}">
                  <a16:creationId xmlns:a16="http://schemas.microsoft.com/office/drawing/2014/main" id="{39AF28C7-7593-42E6-B407-F3BEC77242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0" t="33854" r="9751"/>
            <a:stretch/>
          </p:blipFill>
          <p:spPr bwMode="auto">
            <a:xfrm>
              <a:off x="9408628" y="502645"/>
              <a:ext cx="2561783" cy="249124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94BAC7D-ABB6-4F81-A8B6-C27E70AF85E0}"/>
              </a:ext>
            </a:extLst>
          </p:cNvPr>
          <p:cNvSpPr txBox="1"/>
          <p:nvPr/>
        </p:nvSpPr>
        <p:spPr>
          <a:xfrm>
            <a:off x="3204206" y="5926410"/>
            <a:ext cx="606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itchFamily="2" charset="0"/>
              </a:rPr>
              <a:t> উপরে এগুলো কিসের ছবি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8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2" y="261257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D2FB5-81CF-4FAD-985B-1A3319C53A78}"/>
              </a:ext>
            </a:extLst>
          </p:cNvPr>
          <p:cNvSpPr txBox="1"/>
          <p:nvPr/>
        </p:nvSpPr>
        <p:spPr>
          <a:xfrm>
            <a:off x="2942771" y="261257"/>
            <a:ext cx="9220200" cy="365760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800000"/>
                <a:gd name="adj2" fmla="val 55644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bn-IN" sz="6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4E134B-2A2F-4239-B28C-CF118028C67A}"/>
              </a:ext>
            </a:extLst>
          </p:cNvPr>
          <p:cNvSpPr txBox="1"/>
          <p:nvPr/>
        </p:nvSpPr>
        <p:spPr>
          <a:xfrm>
            <a:off x="3706531" y="3167810"/>
            <a:ext cx="790103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15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IN" sz="115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অতিথির স্মৃ</a:t>
            </a:r>
            <a:r>
              <a:rPr lang="en-US" sz="11500" b="1" i="1" dirty="0" err="1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</a:t>
            </a:r>
            <a:r>
              <a:rPr lang="en-US" sz="11500" b="1" i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’’</a:t>
            </a:r>
            <a:endParaRPr lang="bn-IN" sz="11500" b="1" i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690475-9090-4C00-B40B-610A95AC51A5}"/>
              </a:ext>
            </a:extLst>
          </p:cNvPr>
          <p:cNvSpPr txBox="1"/>
          <p:nvPr/>
        </p:nvSpPr>
        <p:spPr>
          <a:xfrm>
            <a:off x="7585044" y="4661775"/>
            <a:ext cx="4017934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48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শরৎচন্দ্র চট্টপাধ্যায়</a:t>
            </a:r>
            <a:endParaRPr lang="en-US" sz="4800" b="1" dirty="0">
              <a:ln/>
              <a:solidFill>
                <a:schemeClr val="bg1"/>
              </a:solidFill>
            </a:endParaRPr>
          </a:p>
        </p:txBody>
      </p:sp>
      <p:pic>
        <p:nvPicPr>
          <p:cNvPr id="15" name="Picture 4" descr="No description available.">
            <a:extLst>
              <a:ext uri="{FF2B5EF4-FFF2-40B4-BE49-F238E27FC236}">
                <a16:creationId xmlns:a16="http://schemas.microsoft.com/office/drawing/2014/main" id="{1A33F7D5-CBA2-4401-8885-95EE5D655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8" b="11138"/>
          <a:stretch/>
        </p:blipFill>
        <p:spPr bwMode="auto">
          <a:xfrm>
            <a:off x="656438" y="2403568"/>
            <a:ext cx="3123231" cy="38404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9A76E1-CCD7-4D80-9B2F-2515404C96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70" y="1140907"/>
            <a:ext cx="4206019" cy="23066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2067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74171" y="257628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134E64-CFCC-4ABC-9113-3FA14DBA5F74}"/>
              </a:ext>
            </a:extLst>
          </p:cNvPr>
          <p:cNvSpPr txBox="1"/>
          <p:nvPr/>
        </p:nvSpPr>
        <p:spPr>
          <a:xfrm>
            <a:off x="552527" y="2431405"/>
            <a:ext cx="10941803" cy="34163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লেখক পরিচিতি বলতে পারবে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নতুন নতুন শব্দের অর্থ বলতে পারবে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bn-IN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৩।বিভিন্ন পাখির সাথে পরিচিতি </a:t>
            </a:r>
            <a:r>
              <a:rPr lang="en-US" sz="5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5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অবলা প্রাণীর প্রতি করণীয় দিক লিখতে পারবে।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45E9DF-D243-4A56-8E49-832260012023}"/>
              </a:ext>
            </a:extLst>
          </p:cNvPr>
          <p:cNvSpPr txBox="1">
            <a:spLocks/>
          </p:cNvSpPr>
          <p:nvPr/>
        </p:nvSpPr>
        <p:spPr>
          <a:xfrm>
            <a:off x="2979065" y="732797"/>
            <a:ext cx="5521271" cy="92191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800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8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210457" y="137704"/>
            <a:ext cx="11797276" cy="6313294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3C2492-8EF8-413C-96AD-3BB9D5F95925}"/>
              </a:ext>
            </a:extLst>
          </p:cNvPr>
          <p:cNvSpPr txBox="1"/>
          <p:nvPr/>
        </p:nvSpPr>
        <p:spPr>
          <a:xfrm>
            <a:off x="4099399" y="164357"/>
            <a:ext cx="6019800" cy="10156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লেখক পরিচিতি -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836348-A5D5-4EE0-8951-7950E997F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700" y="2859718"/>
            <a:ext cx="8306101" cy="11644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85ACCD-E63C-4B3D-8DE2-E85858994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178" y="3666164"/>
            <a:ext cx="8466651" cy="1530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9FA08D3-B640-455A-AD20-2A5D307D0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110" y="4830601"/>
            <a:ext cx="8571719" cy="153022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C65746-B3E1-4162-BD9A-151654F2D3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7190" y="1196807"/>
            <a:ext cx="8254699" cy="11644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C5193F-2826-4C4C-890D-DFAC3A970D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1727" y="2010512"/>
            <a:ext cx="8378673" cy="11644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CC66CAF-840D-43CC-9D51-5C3CCF686B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1346" y="6068444"/>
            <a:ext cx="8406386" cy="79254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5D69CAB-6660-4385-B32C-21FA42F696D3}"/>
              </a:ext>
            </a:extLst>
          </p:cNvPr>
          <p:cNvSpPr/>
          <p:nvPr/>
        </p:nvSpPr>
        <p:spPr>
          <a:xfrm>
            <a:off x="101599" y="26058"/>
            <a:ext cx="11988801" cy="6633029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F6A6E1-EC29-492A-A583-E22283BFBFD3}"/>
              </a:ext>
            </a:extLst>
          </p:cNvPr>
          <p:cNvSpPr/>
          <p:nvPr/>
        </p:nvSpPr>
        <p:spPr>
          <a:xfrm>
            <a:off x="-1" y="-26057"/>
            <a:ext cx="12199829" cy="685799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9B8C3A-BE56-400A-8A3E-3DF739C18E90}"/>
              </a:ext>
            </a:extLst>
          </p:cNvPr>
          <p:cNvSpPr txBox="1"/>
          <p:nvPr/>
        </p:nvSpPr>
        <p:spPr>
          <a:xfrm>
            <a:off x="448250" y="3962893"/>
            <a:ext cx="2544143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800" b="1" dirty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শরৎচন্দ্র চট্টোপাধ্যায়</a:t>
            </a:r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50A0EFB-C30C-41AD-B3EF-6C89AF614122}"/>
              </a:ext>
            </a:extLst>
          </p:cNvPr>
          <p:cNvSpPr txBox="1"/>
          <p:nvPr/>
        </p:nvSpPr>
        <p:spPr>
          <a:xfrm>
            <a:off x="210457" y="4741760"/>
            <a:ext cx="3276299" cy="52322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উপাধিঃ</a:t>
            </a:r>
            <a:r>
              <a:rPr kumimoji="0" lang="bn-I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অপরাজেয় কথাশিল্পী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366794E-1B4D-464D-8C25-397DFEC9F4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413" y="5539619"/>
            <a:ext cx="2505673" cy="7986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51737EB-D801-4FA4-B919-2202EF251E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01"/>
          <a:stretch/>
        </p:blipFill>
        <p:spPr>
          <a:xfrm>
            <a:off x="260111" y="404437"/>
            <a:ext cx="2985614" cy="3462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0477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52400" y="257627"/>
            <a:ext cx="11742058" cy="6342743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24ECC1-035C-4DE7-83DE-5FF6C6672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82" y="337919"/>
            <a:ext cx="10534801" cy="15180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5456A0A-D134-4149-84F7-9F5B88D04600}"/>
              </a:ext>
            </a:extLst>
          </p:cNvPr>
          <p:cNvGrpSpPr/>
          <p:nvPr/>
        </p:nvGrpSpPr>
        <p:grpSpPr>
          <a:xfrm>
            <a:off x="1356360" y="2153585"/>
            <a:ext cx="8650887" cy="4149154"/>
            <a:chOff x="1203960" y="2035541"/>
            <a:chExt cx="8879487" cy="4399613"/>
          </a:xfrm>
        </p:grpSpPr>
        <p:pic>
          <p:nvPicPr>
            <p:cNvPr id="16" name="Picture 15" descr="No description available.">
              <a:extLst>
                <a:ext uri="{FF2B5EF4-FFF2-40B4-BE49-F238E27FC236}">
                  <a16:creationId xmlns:a16="http://schemas.microsoft.com/office/drawing/2014/main" id="{5A5D8C68-4CEA-4944-8E61-22833EE36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960" y="2035541"/>
              <a:ext cx="3953156" cy="4399613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No description available.">
              <a:extLst>
                <a:ext uri="{FF2B5EF4-FFF2-40B4-BE49-F238E27FC236}">
                  <a16:creationId xmlns:a16="http://schemas.microsoft.com/office/drawing/2014/main" id="{A502F620-9BD3-49FA-91AE-300C25965C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6" b="11518"/>
            <a:stretch/>
          </p:blipFill>
          <p:spPr bwMode="auto">
            <a:xfrm>
              <a:off x="5779771" y="2035541"/>
              <a:ext cx="4303676" cy="439961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501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2366" y="1"/>
            <a:ext cx="12194366" cy="6830590"/>
          </a:xfrm>
          <a:prstGeom prst="rect">
            <a:avLst/>
          </a:prstGeom>
          <a:solidFill>
            <a:srgbClr val="C0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ED32C9-2A7A-4DCF-93CC-37D2D8C66467}"/>
              </a:ext>
            </a:extLst>
          </p:cNvPr>
          <p:cNvSpPr/>
          <p:nvPr/>
        </p:nvSpPr>
        <p:spPr>
          <a:xfrm>
            <a:off x="119921" y="144578"/>
            <a:ext cx="11888016" cy="6537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4B9D4E-57BF-401C-BA9B-EB6696B46CE7}"/>
              </a:ext>
            </a:extLst>
          </p:cNvPr>
          <p:cNvSpPr txBox="1"/>
          <p:nvPr/>
        </p:nvSpPr>
        <p:spPr>
          <a:xfrm>
            <a:off x="8157204" y="2496541"/>
            <a:ext cx="3453310" cy="1077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শোথ</a:t>
            </a:r>
            <a:r>
              <a:rPr lang="en-US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জাতীয়রোগ, যাতে হাত-পা ফুলে 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No description available.">
            <a:extLst>
              <a:ext uri="{FF2B5EF4-FFF2-40B4-BE49-F238E27FC236}">
                <a16:creationId xmlns:a16="http://schemas.microsoft.com/office/drawing/2014/main" id="{7B3215EF-A7A9-4027-A945-223C4EC1B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r="12139"/>
          <a:stretch/>
        </p:blipFill>
        <p:spPr bwMode="auto">
          <a:xfrm>
            <a:off x="3833818" y="2739559"/>
            <a:ext cx="3453310" cy="1230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doors">
            <a:extLst>
              <a:ext uri="{FF2B5EF4-FFF2-40B4-BE49-F238E27FC236}">
                <a16:creationId xmlns:a16="http://schemas.microsoft.com/office/drawing/2014/main" id="{AE3BF6A3-859E-4036-87A0-30B587A45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782" y="4164105"/>
            <a:ext cx="3453310" cy="1230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814A9741-7D9B-4A89-B627-3621E5174848}"/>
              </a:ext>
            </a:extLst>
          </p:cNvPr>
          <p:cNvSpPr/>
          <p:nvPr/>
        </p:nvSpPr>
        <p:spPr>
          <a:xfrm>
            <a:off x="343236" y="5457258"/>
            <a:ext cx="2781299" cy="7772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5C440EC1-62C4-43B4-A2EA-2332FFECCEB2}"/>
              </a:ext>
            </a:extLst>
          </p:cNvPr>
          <p:cNvSpPr/>
          <p:nvPr/>
        </p:nvSpPr>
        <p:spPr>
          <a:xfrm>
            <a:off x="8587405" y="5588651"/>
            <a:ext cx="3261359" cy="77724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আধার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6A9FFA49-CE92-4DD5-98FF-00E99028E4DF}"/>
              </a:ext>
            </a:extLst>
          </p:cNvPr>
          <p:cNvSpPr/>
          <p:nvPr/>
        </p:nvSpPr>
        <p:spPr>
          <a:xfrm>
            <a:off x="343236" y="3975908"/>
            <a:ext cx="2822335" cy="8274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দোর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30449D31-8476-41B4-AF78-8C9BB2D56F6C}"/>
              </a:ext>
            </a:extLst>
          </p:cNvPr>
          <p:cNvSpPr/>
          <p:nvPr/>
        </p:nvSpPr>
        <p:spPr>
          <a:xfrm>
            <a:off x="8157204" y="4164105"/>
            <a:ext cx="3453310" cy="777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দরজা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A0C32188-0669-4CCE-88EA-E5C93DF7EF4A}"/>
              </a:ext>
            </a:extLst>
          </p:cNvPr>
          <p:cNvSpPr/>
          <p:nvPr/>
        </p:nvSpPr>
        <p:spPr>
          <a:xfrm>
            <a:off x="414396" y="2536051"/>
            <a:ext cx="2731586" cy="9829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বেরিবেরি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438F5F-198D-4042-ABA7-1DEC98D36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82" y="5588651"/>
            <a:ext cx="3395346" cy="11247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45B4A376-E67F-4B67-8284-210BE04B9EA1}"/>
              </a:ext>
            </a:extLst>
          </p:cNvPr>
          <p:cNvSpPr txBox="1">
            <a:spLocks/>
          </p:cNvSpPr>
          <p:nvPr/>
        </p:nvSpPr>
        <p:spPr>
          <a:xfrm>
            <a:off x="2174811" y="27409"/>
            <a:ext cx="6771323" cy="8274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Ctr="1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/>
              <a:t>নতুন শ</a:t>
            </a:r>
            <a:r>
              <a:rPr lang="bn-IN" sz="5400" dirty="0"/>
              <a:t>ব্দের অর্থ</a:t>
            </a:r>
            <a:r>
              <a:rPr lang="bn-BD" sz="5400" dirty="0"/>
              <a:t> </a:t>
            </a:r>
            <a:br>
              <a:rPr lang="bn-BD" sz="1600" dirty="0"/>
            </a:br>
            <a:endParaRPr lang="en-GB" sz="1600" dirty="0"/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CEAD85E3-AB31-4FDF-9738-1E3710DE2D01}"/>
              </a:ext>
            </a:extLst>
          </p:cNvPr>
          <p:cNvSpPr/>
          <p:nvPr/>
        </p:nvSpPr>
        <p:spPr>
          <a:xfrm>
            <a:off x="581486" y="1277382"/>
            <a:ext cx="2584085" cy="777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অতিথি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B6907F63-A448-4FEE-960D-EC74EC876413}"/>
              </a:ext>
            </a:extLst>
          </p:cNvPr>
          <p:cNvSpPr/>
          <p:nvPr/>
        </p:nvSpPr>
        <p:spPr>
          <a:xfrm>
            <a:off x="9026431" y="1128955"/>
            <a:ext cx="2545080" cy="77724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আত্মীয়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8" name="Picture 8" descr="Image result for gast bd">
            <a:extLst>
              <a:ext uri="{FF2B5EF4-FFF2-40B4-BE49-F238E27FC236}">
                <a16:creationId xmlns:a16="http://schemas.microsoft.com/office/drawing/2014/main" id="{FF3D9E02-D4DD-4773-9417-18CEC8AB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7" y="1072837"/>
            <a:ext cx="3453310" cy="1390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2948D189-4B3F-437B-8B08-31D4C8D8D370}"/>
              </a:ext>
            </a:extLst>
          </p:cNvPr>
          <p:cNvSpPr/>
          <p:nvPr/>
        </p:nvSpPr>
        <p:spPr>
          <a:xfrm>
            <a:off x="-2366" y="27409"/>
            <a:ext cx="12194366" cy="71658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9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5FC0BB-D7CE-4C50-8BAB-452B743B6723}"/>
              </a:ext>
            </a:extLst>
          </p:cNvPr>
          <p:cNvSpPr/>
          <p:nvPr/>
        </p:nvSpPr>
        <p:spPr>
          <a:xfrm>
            <a:off x="-72571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9B50FB-DCFB-46F5-AEE0-207A2F5AFC10}"/>
              </a:ext>
            </a:extLst>
          </p:cNvPr>
          <p:cNvSpPr/>
          <p:nvPr/>
        </p:nvSpPr>
        <p:spPr>
          <a:xfrm>
            <a:off x="72571" y="116114"/>
            <a:ext cx="11945258" cy="6633029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4C188E-6503-44A2-A304-74E137B6D12E}"/>
              </a:ext>
            </a:extLst>
          </p:cNvPr>
          <p:cNvSpPr/>
          <p:nvPr/>
        </p:nvSpPr>
        <p:spPr>
          <a:xfrm>
            <a:off x="163285" y="223553"/>
            <a:ext cx="11720287" cy="6410894"/>
          </a:xfrm>
          <a:prstGeom prst="rect">
            <a:avLst/>
          </a:prstGeom>
          <a:solidFill>
            <a:srgbClr val="92D050"/>
          </a:solidFill>
          <a:ln w="76200" cmpd="sng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F33E7F-526A-48DD-A4CA-8293DF805A93}"/>
              </a:ext>
            </a:extLst>
          </p:cNvPr>
          <p:cNvSpPr/>
          <p:nvPr/>
        </p:nvSpPr>
        <p:spPr>
          <a:xfrm>
            <a:off x="615407" y="1307234"/>
            <a:ext cx="2889069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bg1"/>
                </a:solidFill>
              </a:rPr>
              <a:t>ভজন</a:t>
            </a:r>
            <a:r>
              <a:rPr lang="bn-IN" sz="2800" dirty="0"/>
              <a:t>  </a:t>
            </a:r>
            <a:endParaRPr lang="en-US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81006-34DE-4931-AF02-495409EF92DB}"/>
              </a:ext>
            </a:extLst>
          </p:cNvPr>
          <p:cNvSpPr/>
          <p:nvPr/>
        </p:nvSpPr>
        <p:spPr>
          <a:xfrm>
            <a:off x="8065679" y="1428080"/>
            <a:ext cx="3644537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১, প্রার্থনামূলক গান।  </a:t>
            </a:r>
            <a:endParaRPr lang="en-US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1F7D07-CE43-43F5-874A-126E71319C95}"/>
              </a:ext>
            </a:extLst>
          </p:cNvPr>
          <p:cNvSpPr/>
          <p:nvPr/>
        </p:nvSpPr>
        <p:spPr>
          <a:xfrm>
            <a:off x="615406" y="3780738"/>
            <a:ext cx="2691674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মালিনী</a:t>
            </a:r>
            <a:endParaRPr lang="en-US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5F5DAD-42D5-4994-8C51-FF57B0B7BD83}"/>
              </a:ext>
            </a:extLst>
          </p:cNvPr>
          <p:cNvSpPr/>
          <p:nvPr/>
        </p:nvSpPr>
        <p:spPr>
          <a:xfrm>
            <a:off x="8177082" y="3851001"/>
            <a:ext cx="3481792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/>
              <a:t>মালির স্ত্রী</a:t>
            </a:r>
            <a:endParaRPr lang="en-US" sz="2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71C8A7F-8A12-447B-A12C-85C4EF001B9F}"/>
              </a:ext>
            </a:extLst>
          </p:cNvPr>
          <p:cNvSpPr txBox="1">
            <a:spLocks/>
          </p:cNvSpPr>
          <p:nvPr/>
        </p:nvSpPr>
        <p:spPr>
          <a:xfrm>
            <a:off x="2239916" y="330992"/>
            <a:ext cx="6771323" cy="63817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Ctr="1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/>
              <a:t>নতুন শ</a:t>
            </a:r>
            <a:r>
              <a:rPr lang="bn-IN" sz="5400" dirty="0"/>
              <a:t>ব্দের অর্থ</a:t>
            </a:r>
            <a:r>
              <a:rPr lang="bn-BD" sz="5400" dirty="0"/>
              <a:t> </a:t>
            </a:r>
            <a:br>
              <a:rPr lang="bn-BD" sz="1600" dirty="0"/>
            </a:br>
            <a:endParaRPr lang="en-GB" sz="1600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5D66A697-6BB0-42D2-963A-3C9480AF516E}"/>
              </a:ext>
            </a:extLst>
          </p:cNvPr>
          <p:cNvSpPr/>
          <p:nvPr/>
        </p:nvSpPr>
        <p:spPr>
          <a:xfrm>
            <a:off x="800100" y="5459641"/>
            <a:ext cx="2889069" cy="777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কুঞ্জ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No description available.">
            <a:extLst>
              <a:ext uri="{FF2B5EF4-FFF2-40B4-BE49-F238E27FC236}">
                <a16:creationId xmlns:a16="http://schemas.microsoft.com/office/drawing/2014/main" id="{28DAD4D5-6B24-482C-A04E-89D6319B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5" y="5350529"/>
            <a:ext cx="3453310" cy="1176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4F568C7C-DFAF-4DC3-A01B-6C50FBD464D1}"/>
              </a:ext>
            </a:extLst>
          </p:cNvPr>
          <p:cNvSpPr/>
          <p:nvPr/>
        </p:nvSpPr>
        <p:spPr>
          <a:xfrm>
            <a:off x="8199304" y="5280658"/>
            <a:ext cx="3377289" cy="976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ঊদ্যান/উপবন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47E05AA2-8736-4662-B228-44BEA2BD527C}"/>
              </a:ext>
            </a:extLst>
          </p:cNvPr>
          <p:cNvSpPr/>
          <p:nvPr/>
        </p:nvSpPr>
        <p:spPr>
          <a:xfrm>
            <a:off x="615406" y="2543986"/>
            <a:ext cx="2691674" cy="914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পাণ্ডুর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Rounded Rectangle 10">
            <a:extLst>
              <a:ext uri="{FF2B5EF4-FFF2-40B4-BE49-F238E27FC236}">
                <a16:creationId xmlns:a16="http://schemas.microsoft.com/office/drawing/2014/main" id="{0CA7F57E-BAA7-45EF-8240-D7C0394D994A}"/>
              </a:ext>
            </a:extLst>
          </p:cNvPr>
          <p:cNvSpPr/>
          <p:nvPr/>
        </p:nvSpPr>
        <p:spPr>
          <a:xfrm>
            <a:off x="8065679" y="2458594"/>
            <a:ext cx="3615417" cy="105433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ফ্যাকাশে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6146" name="Picture 2" descr="No description available.">
            <a:extLst>
              <a:ext uri="{FF2B5EF4-FFF2-40B4-BE49-F238E27FC236}">
                <a16:creationId xmlns:a16="http://schemas.microsoft.com/office/drawing/2014/main" id="{3F234FAF-450B-4217-8AB8-F61A230A90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66"/>
          <a:stretch/>
        </p:blipFill>
        <p:spPr bwMode="auto">
          <a:xfrm>
            <a:off x="4242979" y="4055778"/>
            <a:ext cx="3345722" cy="10797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ভজন">
            <a:extLst>
              <a:ext uri="{FF2B5EF4-FFF2-40B4-BE49-F238E27FC236}">
                <a16:creationId xmlns:a16="http://schemas.microsoft.com/office/drawing/2014/main" id="{8B75C702-0749-464C-97AD-2EBB8F27F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73" y="1307234"/>
            <a:ext cx="3345722" cy="10352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ভজন">
            <a:extLst>
              <a:ext uri="{FF2B5EF4-FFF2-40B4-BE49-F238E27FC236}">
                <a16:creationId xmlns:a16="http://schemas.microsoft.com/office/drawing/2014/main" id="{3F45F2C6-12B7-4DF7-B51F-57FB05F9B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38" b="20806"/>
          <a:stretch/>
        </p:blipFill>
        <p:spPr bwMode="auto">
          <a:xfrm>
            <a:off x="4296773" y="2574366"/>
            <a:ext cx="3345722" cy="12146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2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633</Words>
  <Application>Microsoft Office PowerPoint</Application>
  <PresentationFormat>Widescreen</PresentationFormat>
  <Paragraphs>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Tw Cen MT</vt:lpstr>
      <vt:lpstr>Wingdings</vt:lpstr>
      <vt:lpstr>Custom Design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Rehana parvin</dc:creator>
  <cp:lastModifiedBy>Rehana parvin</cp:lastModifiedBy>
  <cp:revision>58</cp:revision>
  <dcterms:created xsi:type="dcterms:W3CDTF">2020-07-19T14:49:27Z</dcterms:created>
  <dcterms:modified xsi:type="dcterms:W3CDTF">2020-08-20T14:20:56Z</dcterms:modified>
</cp:coreProperties>
</file>