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327" r:id="rId3"/>
    <p:sldId id="426" r:id="rId4"/>
    <p:sldId id="420" r:id="rId5"/>
    <p:sldId id="438" r:id="rId6"/>
    <p:sldId id="407" r:id="rId7"/>
    <p:sldId id="419" r:id="rId8"/>
    <p:sldId id="421" r:id="rId9"/>
    <p:sldId id="431" r:id="rId10"/>
    <p:sldId id="425" r:id="rId11"/>
    <p:sldId id="424" r:id="rId12"/>
    <p:sldId id="411" r:id="rId13"/>
    <p:sldId id="367" r:id="rId14"/>
    <p:sldId id="437" r:id="rId15"/>
    <p:sldId id="369" r:id="rId16"/>
    <p:sldId id="3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7C5"/>
    <a:srgbClr val="FFFFCC"/>
    <a:srgbClr val="25F74D"/>
    <a:srgbClr val="F040F0"/>
    <a:srgbClr val="FF3399"/>
    <a:srgbClr val="CC3399"/>
    <a:srgbClr val="F93396"/>
    <a:srgbClr val="5103ED"/>
    <a:srgbClr val="07C52B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8" autoAdjust="0"/>
  </p:normalViewPr>
  <p:slideViewPr>
    <p:cSldViewPr snapToGrid="0">
      <p:cViewPr varScale="1">
        <p:scale>
          <a:sx n="64" d="100"/>
          <a:sy n="6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6E46-1CE9-4805-B2A9-4E7023A37B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51DB5-F8A9-47E7-A554-96122AA12613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/>
            </a:rPr>
            <a:t>কৃত্রিম রং মেশানো খাবারের ক্ষতিকর দিক কি কি? 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 </a:t>
          </a:r>
          <a:endParaRPr lang="en-US" sz="1800" b="1" dirty="0">
            <a:solidFill>
              <a:schemeClr val="tx1"/>
            </a:solidFill>
            <a:latin typeface="NikoshBAN"/>
          </a:endParaRPr>
        </a:p>
      </dgm:t>
    </dgm:pt>
    <dgm:pt modelId="{E672FFAD-05F1-436C-AA01-D4D13298BBDA}" type="par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689AC4B-AACF-42EB-BBF3-C55A2F817B79}" type="sib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A33DD0D-F041-487C-8ED0-64DF5B220D71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 ক্যান্সার হতে পারে। 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2DA5DDC5-5191-4877-BAB1-AD501A7FDC84}" type="par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6E6AEF8-856B-4109-AEC9-CB89A6F1E9B3}" type="sib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71B4CDE-3401-4288-9160-C1CD88BC681D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অমনোযোগিতা দেখা দেয়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।</a:t>
          </a:r>
          <a:r>
            <a:rPr lang="bn-IN" sz="20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3DB175A0-0A03-4A9A-ABEA-1AA9435E3428}" type="par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BE46C7FE-547B-4B84-B908-2367523BB6F0}" type="sib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E9D89BA-B11D-4CB1-AA31-0A3E5D59B21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অস্থিরতা দেখা দেয়।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FC33DC9A-AC6B-4401-A0B6-814022D27EC6}" type="par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F9BF44F-AFF7-4490-AA51-0EA0B9B8EFA8}" type="sib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D02ACF1-DF33-4743-BF43-6D95E75573BC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D43B082-E722-4AB7-8F61-01F557513D85}" type="par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28A74BE-1CD3-4A92-9AFE-1AE029E1B97A}" type="sib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82EABC0-0742-4081-B61F-FCFDFB4926E0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9DDB7C9-42A1-4183-A7CE-8FA9EEF06790}" type="par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0B6F581D-9A91-4CE1-9574-1A413608142C}" type="sib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DDD6BE5-535C-4109-AC10-7FC15AFF7BAD}" type="pres">
      <dgm:prSet presAssocID="{7D926E46-1CE9-4805-B2A9-4E7023A37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DFDD-7982-4575-AE61-E99045F51823}" type="pres">
      <dgm:prSet presAssocID="{83051DB5-F8A9-47E7-A554-96122AA12613}" presName="centerShape" presStyleLbl="node0" presStyleIdx="0" presStyleCnt="1" custScaleX="114701" custScaleY="111794"/>
      <dgm:spPr/>
      <dgm:t>
        <a:bodyPr/>
        <a:lstStyle/>
        <a:p>
          <a:endParaRPr lang="en-US"/>
        </a:p>
      </dgm:t>
    </dgm:pt>
    <dgm:pt modelId="{5CEDF8E5-32F8-4FB2-937A-30609F38C397}" type="pres">
      <dgm:prSet presAssocID="{2DA5DDC5-5191-4877-BAB1-AD501A7FDC84}" presName="parTrans" presStyleLbl="sibTrans2D1" presStyleIdx="0" presStyleCnt="3" custScaleX="180772"/>
      <dgm:spPr/>
      <dgm:t>
        <a:bodyPr/>
        <a:lstStyle/>
        <a:p>
          <a:endParaRPr lang="en-US"/>
        </a:p>
      </dgm:t>
    </dgm:pt>
    <dgm:pt modelId="{AB7D3939-70B6-4DD7-AFBA-4CB62B40C583}" type="pres">
      <dgm:prSet presAssocID="{2DA5DDC5-5191-4877-BAB1-AD501A7FDC8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7D74F56-2420-43CB-8D7C-640AB040FC4B}" type="pres">
      <dgm:prSet presAssocID="{5A33DD0D-F041-487C-8ED0-64DF5B220D71}" presName="node" presStyleLbl="node1" presStyleIdx="0" presStyleCnt="3" custScaleX="133064" custRadScaleRad="10419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081C-6F70-456C-A5BC-F8A3160AFE9F}" type="pres">
      <dgm:prSet presAssocID="{3DB175A0-0A03-4A9A-ABEA-1AA9435E3428}" presName="parTrans" presStyleLbl="sibTrans2D1" presStyleIdx="1" presStyleCnt="3" custScaleX="186433" custLinFactNeighborX="8835" custLinFactNeighborY="8634"/>
      <dgm:spPr/>
      <dgm:t>
        <a:bodyPr/>
        <a:lstStyle/>
        <a:p>
          <a:endParaRPr lang="en-US"/>
        </a:p>
      </dgm:t>
    </dgm:pt>
    <dgm:pt modelId="{B9FB62D4-0312-469C-99EE-F2C15E70043F}" type="pres">
      <dgm:prSet presAssocID="{3DB175A0-0A03-4A9A-ABEA-1AA9435E342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E3DBDB-36FA-4C6C-B877-E4E23A02A4F7}" type="pres">
      <dgm:prSet presAssocID="{571B4CDE-3401-4288-9160-C1CD88BC681D}" presName="node" presStyleLbl="node1" presStyleIdx="1" presStyleCnt="3" custScaleX="150827" custRadScaleRad="136124" custRadScaleInc="-1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0A26-FAC8-4542-BCD2-EFE0904E6517}" type="pres">
      <dgm:prSet presAssocID="{FC33DC9A-AC6B-4401-A0B6-814022D27EC6}" presName="parTrans" presStyleLbl="sibTrans2D1" presStyleIdx="2" presStyleCnt="3" custScaleX="194304" custLinFactNeighborX="-14639" custLinFactNeighborY="11512"/>
      <dgm:spPr/>
      <dgm:t>
        <a:bodyPr/>
        <a:lstStyle/>
        <a:p>
          <a:endParaRPr lang="en-US"/>
        </a:p>
      </dgm:t>
    </dgm:pt>
    <dgm:pt modelId="{8ED9EB86-AB07-4F3F-9F3F-6B861A05247E}" type="pres">
      <dgm:prSet presAssocID="{FC33DC9A-AC6B-4401-A0B6-814022D27E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0DA6BA-1CF6-4717-9B6A-4C8C25109D6B}" type="pres">
      <dgm:prSet presAssocID="{3E9D89BA-B11D-4CB1-AA31-0A3E5D59B21B}" presName="node" presStyleLbl="node1" presStyleIdx="2" presStyleCnt="3" custScaleX="123727" custScaleY="88924" custRadScaleRad="118231" custRadScaleInc="1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A9F3-8523-4AF8-A009-E31262CE3E70}" type="presOf" srcId="{3DB175A0-0A03-4A9A-ABEA-1AA9435E3428}" destId="{B9FB62D4-0312-469C-99EE-F2C15E70043F}" srcOrd="1" destOrd="0" presId="urn:microsoft.com/office/officeart/2005/8/layout/radial5"/>
    <dgm:cxn modelId="{28F63AE5-FA5C-4F22-885B-A657286DC3F9}" type="presOf" srcId="{83051DB5-F8A9-47E7-A554-96122AA12613}" destId="{7431DFDD-7982-4575-AE61-E99045F51823}" srcOrd="0" destOrd="0" presId="urn:microsoft.com/office/officeart/2005/8/layout/radial5"/>
    <dgm:cxn modelId="{FDC12D3A-0EF3-41C9-8AEB-C6D81CDDB2E3}" type="presOf" srcId="{2DA5DDC5-5191-4877-BAB1-AD501A7FDC84}" destId="{AB7D3939-70B6-4DD7-AFBA-4CB62B40C583}" srcOrd="1" destOrd="0" presId="urn:microsoft.com/office/officeart/2005/8/layout/radial5"/>
    <dgm:cxn modelId="{CA18FA5C-A438-4E16-B1DB-38763A2DDE0F}" srcId="{83051DB5-F8A9-47E7-A554-96122AA12613}" destId="{571B4CDE-3401-4288-9160-C1CD88BC681D}" srcOrd="1" destOrd="0" parTransId="{3DB175A0-0A03-4A9A-ABEA-1AA9435E3428}" sibTransId="{BE46C7FE-547B-4B84-B908-2367523BB6F0}"/>
    <dgm:cxn modelId="{FD0C2937-C2A2-433E-9399-BEA9BDA1843D}" type="presOf" srcId="{571B4CDE-3401-4288-9160-C1CD88BC681D}" destId="{01E3DBDB-36FA-4C6C-B877-E4E23A02A4F7}" srcOrd="0" destOrd="0" presId="urn:microsoft.com/office/officeart/2005/8/layout/radial5"/>
    <dgm:cxn modelId="{A48AC73A-44B2-406A-BA22-F2B9B1FFC285}" srcId="{7D926E46-1CE9-4805-B2A9-4E7023A37B84}" destId="{83051DB5-F8A9-47E7-A554-96122AA12613}" srcOrd="0" destOrd="0" parTransId="{E672FFAD-05F1-436C-AA01-D4D13298BBDA}" sibTransId="{5689AC4B-AACF-42EB-BBF3-C55A2F817B79}"/>
    <dgm:cxn modelId="{C4200053-00E0-485D-88D0-DF8E87E8699D}" type="presOf" srcId="{3E9D89BA-B11D-4CB1-AA31-0A3E5D59B21B}" destId="{1A0DA6BA-1CF6-4717-9B6A-4C8C25109D6B}" srcOrd="0" destOrd="0" presId="urn:microsoft.com/office/officeart/2005/8/layout/radial5"/>
    <dgm:cxn modelId="{987A9794-763A-4571-800B-170486F557FF}" type="presOf" srcId="{7D926E46-1CE9-4805-B2A9-4E7023A37B84}" destId="{ADDD6BE5-535C-4109-AC10-7FC15AFF7BAD}" srcOrd="0" destOrd="0" presId="urn:microsoft.com/office/officeart/2005/8/layout/radial5"/>
    <dgm:cxn modelId="{EC542FF9-F4BF-4E1B-8B8E-CB30B1BE1B3E}" type="presOf" srcId="{FC33DC9A-AC6B-4401-A0B6-814022D27EC6}" destId="{8ED9EB86-AB07-4F3F-9F3F-6B861A05247E}" srcOrd="1" destOrd="0" presId="urn:microsoft.com/office/officeart/2005/8/layout/radial5"/>
    <dgm:cxn modelId="{6571A81B-7698-4EA6-82A9-9B182BCFEB9D}" srcId="{83051DB5-F8A9-47E7-A554-96122AA12613}" destId="{3E9D89BA-B11D-4CB1-AA31-0A3E5D59B21B}" srcOrd="2" destOrd="0" parTransId="{FC33DC9A-AC6B-4401-A0B6-814022D27EC6}" sibTransId="{5F9BF44F-AFF7-4490-AA51-0EA0B9B8EFA8}"/>
    <dgm:cxn modelId="{BCA96874-3A40-488A-BC79-AE45EE0F50AD}" srcId="{7D926E46-1CE9-4805-B2A9-4E7023A37B84}" destId="{A82EABC0-0742-4081-B61F-FCFDFB4926E0}" srcOrd="2" destOrd="0" parTransId="{69DDB7C9-42A1-4183-A7CE-8FA9EEF06790}" sibTransId="{0B6F581D-9A91-4CE1-9574-1A413608142C}"/>
    <dgm:cxn modelId="{923E9B60-5523-4818-8864-CCC7D127F06C}" srcId="{83051DB5-F8A9-47E7-A554-96122AA12613}" destId="{5A33DD0D-F041-487C-8ED0-64DF5B220D71}" srcOrd="0" destOrd="0" parTransId="{2DA5DDC5-5191-4877-BAB1-AD501A7FDC84}" sibTransId="{16E6AEF8-856B-4109-AEC9-CB89A6F1E9B3}"/>
    <dgm:cxn modelId="{738D1ADC-A235-4227-8EC9-191C6F10E102}" srcId="{7D926E46-1CE9-4805-B2A9-4E7023A37B84}" destId="{6D02ACF1-DF33-4743-BF43-6D95E75573BC}" srcOrd="1" destOrd="0" parTransId="{3D43B082-E722-4AB7-8F61-01F557513D85}" sibTransId="{A28A74BE-1CD3-4A92-9AFE-1AE029E1B97A}"/>
    <dgm:cxn modelId="{2396F3F8-3E58-45CC-B44D-E63B39D18078}" type="presOf" srcId="{FC33DC9A-AC6B-4401-A0B6-814022D27EC6}" destId="{E5F40A26-FAC8-4542-BCD2-EFE0904E6517}" srcOrd="0" destOrd="0" presId="urn:microsoft.com/office/officeart/2005/8/layout/radial5"/>
    <dgm:cxn modelId="{885BB660-C68E-4144-99F6-7738D746966E}" type="presOf" srcId="{2DA5DDC5-5191-4877-BAB1-AD501A7FDC84}" destId="{5CEDF8E5-32F8-4FB2-937A-30609F38C397}" srcOrd="0" destOrd="0" presId="urn:microsoft.com/office/officeart/2005/8/layout/radial5"/>
    <dgm:cxn modelId="{A7FFC9F3-700F-4D85-8F4B-59153BC9F6F9}" type="presOf" srcId="{3DB175A0-0A03-4A9A-ABEA-1AA9435E3428}" destId="{E4B0081C-6F70-456C-A5BC-F8A3160AFE9F}" srcOrd="0" destOrd="0" presId="urn:microsoft.com/office/officeart/2005/8/layout/radial5"/>
    <dgm:cxn modelId="{AC1FFB21-F0CE-48A7-BCDA-99433FA3F5F0}" type="presOf" srcId="{5A33DD0D-F041-487C-8ED0-64DF5B220D71}" destId="{A7D74F56-2420-43CB-8D7C-640AB040FC4B}" srcOrd="0" destOrd="0" presId="urn:microsoft.com/office/officeart/2005/8/layout/radial5"/>
    <dgm:cxn modelId="{FF7D1CC9-FAC9-4C00-A6BA-1211E57B19FD}" type="presParOf" srcId="{ADDD6BE5-535C-4109-AC10-7FC15AFF7BAD}" destId="{7431DFDD-7982-4575-AE61-E99045F51823}" srcOrd="0" destOrd="0" presId="urn:microsoft.com/office/officeart/2005/8/layout/radial5"/>
    <dgm:cxn modelId="{7A515776-538C-4FF1-9EFE-98386C9264C4}" type="presParOf" srcId="{ADDD6BE5-535C-4109-AC10-7FC15AFF7BAD}" destId="{5CEDF8E5-32F8-4FB2-937A-30609F38C397}" srcOrd="1" destOrd="0" presId="urn:microsoft.com/office/officeart/2005/8/layout/radial5"/>
    <dgm:cxn modelId="{B93DD76A-0716-46CD-8B2A-52C60A1986A3}" type="presParOf" srcId="{5CEDF8E5-32F8-4FB2-937A-30609F38C397}" destId="{AB7D3939-70B6-4DD7-AFBA-4CB62B40C583}" srcOrd="0" destOrd="0" presId="urn:microsoft.com/office/officeart/2005/8/layout/radial5"/>
    <dgm:cxn modelId="{E661A17E-1002-4098-AE82-8F7D9796A93D}" type="presParOf" srcId="{ADDD6BE5-535C-4109-AC10-7FC15AFF7BAD}" destId="{A7D74F56-2420-43CB-8D7C-640AB040FC4B}" srcOrd="2" destOrd="0" presId="urn:microsoft.com/office/officeart/2005/8/layout/radial5"/>
    <dgm:cxn modelId="{694D499F-3273-4785-86BE-0FBCEDFC66F2}" type="presParOf" srcId="{ADDD6BE5-535C-4109-AC10-7FC15AFF7BAD}" destId="{E4B0081C-6F70-456C-A5BC-F8A3160AFE9F}" srcOrd="3" destOrd="0" presId="urn:microsoft.com/office/officeart/2005/8/layout/radial5"/>
    <dgm:cxn modelId="{FBCDAAE0-9E2D-4354-B637-85755AF0DBA5}" type="presParOf" srcId="{E4B0081C-6F70-456C-A5BC-F8A3160AFE9F}" destId="{B9FB62D4-0312-469C-99EE-F2C15E70043F}" srcOrd="0" destOrd="0" presId="urn:microsoft.com/office/officeart/2005/8/layout/radial5"/>
    <dgm:cxn modelId="{3F1E2FBB-8F21-4C89-9A95-F7E3DE524A25}" type="presParOf" srcId="{ADDD6BE5-535C-4109-AC10-7FC15AFF7BAD}" destId="{01E3DBDB-36FA-4C6C-B877-E4E23A02A4F7}" srcOrd="4" destOrd="0" presId="urn:microsoft.com/office/officeart/2005/8/layout/radial5"/>
    <dgm:cxn modelId="{E7E4B6F2-F1DB-40C1-9C25-C90143CB1996}" type="presParOf" srcId="{ADDD6BE5-535C-4109-AC10-7FC15AFF7BAD}" destId="{E5F40A26-FAC8-4542-BCD2-EFE0904E6517}" srcOrd="5" destOrd="0" presId="urn:microsoft.com/office/officeart/2005/8/layout/radial5"/>
    <dgm:cxn modelId="{F3CD20F5-53B2-4546-A1ED-6A563BF3C76D}" type="presParOf" srcId="{E5F40A26-FAC8-4542-BCD2-EFE0904E6517}" destId="{8ED9EB86-AB07-4F3F-9F3F-6B861A05247E}" srcOrd="0" destOrd="0" presId="urn:microsoft.com/office/officeart/2005/8/layout/radial5"/>
    <dgm:cxn modelId="{5E69F96F-160A-454C-8B96-2034019DFAA2}" type="presParOf" srcId="{ADDD6BE5-535C-4109-AC10-7FC15AFF7BAD}" destId="{1A0DA6BA-1CF6-4717-9B6A-4C8C25109D6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26E46-1CE9-4805-B2A9-4E7023A37B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51DB5-F8A9-47E7-A554-96122AA12613}">
      <dgm:prSet phldrT="[Text]"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1800" b="1" dirty="0" smtClean="0">
              <a:solidFill>
                <a:schemeClr val="tx1"/>
              </a:solidFill>
              <a:latin typeface="NikoshBAN"/>
            </a:rPr>
            <a:t> রাসায়নিক পদার্থ মিশ্রিত খাদ্য গ্রহণের ফলে ক্ষতি সমূহ  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>
            <a:solidFill>
              <a:schemeClr val="tx1"/>
            </a:solidFill>
            <a:latin typeface="NikoshBAN"/>
          </a:endParaRPr>
        </a:p>
      </dgm:t>
    </dgm:pt>
    <dgm:pt modelId="{E672FFAD-05F1-436C-AA01-D4D13298BBDA}" type="par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689AC4B-AACF-42EB-BBF3-C55A2F817B79}" type="sib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A33DD0D-F041-487C-8ED0-64DF5B220D71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 বৃক্ক অকার্যকর হয়।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2DA5DDC5-5191-4877-BAB1-AD501A7FDC84}" type="par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6E6AEF8-856B-4109-AEC9-CB89A6F1E9B3}" type="sib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71B4CDE-3401-4288-9160-C1CD88BC681D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যকৃত অকার্যকর হয়। 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3DB175A0-0A03-4A9A-ABEA-1AA9435E3428}" type="par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BE46C7FE-547B-4B84-B908-2367523BB6F0}" type="sib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E9D89BA-B11D-4CB1-AA31-0A3E5D59B21B}">
      <dgm:prSet phldrT="[Text]" custT="1"/>
      <dgm:spPr>
        <a:solidFill>
          <a:srgbClr val="FFFF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b="1" dirty="0" smtClean="0">
              <a:solidFill>
                <a:schemeClr val="tx1"/>
              </a:solidFill>
              <a:latin typeface="NikoshBAN"/>
            </a:rPr>
            <a:t> ক্যান্সার হতে পারে।  </a:t>
          </a:r>
          <a:endParaRPr lang="en-US" sz="2000" b="1" dirty="0" smtClean="0">
            <a:solidFill>
              <a:schemeClr val="tx1"/>
            </a:solidFill>
            <a:latin typeface="NikoshBAN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FC33DC9A-AC6B-4401-A0B6-814022D27EC6}" type="par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F9BF44F-AFF7-4490-AA51-0EA0B9B8EFA8}" type="sib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D02ACF1-DF33-4743-BF43-6D95E75573BC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D43B082-E722-4AB7-8F61-01F557513D85}" type="par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28A74BE-1CD3-4A92-9AFE-1AE029E1B97A}" type="sib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82EABC0-0742-4081-B61F-FCFDFB4926E0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9DDB7C9-42A1-4183-A7CE-8FA9EEF06790}" type="par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0B6F581D-9A91-4CE1-9574-1A413608142C}" type="sib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93257942-76FB-4136-8B12-7A35515EEB2C}">
      <dgm:prSet/>
      <dgm:spPr/>
      <dgm:t>
        <a:bodyPr/>
        <a:lstStyle/>
        <a:p>
          <a:endParaRPr lang="en-US"/>
        </a:p>
      </dgm:t>
    </dgm:pt>
    <dgm:pt modelId="{A1A01A39-B41A-434B-B3DC-67F2F89E04EC}" type="parTrans" cxnId="{B72D302A-5B76-4A8D-9FB2-CE86C5AE6816}">
      <dgm:prSet/>
      <dgm:spPr/>
      <dgm:t>
        <a:bodyPr/>
        <a:lstStyle/>
        <a:p>
          <a:endParaRPr lang="en-US"/>
        </a:p>
      </dgm:t>
    </dgm:pt>
    <dgm:pt modelId="{FA3FF381-6D55-43A6-BA08-C30CFB6C8579}" type="sibTrans" cxnId="{B72D302A-5B76-4A8D-9FB2-CE86C5AE6816}">
      <dgm:prSet/>
      <dgm:spPr/>
      <dgm:t>
        <a:bodyPr/>
        <a:lstStyle/>
        <a:p>
          <a:endParaRPr lang="en-US"/>
        </a:p>
      </dgm:t>
    </dgm:pt>
    <dgm:pt modelId="{E3DBA3C3-D6C9-4401-818E-BF1D8E0EA995}">
      <dgm:prSet/>
      <dgm:spPr/>
      <dgm:t>
        <a:bodyPr/>
        <a:lstStyle/>
        <a:p>
          <a:endParaRPr lang="en-US"/>
        </a:p>
      </dgm:t>
    </dgm:pt>
    <dgm:pt modelId="{1EA0CD45-E1F5-4B5B-930C-1CB389405459}" type="parTrans" cxnId="{537DDAFF-DF91-438D-AD55-70CF14D5CCF4}">
      <dgm:prSet/>
      <dgm:spPr/>
      <dgm:t>
        <a:bodyPr/>
        <a:lstStyle/>
        <a:p>
          <a:endParaRPr lang="en-US"/>
        </a:p>
      </dgm:t>
    </dgm:pt>
    <dgm:pt modelId="{38F827A8-EFF3-457A-B2CD-5F8898F0CD41}" type="sibTrans" cxnId="{537DDAFF-DF91-438D-AD55-70CF14D5CCF4}">
      <dgm:prSet/>
      <dgm:spPr/>
      <dgm:t>
        <a:bodyPr/>
        <a:lstStyle/>
        <a:p>
          <a:endParaRPr lang="en-US"/>
        </a:p>
      </dgm:t>
    </dgm:pt>
    <dgm:pt modelId="{ADDD6BE5-535C-4109-AC10-7FC15AFF7BAD}" type="pres">
      <dgm:prSet presAssocID="{7D926E46-1CE9-4805-B2A9-4E7023A37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DFDD-7982-4575-AE61-E99045F51823}" type="pres">
      <dgm:prSet presAssocID="{83051DB5-F8A9-47E7-A554-96122AA12613}" presName="centerShape" presStyleLbl="node0" presStyleIdx="0" presStyleCnt="1" custScaleX="171043" custScaleY="111794"/>
      <dgm:spPr/>
      <dgm:t>
        <a:bodyPr/>
        <a:lstStyle/>
        <a:p>
          <a:endParaRPr lang="en-US"/>
        </a:p>
      </dgm:t>
    </dgm:pt>
    <dgm:pt modelId="{5CEDF8E5-32F8-4FB2-937A-30609F38C397}" type="pres">
      <dgm:prSet presAssocID="{2DA5DDC5-5191-4877-BAB1-AD501A7FDC84}" presName="parTrans" presStyleLbl="sibTrans2D1" presStyleIdx="0" presStyleCnt="3" custScaleX="175126" custLinFactNeighborX="6875" custLinFactNeighborY="-3418"/>
      <dgm:spPr/>
      <dgm:t>
        <a:bodyPr/>
        <a:lstStyle/>
        <a:p>
          <a:endParaRPr lang="en-US"/>
        </a:p>
      </dgm:t>
    </dgm:pt>
    <dgm:pt modelId="{AB7D3939-70B6-4DD7-AFBA-4CB62B40C583}" type="pres">
      <dgm:prSet presAssocID="{2DA5DDC5-5191-4877-BAB1-AD501A7FDC8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7D74F56-2420-43CB-8D7C-640AB040FC4B}" type="pres">
      <dgm:prSet presAssocID="{5A33DD0D-F041-487C-8ED0-64DF5B220D71}" presName="node" presStyleLbl="node1" presStyleIdx="0" presStyleCnt="3" custScaleX="161184" custRadScaleRad="10419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081C-6F70-456C-A5BC-F8A3160AFE9F}" type="pres">
      <dgm:prSet presAssocID="{3DB175A0-0A03-4A9A-ABEA-1AA9435E3428}" presName="parTrans" presStyleLbl="sibTrans2D1" presStyleIdx="1" presStyleCnt="3" custScaleX="186433" custLinFactNeighborX="8835" custLinFactNeighborY="8634"/>
      <dgm:spPr/>
      <dgm:t>
        <a:bodyPr/>
        <a:lstStyle/>
        <a:p>
          <a:endParaRPr lang="en-US"/>
        </a:p>
      </dgm:t>
    </dgm:pt>
    <dgm:pt modelId="{B9FB62D4-0312-469C-99EE-F2C15E70043F}" type="pres">
      <dgm:prSet presAssocID="{3DB175A0-0A03-4A9A-ABEA-1AA9435E342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E3DBDB-36FA-4C6C-B877-E4E23A02A4F7}" type="pres">
      <dgm:prSet presAssocID="{571B4CDE-3401-4288-9160-C1CD88BC681D}" presName="node" presStyleLbl="node1" presStyleIdx="1" presStyleCnt="3" custScaleX="150827" custRadScaleRad="136124" custRadScaleInc="-1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0A26-FAC8-4542-BCD2-EFE0904E6517}" type="pres">
      <dgm:prSet presAssocID="{FC33DC9A-AC6B-4401-A0B6-814022D27EC6}" presName="parTrans" presStyleLbl="sibTrans2D1" presStyleIdx="2" presStyleCnt="3" custScaleX="194304" custLinFactNeighborX="-14639" custLinFactNeighborY="11512"/>
      <dgm:spPr/>
      <dgm:t>
        <a:bodyPr/>
        <a:lstStyle/>
        <a:p>
          <a:endParaRPr lang="en-US"/>
        </a:p>
      </dgm:t>
    </dgm:pt>
    <dgm:pt modelId="{8ED9EB86-AB07-4F3F-9F3F-6B861A05247E}" type="pres">
      <dgm:prSet presAssocID="{FC33DC9A-AC6B-4401-A0B6-814022D27E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0DA6BA-1CF6-4717-9B6A-4C8C25109D6B}" type="pres">
      <dgm:prSet presAssocID="{3E9D89BA-B11D-4CB1-AA31-0A3E5D59B21B}" presName="node" presStyleLbl="node1" presStyleIdx="2" presStyleCnt="3" custScaleX="123727" custScaleY="88924" custRadScaleRad="118231" custRadScaleInc="1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A9F3-8523-4AF8-A009-E31262CE3E70}" type="presOf" srcId="{3DB175A0-0A03-4A9A-ABEA-1AA9435E3428}" destId="{B9FB62D4-0312-469C-99EE-F2C15E70043F}" srcOrd="1" destOrd="0" presId="urn:microsoft.com/office/officeart/2005/8/layout/radial5"/>
    <dgm:cxn modelId="{28F63AE5-FA5C-4F22-885B-A657286DC3F9}" type="presOf" srcId="{83051DB5-F8A9-47E7-A554-96122AA12613}" destId="{7431DFDD-7982-4575-AE61-E99045F51823}" srcOrd="0" destOrd="0" presId="urn:microsoft.com/office/officeart/2005/8/layout/radial5"/>
    <dgm:cxn modelId="{FDC12D3A-0EF3-41C9-8AEB-C6D81CDDB2E3}" type="presOf" srcId="{2DA5DDC5-5191-4877-BAB1-AD501A7FDC84}" destId="{AB7D3939-70B6-4DD7-AFBA-4CB62B40C583}" srcOrd="1" destOrd="0" presId="urn:microsoft.com/office/officeart/2005/8/layout/radial5"/>
    <dgm:cxn modelId="{CA18FA5C-A438-4E16-B1DB-38763A2DDE0F}" srcId="{83051DB5-F8A9-47E7-A554-96122AA12613}" destId="{571B4CDE-3401-4288-9160-C1CD88BC681D}" srcOrd="1" destOrd="0" parTransId="{3DB175A0-0A03-4A9A-ABEA-1AA9435E3428}" sibTransId="{BE46C7FE-547B-4B84-B908-2367523BB6F0}"/>
    <dgm:cxn modelId="{FD0C2937-C2A2-433E-9399-BEA9BDA1843D}" type="presOf" srcId="{571B4CDE-3401-4288-9160-C1CD88BC681D}" destId="{01E3DBDB-36FA-4C6C-B877-E4E23A02A4F7}" srcOrd="0" destOrd="0" presId="urn:microsoft.com/office/officeart/2005/8/layout/radial5"/>
    <dgm:cxn modelId="{A48AC73A-44B2-406A-BA22-F2B9B1FFC285}" srcId="{7D926E46-1CE9-4805-B2A9-4E7023A37B84}" destId="{83051DB5-F8A9-47E7-A554-96122AA12613}" srcOrd="0" destOrd="0" parTransId="{E672FFAD-05F1-436C-AA01-D4D13298BBDA}" sibTransId="{5689AC4B-AACF-42EB-BBF3-C55A2F817B79}"/>
    <dgm:cxn modelId="{C4200053-00E0-485D-88D0-DF8E87E8699D}" type="presOf" srcId="{3E9D89BA-B11D-4CB1-AA31-0A3E5D59B21B}" destId="{1A0DA6BA-1CF6-4717-9B6A-4C8C25109D6B}" srcOrd="0" destOrd="0" presId="urn:microsoft.com/office/officeart/2005/8/layout/radial5"/>
    <dgm:cxn modelId="{987A9794-763A-4571-800B-170486F557FF}" type="presOf" srcId="{7D926E46-1CE9-4805-B2A9-4E7023A37B84}" destId="{ADDD6BE5-535C-4109-AC10-7FC15AFF7BAD}" srcOrd="0" destOrd="0" presId="urn:microsoft.com/office/officeart/2005/8/layout/radial5"/>
    <dgm:cxn modelId="{EC542FF9-F4BF-4E1B-8B8E-CB30B1BE1B3E}" type="presOf" srcId="{FC33DC9A-AC6B-4401-A0B6-814022D27EC6}" destId="{8ED9EB86-AB07-4F3F-9F3F-6B861A05247E}" srcOrd="1" destOrd="0" presId="urn:microsoft.com/office/officeart/2005/8/layout/radial5"/>
    <dgm:cxn modelId="{6571A81B-7698-4EA6-82A9-9B182BCFEB9D}" srcId="{83051DB5-F8A9-47E7-A554-96122AA12613}" destId="{3E9D89BA-B11D-4CB1-AA31-0A3E5D59B21B}" srcOrd="2" destOrd="0" parTransId="{FC33DC9A-AC6B-4401-A0B6-814022D27EC6}" sibTransId="{5F9BF44F-AFF7-4490-AA51-0EA0B9B8EFA8}"/>
    <dgm:cxn modelId="{BCA96874-3A40-488A-BC79-AE45EE0F50AD}" srcId="{7D926E46-1CE9-4805-B2A9-4E7023A37B84}" destId="{A82EABC0-0742-4081-B61F-FCFDFB4926E0}" srcOrd="4" destOrd="0" parTransId="{69DDB7C9-42A1-4183-A7CE-8FA9EEF06790}" sibTransId="{0B6F581D-9A91-4CE1-9574-1A413608142C}"/>
    <dgm:cxn modelId="{923E9B60-5523-4818-8864-CCC7D127F06C}" srcId="{83051DB5-F8A9-47E7-A554-96122AA12613}" destId="{5A33DD0D-F041-487C-8ED0-64DF5B220D71}" srcOrd="0" destOrd="0" parTransId="{2DA5DDC5-5191-4877-BAB1-AD501A7FDC84}" sibTransId="{16E6AEF8-856B-4109-AEC9-CB89A6F1E9B3}"/>
    <dgm:cxn modelId="{738D1ADC-A235-4227-8EC9-191C6F10E102}" srcId="{7D926E46-1CE9-4805-B2A9-4E7023A37B84}" destId="{6D02ACF1-DF33-4743-BF43-6D95E75573BC}" srcOrd="3" destOrd="0" parTransId="{3D43B082-E722-4AB7-8F61-01F557513D85}" sibTransId="{A28A74BE-1CD3-4A92-9AFE-1AE029E1B97A}"/>
    <dgm:cxn modelId="{B72D302A-5B76-4A8D-9FB2-CE86C5AE6816}" srcId="{7D926E46-1CE9-4805-B2A9-4E7023A37B84}" destId="{93257942-76FB-4136-8B12-7A35515EEB2C}" srcOrd="2" destOrd="0" parTransId="{A1A01A39-B41A-434B-B3DC-67F2F89E04EC}" sibTransId="{FA3FF381-6D55-43A6-BA08-C30CFB6C8579}"/>
    <dgm:cxn modelId="{2396F3F8-3E58-45CC-B44D-E63B39D18078}" type="presOf" srcId="{FC33DC9A-AC6B-4401-A0B6-814022D27EC6}" destId="{E5F40A26-FAC8-4542-BCD2-EFE0904E6517}" srcOrd="0" destOrd="0" presId="urn:microsoft.com/office/officeart/2005/8/layout/radial5"/>
    <dgm:cxn modelId="{885BB660-C68E-4144-99F6-7738D746966E}" type="presOf" srcId="{2DA5DDC5-5191-4877-BAB1-AD501A7FDC84}" destId="{5CEDF8E5-32F8-4FB2-937A-30609F38C397}" srcOrd="0" destOrd="0" presId="urn:microsoft.com/office/officeart/2005/8/layout/radial5"/>
    <dgm:cxn modelId="{A7FFC9F3-700F-4D85-8F4B-59153BC9F6F9}" type="presOf" srcId="{3DB175A0-0A03-4A9A-ABEA-1AA9435E3428}" destId="{E4B0081C-6F70-456C-A5BC-F8A3160AFE9F}" srcOrd="0" destOrd="0" presId="urn:microsoft.com/office/officeart/2005/8/layout/radial5"/>
    <dgm:cxn modelId="{AC1FFB21-F0CE-48A7-BCDA-99433FA3F5F0}" type="presOf" srcId="{5A33DD0D-F041-487C-8ED0-64DF5B220D71}" destId="{A7D74F56-2420-43CB-8D7C-640AB040FC4B}" srcOrd="0" destOrd="0" presId="urn:microsoft.com/office/officeart/2005/8/layout/radial5"/>
    <dgm:cxn modelId="{537DDAFF-DF91-438D-AD55-70CF14D5CCF4}" srcId="{7D926E46-1CE9-4805-B2A9-4E7023A37B84}" destId="{E3DBA3C3-D6C9-4401-818E-BF1D8E0EA995}" srcOrd="1" destOrd="0" parTransId="{1EA0CD45-E1F5-4B5B-930C-1CB389405459}" sibTransId="{38F827A8-EFF3-457A-B2CD-5F8898F0CD41}"/>
    <dgm:cxn modelId="{FF7D1CC9-FAC9-4C00-A6BA-1211E57B19FD}" type="presParOf" srcId="{ADDD6BE5-535C-4109-AC10-7FC15AFF7BAD}" destId="{7431DFDD-7982-4575-AE61-E99045F51823}" srcOrd="0" destOrd="0" presId="urn:microsoft.com/office/officeart/2005/8/layout/radial5"/>
    <dgm:cxn modelId="{7A515776-538C-4FF1-9EFE-98386C9264C4}" type="presParOf" srcId="{ADDD6BE5-535C-4109-AC10-7FC15AFF7BAD}" destId="{5CEDF8E5-32F8-4FB2-937A-30609F38C397}" srcOrd="1" destOrd="0" presId="urn:microsoft.com/office/officeart/2005/8/layout/radial5"/>
    <dgm:cxn modelId="{B93DD76A-0716-46CD-8B2A-52C60A1986A3}" type="presParOf" srcId="{5CEDF8E5-32F8-4FB2-937A-30609F38C397}" destId="{AB7D3939-70B6-4DD7-AFBA-4CB62B40C583}" srcOrd="0" destOrd="0" presId="urn:microsoft.com/office/officeart/2005/8/layout/radial5"/>
    <dgm:cxn modelId="{E661A17E-1002-4098-AE82-8F7D9796A93D}" type="presParOf" srcId="{ADDD6BE5-535C-4109-AC10-7FC15AFF7BAD}" destId="{A7D74F56-2420-43CB-8D7C-640AB040FC4B}" srcOrd="2" destOrd="0" presId="urn:microsoft.com/office/officeart/2005/8/layout/radial5"/>
    <dgm:cxn modelId="{694D499F-3273-4785-86BE-0FBCEDFC66F2}" type="presParOf" srcId="{ADDD6BE5-535C-4109-AC10-7FC15AFF7BAD}" destId="{E4B0081C-6F70-456C-A5BC-F8A3160AFE9F}" srcOrd="3" destOrd="0" presId="urn:microsoft.com/office/officeart/2005/8/layout/radial5"/>
    <dgm:cxn modelId="{FBCDAAE0-9E2D-4354-B637-85755AF0DBA5}" type="presParOf" srcId="{E4B0081C-6F70-456C-A5BC-F8A3160AFE9F}" destId="{B9FB62D4-0312-469C-99EE-F2C15E70043F}" srcOrd="0" destOrd="0" presId="urn:microsoft.com/office/officeart/2005/8/layout/radial5"/>
    <dgm:cxn modelId="{3F1E2FBB-8F21-4C89-9A95-F7E3DE524A25}" type="presParOf" srcId="{ADDD6BE5-535C-4109-AC10-7FC15AFF7BAD}" destId="{01E3DBDB-36FA-4C6C-B877-E4E23A02A4F7}" srcOrd="4" destOrd="0" presId="urn:microsoft.com/office/officeart/2005/8/layout/radial5"/>
    <dgm:cxn modelId="{E7E4B6F2-F1DB-40C1-9C25-C90143CB1996}" type="presParOf" srcId="{ADDD6BE5-535C-4109-AC10-7FC15AFF7BAD}" destId="{E5F40A26-FAC8-4542-BCD2-EFE0904E6517}" srcOrd="5" destOrd="0" presId="urn:microsoft.com/office/officeart/2005/8/layout/radial5"/>
    <dgm:cxn modelId="{F3CD20F5-53B2-4546-A1ED-6A563BF3C76D}" type="presParOf" srcId="{E5F40A26-FAC8-4542-BCD2-EFE0904E6517}" destId="{8ED9EB86-AB07-4F3F-9F3F-6B861A05247E}" srcOrd="0" destOrd="0" presId="urn:microsoft.com/office/officeart/2005/8/layout/radial5"/>
    <dgm:cxn modelId="{5E69F96F-160A-454C-8B96-2034019DFAA2}" type="presParOf" srcId="{ADDD6BE5-535C-4109-AC10-7FC15AFF7BAD}" destId="{1A0DA6BA-1CF6-4717-9B6A-4C8C25109D6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26E46-1CE9-4805-B2A9-4E7023A37B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51DB5-F8A9-47E7-A554-96122AA12613}">
      <dgm:prSet phldrT="[Text]"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bn-IN" sz="1800" b="1" dirty="0" smtClean="0">
              <a:solidFill>
                <a:schemeClr val="tx1"/>
              </a:solidFill>
              <a:latin typeface="NikoshBAN"/>
            </a:rPr>
            <a:t>জাঙ্ক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NikoshBAN"/>
            </a:rPr>
            <a:t>ফুড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NikoshBAN"/>
            </a:rPr>
            <a:t>খাবারের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NikoshBAN"/>
            </a:rPr>
            <a:t>ফলে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 </a:t>
          </a:r>
          <a:r>
            <a:rPr lang="bn-IN" sz="1800" b="1" dirty="0" smtClean="0">
              <a:solidFill>
                <a:schemeClr val="tx1"/>
              </a:solidFill>
              <a:latin typeface="NikoshBAN"/>
            </a:rPr>
            <a:t>ক্ষতি সমূহ  </a:t>
          </a:r>
          <a:r>
            <a:rPr lang="en-US" sz="1800" b="1" dirty="0" smtClean="0">
              <a:solidFill>
                <a:schemeClr val="tx1"/>
              </a:solidFill>
              <a:latin typeface="NikoshBAN"/>
            </a:rPr>
            <a:t>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>
            <a:solidFill>
              <a:schemeClr val="tx1"/>
            </a:solidFill>
            <a:latin typeface="NikoshBAN"/>
          </a:endParaRPr>
        </a:p>
      </dgm:t>
    </dgm:pt>
    <dgm:pt modelId="{E672FFAD-05F1-436C-AA01-D4D13298BBDA}" type="par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689AC4B-AACF-42EB-BBF3-C55A2F817B79}" type="sib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A33DD0D-F041-487C-8ED0-64DF5B220D71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 পুষ্টিহীনতা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/>
            </a:rPr>
            <a:t>দেখা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bn-IN" sz="2000" b="1" dirty="0" smtClean="0">
              <a:solidFill>
                <a:schemeClr val="tx1"/>
              </a:solidFill>
              <a:latin typeface="NikoshBAN"/>
            </a:rPr>
            <a:t> 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2DA5DDC5-5191-4877-BAB1-AD501A7FDC84}" type="par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6E6AEF8-856B-4109-AEC9-CB89A6F1E9B3}" type="sib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71B4CDE-3401-4288-9160-C1CD88BC681D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/>
            </a:rPr>
            <a:t>অতিরিক্ত ওজন বৃদ্ধি পায়  </a:t>
          </a:r>
          <a:r>
            <a:rPr lang="en-US" sz="2000" b="1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3DB175A0-0A03-4A9A-ABEA-1AA9435E3428}" type="par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BE46C7FE-547B-4B84-B908-2367523BB6F0}" type="sib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E9D89BA-B11D-4CB1-AA31-0A3E5D59B21B}">
      <dgm:prSet phldrT="[Text]" custT="1"/>
      <dgm:spPr>
        <a:solidFill>
          <a:srgbClr val="FFFF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b="1" dirty="0" smtClean="0">
              <a:solidFill>
                <a:schemeClr val="tx1"/>
              </a:solidFill>
              <a:latin typeface="NikoshBAN"/>
            </a:rPr>
            <a:t>মোটা হয় </a:t>
          </a:r>
          <a:endParaRPr lang="en-US" sz="2000" b="1" dirty="0" smtClean="0">
            <a:solidFill>
              <a:schemeClr val="tx1"/>
            </a:solidFill>
            <a:latin typeface="NikoshBAN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solidFill>
              <a:schemeClr val="tx1"/>
            </a:solidFill>
            <a:latin typeface="NikoshBAN"/>
          </a:endParaRPr>
        </a:p>
      </dgm:t>
    </dgm:pt>
    <dgm:pt modelId="{FC33DC9A-AC6B-4401-A0B6-814022D27EC6}" type="par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F9BF44F-AFF7-4490-AA51-0EA0B9B8EFA8}" type="sib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D02ACF1-DF33-4743-BF43-6D95E75573BC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D43B082-E722-4AB7-8F61-01F557513D85}" type="par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28A74BE-1CD3-4A92-9AFE-1AE029E1B97A}" type="sib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82EABC0-0742-4081-B61F-FCFDFB4926E0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9DDB7C9-42A1-4183-A7CE-8FA9EEF06790}" type="par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0B6F581D-9A91-4CE1-9574-1A413608142C}" type="sib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93257942-76FB-4136-8B12-7A35515EEB2C}">
      <dgm:prSet/>
      <dgm:spPr/>
      <dgm:t>
        <a:bodyPr/>
        <a:lstStyle/>
        <a:p>
          <a:endParaRPr lang="en-US"/>
        </a:p>
      </dgm:t>
    </dgm:pt>
    <dgm:pt modelId="{A1A01A39-B41A-434B-B3DC-67F2F89E04EC}" type="parTrans" cxnId="{B72D302A-5B76-4A8D-9FB2-CE86C5AE6816}">
      <dgm:prSet/>
      <dgm:spPr/>
      <dgm:t>
        <a:bodyPr/>
        <a:lstStyle/>
        <a:p>
          <a:endParaRPr lang="en-US"/>
        </a:p>
      </dgm:t>
    </dgm:pt>
    <dgm:pt modelId="{FA3FF381-6D55-43A6-BA08-C30CFB6C8579}" type="sibTrans" cxnId="{B72D302A-5B76-4A8D-9FB2-CE86C5AE6816}">
      <dgm:prSet/>
      <dgm:spPr/>
      <dgm:t>
        <a:bodyPr/>
        <a:lstStyle/>
        <a:p>
          <a:endParaRPr lang="en-US"/>
        </a:p>
      </dgm:t>
    </dgm:pt>
    <dgm:pt modelId="{E3DBA3C3-D6C9-4401-818E-BF1D8E0EA995}">
      <dgm:prSet/>
      <dgm:spPr/>
      <dgm:t>
        <a:bodyPr/>
        <a:lstStyle/>
        <a:p>
          <a:endParaRPr lang="en-US"/>
        </a:p>
      </dgm:t>
    </dgm:pt>
    <dgm:pt modelId="{1EA0CD45-E1F5-4B5B-930C-1CB389405459}" type="parTrans" cxnId="{537DDAFF-DF91-438D-AD55-70CF14D5CCF4}">
      <dgm:prSet/>
      <dgm:spPr/>
      <dgm:t>
        <a:bodyPr/>
        <a:lstStyle/>
        <a:p>
          <a:endParaRPr lang="en-US"/>
        </a:p>
      </dgm:t>
    </dgm:pt>
    <dgm:pt modelId="{38F827A8-EFF3-457A-B2CD-5F8898F0CD41}" type="sibTrans" cxnId="{537DDAFF-DF91-438D-AD55-70CF14D5CCF4}">
      <dgm:prSet/>
      <dgm:spPr/>
      <dgm:t>
        <a:bodyPr/>
        <a:lstStyle/>
        <a:p>
          <a:endParaRPr lang="en-US"/>
        </a:p>
      </dgm:t>
    </dgm:pt>
    <dgm:pt modelId="{ADDD6BE5-535C-4109-AC10-7FC15AFF7BAD}" type="pres">
      <dgm:prSet presAssocID="{7D926E46-1CE9-4805-B2A9-4E7023A37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DFDD-7982-4575-AE61-E99045F51823}" type="pres">
      <dgm:prSet presAssocID="{83051DB5-F8A9-47E7-A554-96122AA12613}" presName="centerShape" presStyleLbl="node0" presStyleIdx="0" presStyleCnt="1" custScaleX="171043" custScaleY="111794"/>
      <dgm:spPr/>
      <dgm:t>
        <a:bodyPr/>
        <a:lstStyle/>
        <a:p>
          <a:endParaRPr lang="en-US"/>
        </a:p>
      </dgm:t>
    </dgm:pt>
    <dgm:pt modelId="{5CEDF8E5-32F8-4FB2-937A-30609F38C397}" type="pres">
      <dgm:prSet presAssocID="{2DA5DDC5-5191-4877-BAB1-AD501A7FDC84}" presName="parTrans" presStyleLbl="sibTrans2D1" presStyleIdx="0" presStyleCnt="3" custScaleX="175126" custLinFactNeighborX="6875" custLinFactNeighborY="-3418"/>
      <dgm:spPr/>
      <dgm:t>
        <a:bodyPr/>
        <a:lstStyle/>
        <a:p>
          <a:endParaRPr lang="en-US"/>
        </a:p>
      </dgm:t>
    </dgm:pt>
    <dgm:pt modelId="{AB7D3939-70B6-4DD7-AFBA-4CB62B40C583}" type="pres">
      <dgm:prSet presAssocID="{2DA5DDC5-5191-4877-BAB1-AD501A7FDC8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7D74F56-2420-43CB-8D7C-640AB040FC4B}" type="pres">
      <dgm:prSet presAssocID="{5A33DD0D-F041-487C-8ED0-64DF5B220D71}" presName="node" presStyleLbl="node1" presStyleIdx="0" presStyleCnt="3" custScaleX="161184" custRadScaleRad="10419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081C-6F70-456C-A5BC-F8A3160AFE9F}" type="pres">
      <dgm:prSet presAssocID="{3DB175A0-0A03-4A9A-ABEA-1AA9435E3428}" presName="parTrans" presStyleLbl="sibTrans2D1" presStyleIdx="1" presStyleCnt="3" custScaleX="186433" custLinFactNeighborX="8835" custLinFactNeighborY="8634"/>
      <dgm:spPr/>
      <dgm:t>
        <a:bodyPr/>
        <a:lstStyle/>
        <a:p>
          <a:endParaRPr lang="en-US"/>
        </a:p>
      </dgm:t>
    </dgm:pt>
    <dgm:pt modelId="{B9FB62D4-0312-469C-99EE-F2C15E70043F}" type="pres">
      <dgm:prSet presAssocID="{3DB175A0-0A03-4A9A-ABEA-1AA9435E342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E3DBDB-36FA-4C6C-B877-E4E23A02A4F7}" type="pres">
      <dgm:prSet presAssocID="{571B4CDE-3401-4288-9160-C1CD88BC681D}" presName="node" presStyleLbl="node1" presStyleIdx="1" presStyleCnt="3" custScaleX="150827" custRadScaleRad="136124" custRadScaleInc="-1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0A26-FAC8-4542-BCD2-EFE0904E6517}" type="pres">
      <dgm:prSet presAssocID="{FC33DC9A-AC6B-4401-A0B6-814022D27EC6}" presName="parTrans" presStyleLbl="sibTrans2D1" presStyleIdx="2" presStyleCnt="3" custScaleX="194304" custLinFactNeighborX="-14639" custLinFactNeighborY="11512"/>
      <dgm:spPr/>
      <dgm:t>
        <a:bodyPr/>
        <a:lstStyle/>
        <a:p>
          <a:endParaRPr lang="en-US"/>
        </a:p>
      </dgm:t>
    </dgm:pt>
    <dgm:pt modelId="{8ED9EB86-AB07-4F3F-9F3F-6B861A05247E}" type="pres">
      <dgm:prSet presAssocID="{FC33DC9A-AC6B-4401-A0B6-814022D27E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0DA6BA-1CF6-4717-9B6A-4C8C25109D6B}" type="pres">
      <dgm:prSet presAssocID="{3E9D89BA-B11D-4CB1-AA31-0A3E5D59B21B}" presName="node" presStyleLbl="node1" presStyleIdx="2" presStyleCnt="3" custScaleX="123727" custScaleY="88924" custRadScaleRad="118231" custRadScaleInc="1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A9F3-8523-4AF8-A009-E31262CE3E70}" type="presOf" srcId="{3DB175A0-0A03-4A9A-ABEA-1AA9435E3428}" destId="{B9FB62D4-0312-469C-99EE-F2C15E70043F}" srcOrd="1" destOrd="0" presId="urn:microsoft.com/office/officeart/2005/8/layout/radial5"/>
    <dgm:cxn modelId="{28F63AE5-FA5C-4F22-885B-A657286DC3F9}" type="presOf" srcId="{83051DB5-F8A9-47E7-A554-96122AA12613}" destId="{7431DFDD-7982-4575-AE61-E99045F51823}" srcOrd="0" destOrd="0" presId="urn:microsoft.com/office/officeart/2005/8/layout/radial5"/>
    <dgm:cxn modelId="{FDC12D3A-0EF3-41C9-8AEB-C6D81CDDB2E3}" type="presOf" srcId="{2DA5DDC5-5191-4877-BAB1-AD501A7FDC84}" destId="{AB7D3939-70B6-4DD7-AFBA-4CB62B40C583}" srcOrd="1" destOrd="0" presId="urn:microsoft.com/office/officeart/2005/8/layout/radial5"/>
    <dgm:cxn modelId="{CA18FA5C-A438-4E16-B1DB-38763A2DDE0F}" srcId="{83051DB5-F8A9-47E7-A554-96122AA12613}" destId="{571B4CDE-3401-4288-9160-C1CD88BC681D}" srcOrd="1" destOrd="0" parTransId="{3DB175A0-0A03-4A9A-ABEA-1AA9435E3428}" sibTransId="{BE46C7FE-547B-4B84-B908-2367523BB6F0}"/>
    <dgm:cxn modelId="{FD0C2937-C2A2-433E-9399-BEA9BDA1843D}" type="presOf" srcId="{571B4CDE-3401-4288-9160-C1CD88BC681D}" destId="{01E3DBDB-36FA-4C6C-B877-E4E23A02A4F7}" srcOrd="0" destOrd="0" presId="urn:microsoft.com/office/officeart/2005/8/layout/radial5"/>
    <dgm:cxn modelId="{A48AC73A-44B2-406A-BA22-F2B9B1FFC285}" srcId="{7D926E46-1CE9-4805-B2A9-4E7023A37B84}" destId="{83051DB5-F8A9-47E7-A554-96122AA12613}" srcOrd="0" destOrd="0" parTransId="{E672FFAD-05F1-436C-AA01-D4D13298BBDA}" sibTransId="{5689AC4B-AACF-42EB-BBF3-C55A2F817B79}"/>
    <dgm:cxn modelId="{C4200053-00E0-485D-88D0-DF8E87E8699D}" type="presOf" srcId="{3E9D89BA-B11D-4CB1-AA31-0A3E5D59B21B}" destId="{1A0DA6BA-1CF6-4717-9B6A-4C8C25109D6B}" srcOrd="0" destOrd="0" presId="urn:microsoft.com/office/officeart/2005/8/layout/radial5"/>
    <dgm:cxn modelId="{987A9794-763A-4571-800B-170486F557FF}" type="presOf" srcId="{7D926E46-1CE9-4805-B2A9-4E7023A37B84}" destId="{ADDD6BE5-535C-4109-AC10-7FC15AFF7BAD}" srcOrd="0" destOrd="0" presId="urn:microsoft.com/office/officeart/2005/8/layout/radial5"/>
    <dgm:cxn modelId="{EC542FF9-F4BF-4E1B-8B8E-CB30B1BE1B3E}" type="presOf" srcId="{FC33DC9A-AC6B-4401-A0B6-814022D27EC6}" destId="{8ED9EB86-AB07-4F3F-9F3F-6B861A05247E}" srcOrd="1" destOrd="0" presId="urn:microsoft.com/office/officeart/2005/8/layout/radial5"/>
    <dgm:cxn modelId="{6571A81B-7698-4EA6-82A9-9B182BCFEB9D}" srcId="{83051DB5-F8A9-47E7-A554-96122AA12613}" destId="{3E9D89BA-B11D-4CB1-AA31-0A3E5D59B21B}" srcOrd="2" destOrd="0" parTransId="{FC33DC9A-AC6B-4401-A0B6-814022D27EC6}" sibTransId="{5F9BF44F-AFF7-4490-AA51-0EA0B9B8EFA8}"/>
    <dgm:cxn modelId="{BCA96874-3A40-488A-BC79-AE45EE0F50AD}" srcId="{7D926E46-1CE9-4805-B2A9-4E7023A37B84}" destId="{A82EABC0-0742-4081-B61F-FCFDFB4926E0}" srcOrd="4" destOrd="0" parTransId="{69DDB7C9-42A1-4183-A7CE-8FA9EEF06790}" sibTransId="{0B6F581D-9A91-4CE1-9574-1A413608142C}"/>
    <dgm:cxn modelId="{923E9B60-5523-4818-8864-CCC7D127F06C}" srcId="{83051DB5-F8A9-47E7-A554-96122AA12613}" destId="{5A33DD0D-F041-487C-8ED0-64DF5B220D71}" srcOrd="0" destOrd="0" parTransId="{2DA5DDC5-5191-4877-BAB1-AD501A7FDC84}" sibTransId="{16E6AEF8-856B-4109-AEC9-CB89A6F1E9B3}"/>
    <dgm:cxn modelId="{738D1ADC-A235-4227-8EC9-191C6F10E102}" srcId="{7D926E46-1CE9-4805-B2A9-4E7023A37B84}" destId="{6D02ACF1-DF33-4743-BF43-6D95E75573BC}" srcOrd="3" destOrd="0" parTransId="{3D43B082-E722-4AB7-8F61-01F557513D85}" sibTransId="{A28A74BE-1CD3-4A92-9AFE-1AE029E1B97A}"/>
    <dgm:cxn modelId="{B72D302A-5B76-4A8D-9FB2-CE86C5AE6816}" srcId="{7D926E46-1CE9-4805-B2A9-4E7023A37B84}" destId="{93257942-76FB-4136-8B12-7A35515EEB2C}" srcOrd="2" destOrd="0" parTransId="{A1A01A39-B41A-434B-B3DC-67F2F89E04EC}" sibTransId="{FA3FF381-6D55-43A6-BA08-C30CFB6C8579}"/>
    <dgm:cxn modelId="{2396F3F8-3E58-45CC-B44D-E63B39D18078}" type="presOf" srcId="{FC33DC9A-AC6B-4401-A0B6-814022D27EC6}" destId="{E5F40A26-FAC8-4542-BCD2-EFE0904E6517}" srcOrd="0" destOrd="0" presId="urn:microsoft.com/office/officeart/2005/8/layout/radial5"/>
    <dgm:cxn modelId="{885BB660-C68E-4144-99F6-7738D746966E}" type="presOf" srcId="{2DA5DDC5-5191-4877-BAB1-AD501A7FDC84}" destId="{5CEDF8E5-32F8-4FB2-937A-30609F38C397}" srcOrd="0" destOrd="0" presId="urn:microsoft.com/office/officeart/2005/8/layout/radial5"/>
    <dgm:cxn modelId="{A7FFC9F3-700F-4D85-8F4B-59153BC9F6F9}" type="presOf" srcId="{3DB175A0-0A03-4A9A-ABEA-1AA9435E3428}" destId="{E4B0081C-6F70-456C-A5BC-F8A3160AFE9F}" srcOrd="0" destOrd="0" presId="urn:microsoft.com/office/officeart/2005/8/layout/radial5"/>
    <dgm:cxn modelId="{AC1FFB21-F0CE-48A7-BCDA-99433FA3F5F0}" type="presOf" srcId="{5A33DD0D-F041-487C-8ED0-64DF5B220D71}" destId="{A7D74F56-2420-43CB-8D7C-640AB040FC4B}" srcOrd="0" destOrd="0" presId="urn:microsoft.com/office/officeart/2005/8/layout/radial5"/>
    <dgm:cxn modelId="{537DDAFF-DF91-438D-AD55-70CF14D5CCF4}" srcId="{7D926E46-1CE9-4805-B2A9-4E7023A37B84}" destId="{E3DBA3C3-D6C9-4401-818E-BF1D8E0EA995}" srcOrd="1" destOrd="0" parTransId="{1EA0CD45-E1F5-4B5B-930C-1CB389405459}" sibTransId="{38F827A8-EFF3-457A-B2CD-5F8898F0CD41}"/>
    <dgm:cxn modelId="{FF7D1CC9-FAC9-4C00-A6BA-1211E57B19FD}" type="presParOf" srcId="{ADDD6BE5-535C-4109-AC10-7FC15AFF7BAD}" destId="{7431DFDD-7982-4575-AE61-E99045F51823}" srcOrd="0" destOrd="0" presId="urn:microsoft.com/office/officeart/2005/8/layout/radial5"/>
    <dgm:cxn modelId="{7A515776-538C-4FF1-9EFE-98386C9264C4}" type="presParOf" srcId="{ADDD6BE5-535C-4109-AC10-7FC15AFF7BAD}" destId="{5CEDF8E5-32F8-4FB2-937A-30609F38C397}" srcOrd="1" destOrd="0" presId="urn:microsoft.com/office/officeart/2005/8/layout/radial5"/>
    <dgm:cxn modelId="{B93DD76A-0716-46CD-8B2A-52C60A1986A3}" type="presParOf" srcId="{5CEDF8E5-32F8-4FB2-937A-30609F38C397}" destId="{AB7D3939-70B6-4DD7-AFBA-4CB62B40C583}" srcOrd="0" destOrd="0" presId="urn:microsoft.com/office/officeart/2005/8/layout/radial5"/>
    <dgm:cxn modelId="{E661A17E-1002-4098-AE82-8F7D9796A93D}" type="presParOf" srcId="{ADDD6BE5-535C-4109-AC10-7FC15AFF7BAD}" destId="{A7D74F56-2420-43CB-8D7C-640AB040FC4B}" srcOrd="2" destOrd="0" presId="urn:microsoft.com/office/officeart/2005/8/layout/radial5"/>
    <dgm:cxn modelId="{694D499F-3273-4785-86BE-0FBCEDFC66F2}" type="presParOf" srcId="{ADDD6BE5-535C-4109-AC10-7FC15AFF7BAD}" destId="{E4B0081C-6F70-456C-A5BC-F8A3160AFE9F}" srcOrd="3" destOrd="0" presId="urn:microsoft.com/office/officeart/2005/8/layout/radial5"/>
    <dgm:cxn modelId="{FBCDAAE0-9E2D-4354-B637-85755AF0DBA5}" type="presParOf" srcId="{E4B0081C-6F70-456C-A5BC-F8A3160AFE9F}" destId="{B9FB62D4-0312-469C-99EE-F2C15E70043F}" srcOrd="0" destOrd="0" presId="urn:microsoft.com/office/officeart/2005/8/layout/radial5"/>
    <dgm:cxn modelId="{3F1E2FBB-8F21-4C89-9A95-F7E3DE524A25}" type="presParOf" srcId="{ADDD6BE5-535C-4109-AC10-7FC15AFF7BAD}" destId="{01E3DBDB-36FA-4C6C-B877-E4E23A02A4F7}" srcOrd="4" destOrd="0" presId="urn:microsoft.com/office/officeart/2005/8/layout/radial5"/>
    <dgm:cxn modelId="{E7E4B6F2-F1DB-40C1-9C25-C90143CB1996}" type="presParOf" srcId="{ADDD6BE5-535C-4109-AC10-7FC15AFF7BAD}" destId="{E5F40A26-FAC8-4542-BCD2-EFE0904E6517}" srcOrd="5" destOrd="0" presId="urn:microsoft.com/office/officeart/2005/8/layout/radial5"/>
    <dgm:cxn modelId="{F3CD20F5-53B2-4546-A1ED-6A563BF3C76D}" type="presParOf" srcId="{E5F40A26-FAC8-4542-BCD2-EFE0904E6517}" destId="{8ED9EB86-AB07-4F3F-9F3F-6B861A05247E}" srcOrd="0" destOrd="0" presId="urn:microsoft.com/office/officeart/2005/8/layout/radial5"/>
    <dgm:cxn modelId="{5E69F96F-160A-454C-8B96-2034019DFAA2}" type="presParOf" srcId="{ADDD6BE5-535C-4109-AC10-7FC15AFF7BAD}" destId="{1A0DA6BA-1CF6-4717-9B6A-4C8C25109D6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DFDD-7982-4575-AE61-E99045F51823}">
      <dsp:nvSpPr>
        <dsp:cNvPr id="0" name=""/>
        <dsp:cNvSpPr/>
      </dsp:nvSpPr>
      <dsp:spPr>
        <a:xfrm>
          <a:off x="3275796" y="2372675"/>
          <a:ext cx="2027434" cy="197605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/>
            </a:rPr>
            <a:t>কৃত্রিম রং মেশানো খাবারের ক্ষতিকর দিক কি কি? 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 </a:t>
          </a:r>
          <a:endParaRPr lang="en-US" sz="1800" b="1" kern="1200" dirty="0">
            <a:solidFill>
              <a:schemeClr val="tx1"/>
            </a:solidFill>
            <a:latin typeface="NikoshBAN"/>
          </a:endParaRPr>
        </a:p>
      </dsp:txBody>
      <dsp:txXfrm>
        <a:off x="3572707" y="2662061"/>
        <a:ext cx="1433612" cy="1397278"/>
      </dsp:txXfrm>
    </dsp:sp>
    <dsp:sp modelId="{5CEDF8E5-32F8-4FB2-937A-30609F38C397}">
      <dsp:nvSpPr>
        <dsp:cNvPr id="0" name=""/>
        <dsp:cNvSpPr/>
      </dsp:nvSpPr>
      <dsp:spPr>
        <a:xfrm rot="16160037">
          <a:off x="3984681" y="1778732"/>
          <a:ext cx="579867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 rot="10800000">
        <a:off x="4072672" y="1985901"/>
        <a:ext cx="405907" cy="360587"/>
      </dsp:txXfrm>
    </dsp:sp>
    <dsp:sp modelId="{A7D74F56-2420-43CB-8D7C-640AB040FC4B}">
      <dsp:nvSpPr>
        <dsp:cNvPr id="0" name=""/>
        <dsp:cNvSpPr/>
      </dsp:nvSpPr>
      <dsp:spPr>
        <a:xfrm>
          <a:off x="3084710" y="0"/>
          <a:ext cx="2352015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ক্যান্সার হতে পারে। 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3429155" y="258856"/>
        <a:ext cx="1663125" cy="1249870"/>
      </dsp:txXfrm>
    </dsp:sp>
    <dsp:sp modelId="{E4B0081C-6F70-456C-A5BC-F8A3160AFE9F}">
      <dsp:nvSpPr>
        <dsp:cNvPr id="0" name=""/>
        <dsp:cNvSpPr/>
      </dsp:nvSpPr>
      <dsp:spPr>
        <a:xfrm rot="1196280">
          <a:off x="5249250" y="3640676"/>
          <a:ext cx="1098993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>
        <a:off x="5254653" y="3730131"/>
        <a:ext cx="918700" cy="360587"/>
      </dsp:txXfrm>
    </dsp:sp>
    <dsp:sp modelId="{01E3DBDB-36FA-4C6C-B877-E4E23A02A4F7}">
      <dsp:nvSpPr>
        <dsp:cNvPr id="0" name=""/>
        <dsp:cNvSpPr/>
      </dsp:nvSpPr>
      <dsp:spPr>
        <a:xfrm>
          <a:off x="6121551" y="3625011"/>
          <a:ext cx="2665991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অমনোযোগিতা দেখা দেয়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।</a:t>
          </a: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6511976" y="3883867"/>
        <a:ext cx="1885141" cy="1249870"/>
      </dsp:txXfrm>
    </dsp:sp>
    <dsp:sp modelId="{E5F40A26-FAC8-4542-BCD2-EFE0904E6517}">
      <dsp:nvSpPr>
        <dsp:cNvPr id="0" name=""/>
        <dsp:cNvSpPr/>
      </dsp:nvSpPr>
      <dsp:spPr>
        <a:xfrm rot="9445104">
          <a:off x="2431843" y="3682807"/>
          <a:ext cx="915948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 rot="10800000">
        <a:off x="2605225" y="3768386"/>
        <a:ext cx="735655" cy="360587"/>
      </dsp:txXfrm>
    </dsp:sp>
    <dsp:sp modelId="{1A0DA6BA-1CF6-4717-9B6A-4C8C25109D6B}">
      <dsp:nvSpPr>
        <dsp:cNvPr id="0" name=""/>
        <dsp:cNvSpPr/>
      </dsp:nvSpPr>
      <dsp:spPr>
        <a:xfrm>
          <a:off x="495942" y="3697717"/>
          <a:ext cx="2186976" cy="1571804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অস্থিরতা দেখা দেয়।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816217" y="3927902"/>
        <a:ext cx="1546426" cy="1111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DFDD-7982-4575-AE61-E99045F51823}">
      <dsp:nvSpPr>
        <dsp:cNvPr id="0" name=""/>
        <dsp:cNvSpPr/>
      </dsp:nvSpPr>
      <dsp:spPr>
        <a:xfrm>
          <a:off x="2984141" y="2507507"/>
          <a:ext cx="2610743" cy="170638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1800" b="1" kern="1200" dirty="0" smtClean="0">
              <a:solidFill>
                <a:schemeClr val="tx1"/>
              </a:solidFill>
              <a:latin typeface="NikoshBAN"/>
            </a:rPr>
            <a:t> রাসায়নিক পদার্থ মিশ্রিত খাদ্য গ্রহণের ফলে ক্ষতি সমূহ  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NikoshBAN"/>
          </a:endParaRPr>
        </a:p>
      </dsp:txBody>
      <dsp:txXfrm>
        <a:off x="3366475" y="2757401"/>
        <a:ext cx="1846075" cy="1206598"/>
      </dsp:txXfrm>
    </dsp:sp>
    <dsp:sp modelId="{5CEDF8E5-32F8-4FB2-937A-30609F38C397}">
      <dsp:nvSpPr>
        <dsp:cNvPr id="0" name=""/>
        <dsp:cNvSpPr/>
      </dsp:nvSpPr>
      <dsp:spPr>
        <a:xfrm rot="16160037">
          <a:off x="3958954" y="1827615"/>
          <a:ext cx="686865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 rot="10800000">
        <a:off x="4050148" y="2037950"/>
        <a:ext cx="506572" cy="360587"/>
      </dsp:txXfrm>
    </dsp:sp>
    <dsp:sp modelId="{A7D74F56-2420-43CB-8D7C-640AB040FC4B}">
      <dsp:nvSpPr>
        <dsp:cNvPr id="0" name=""/>
        <dsp:cNvSpPr/>
      </dsp:nvSpPr>
      <dsp:spPr>
        <a:xfrm>
          <a:off x="2836188" y="0"/>
          <a:ext cx="2849059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বৃক্ক অকার্যকর হয়।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3253423" y="258856"/>
        <a:ext cx="2014589" cy="1249870"/>
      </dsp:txXfrm>
    </dsp:sp>
    <dsp:sp modelId="{E4B0081C-6F70-456C-A5BC-F8A3160AFE9F}">
      <dsp:nvSpPr>
        <dsp:cNvPr id="0" name=""/>
        <dsp:cNvSpPr/>
      </dsp:nvSpPr>
      <dsp:spPr>
        <a:xfrm rot="1196280">
          <a:off x="5438798" y="3676417"/>
          <a:ext cx="897897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>
        <a:off x="5444201" y="3765872"/>
        <a:ext cx="717604" cy="360587"/>
      </dsp:txXfrm>
    </dsp:sp>
    <dsp:sp modelId="{01E3DBDB-36FA-4C6C-B877-E4E23A02A4F7}">
      <dsp:nvSpPr>
        <dsp:cNvPr id="0" name=""/>
        <dsp:cNvSpPr/>
      </dsp:nvSpPr>
      <dsp:spPr>
        <a:xfrm>
          <a:off x="6121551" y="3625011"/>
          <a:ext cx="2665991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যকৃত অকার্যকর হয়। 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6511976" y="3883867"/>
        <a:ext cx="1885141" cy="1249870"/>
      </dsp:txXfrm>
    </dsp:sp>
    <dsp:sp modelId="{E5F40A26-FAC8-4542-BCD2-EFE0904E6517}">
      <dsp:nvSpPr>
        <dsp:cNvPr id="0" name=""/>
        <dsp:cNvSpPr/>
      </dsp:nvSpPr>
      <dsp:spPr>
        <a:xfrm rot="9445104">
          <a:off x="2453246" y="3718991"/>
          <a:ext cx="727524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>
            <a:solidFill>
              <a:schemeClr val="tx1"/>
            </a:solidFill>
            <a:latin typeface="NikoshBAN"/>
          </a:endParaRPr>
        </a:p>
      </dsp:txBody>
      <dsp:txXfrm rot="10800000">
        <a:off x="2626628" y="3804570"/>
        <a:ext cx="547231" cy="360587"/>
      </dsp:txXfrm>
    </dsp:sp>
    <dsp:sp modelId="{1A0DA6BA-1CF6-4717-9B6A-4C8C25109D6B}">
      <dsp:nvSpPr>
        <dsp:cNvPr id="0" name=""/>
        <dsp:cNvSpPr/>
      </dsp:nvSpPr>
      <dsp:spPr>
        <a:xfrm>
          <a:off x="495942" y="3697717"/>
          <a:ext cx="2186976" cy="1571804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ক্যান্সার হতে পারে।  </a:t>
          </a:r>
          <a:endParaRPr lang="en-US" sz="2000" b="1" kern="1200" dirty="0" smtClean="0">
            <a:solidFill>
              <a:schemeClr val="tx1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816217" y="3927902"/>
        <a:ext cx="1546426" cy="1111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DFDD-7982-4575-AE61-E99045F51823}">
      <dsp:nvSpPr>
        <dsp:cNvPr id="0" name=""/>
        <dsp:cNvSpPr/>
      </dsp:nvSpPr>
      <dsp:spPr>
        <a:xfrm>
          <a:off x="3042391" y="2545580"/>
          <a:ext cx="2494243" cy="163024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bn-IN" sz="1800" b="1" kern="1200" dirty="0" smtClean="0">
              <a:solidFill>
                <a:schemeClr val="tx1"/>
              </a:solidFill>
              <a:latin typeface="NikoshBAN"/>
            </a:rPr>
            <a:t>জাঙ্ক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NikoshBAN"/>
            </a:rPr>
            <a:t>ফুড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NikoshBAN"/>
            </a:rPr>
            <a:t>খাবারের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NikoshBAN"/>
            </a:rPr>
            <a:t>ফলে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 </a:t>
          </a:r>
          <a:r>
            <a:rPr lang="bn-IN" sz="1800" b="1" kern="1200" dirty="0" smtClean="0">
              <a:solidFill>
                <a:schemeClr val="tx1"/>
              </a:solidFill>
              <a:latin typeface="NikoshBAN"/>
            </a:rPr>
            <a:t>ক্ষতি সমূহ  </a:t>
          </a:r>
          <a:r>
            <a:rPr lang="en-US" sz="1800" b="1" kern="1200" dirty="0" smtClean="0">
              <a:solidFill>
                <a:schemeClr val="tx1"/>
              </a:solidFill>
              <a:latin typeface="NikoshBAN"/>
            </a:rPr>
            <a:t> 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NikoshBAN"/>
          </a:endParaRPr>
        </a:p>
      </dsp:txBody>
      <dsp:txXfrm>
        <a:off x="3407664" y="2784323"/>
        <a:ext cx="1763697" cy="1152755"/>
      </dsp:txXfrm>
    </dsp:sp>
    <dsp:sp modelId="{5CEDF8E5-32F8-4FB2-937A-30609F38C397}">
      <dsp:nvSpPr>
        <dsp:cNvPr id="0" name=""/>
        <dsp:cNvSpPr/>
      </dsp:nvSpPr>
      <dsp:spPr>
        <a:xfrm rot="16160037">
          <a:off x="3942900" y="1847221"/>
          <a:ext cx="722204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/>
          </a:endParaRPr>
        </a:p>
      </dsp:txBody>
      <dsp:txXfrm rot="10800000">
        <a:off x="4034094" y="2057556"/>
        <a:ext cx="541911" cy="360587"/>
      </dsp:txXfrm>
    </dsp:sp>
    <dsp:sp modelId="{A7D74F56-2420-43CB-8D7C-640AB040FC4B}">
      <dsp:nvSpPr>
        <dsp:cNvPr id="0" name=""/>
        <dsp:cNvSpPr/>
      </dsp:nvSpPr>
      <dsp:spPr>
        <a:xfrm>
          <a:off x="2836188" y="0"/>
          <a:ext cx="2849059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পুষ্টিহীনতা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/>
            </a:rPr>
            <a:t>দেখা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 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3253423" y="258856"/>
        <a:ext cx="2014589" cy="1249870"/>
      </dsp:txXfrm>
    </dsp:sp>
    <dsp:sp modelId="{E4B0081C-6F70-456C-A5BC-F8A3160AFE9F}">
      <dsp:nvSpPr>
        <dsp:cNvPr id="0" name=""/>
        <dsp:cNvSpPr/>
      </dsp:nvSpPr>
      <dsp:spPr>
        <a:xfrm rot="1196280">
          <a:off x="5388338" y="3666902"/>
          <a:ext cx="951432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/>
          </a:endParaRPr>
        </a:p>
      </dsp:txBody>
      <dsp:txXfrm>
        <a:off x="5393741" y="3756357"/>
        <a:ext cx="771139" cy="360587"/>
      </dsp:txXfrm>
    </dsp:sp>
    <dsp:sp modelId="{01E3DBDB-36FA-4C6C-B877-E4E23A02A4F7}">
      <dsp:nvSpPr>
        <dsp:cNvPr id="0" name=""/>
        <dsp:cNvSpPr/>
      </dsp:nvSpPr>
      <dsp:spPr>
        <a:xfrm>
          <a:off x="6121551" y="3625011"/>
          <a:ext cx="2665991" cy="176758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অতিরিক্ত ওজন বৃদ্ধি পায়  </a:t>
          </a:r>
          <a:r>
            <a:rPr lang="en-US" sz="2000" b="1" kern="1200" dirty="0" smtClean="0">
              <a:solidFill>
                <a:schemeClr val="tx1"/>
              </a:solidFill>
              <a:latin typeface="NikoshBAN"/>
            </a:rPr>
            <a:t> </a:t>
          </a: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6511976" y="3883867"/>
        <a:ext cx="1885141" cy="1249870"/>
      </dsp:txXfrm>
    </dsp:sp>
    <dsp:sp modelId="{E5F40A26-FAC8-4542-BCD2-EFE0904E6517}">
      <dsp:nvSpPr>
        <dsp:cNvPr id="0" name=""/>
        <dsp:cNvSpPr/>
      </dsp:nvSpPr>
      <dsp:spPr>
        <a:xfrm rot="9445104">
          <a:off x="2447020" y="3708465"/>
          <a:ext cx="782336" cy="600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/>
          </a:endParaRPr>
        </a:p>
      </dsp:txBody>
      <dsp:txXfrm rot="10800000">
        <a:off x="2620402" y="3794044"/>
        <a:ext cx="602043" cy="360587"/>
      </dsp:txXfrm>
    </dsp:sp>
    <dsp:sp modelId="{1A0DA6BA-1CF6-4717-9B6A-4C8C25109D6B}">
      <dsp:nvSpPr>
        <dsp:cNvPr id="0" name=""/>
        <dsp:cNvSpPr/>
      </dsp:nvSpPr>
      <dsp:spPr>
        <a:xfrm>
          <a:off x="495942" y="3697717"/>
          <a:ext cx="2186976" cy="1571804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b="1" kern="1200" dirty="0" smtClean="0">
              <a:solidFill>
                <a:schemeClr val="tx1"/>
              </a:solidFill>
              <a:latin typeface="NikoshBAN"/>
            </a:rPr>
            <a:t>মোটা হয় </a:t>
          </a:r>
          <a:endParaRPr lang="en-US" sz="2000" b="1" kern="1200" dirty="0" smtClean="0">
            <a:solidFill>
              <a:schemeClr val="tx1"/>
            </a:solidFill>
            <a:latin typeface="NikoshBAN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NikoshBAN"/>
          </a:endParaRPr>
        </a:p>
      </dsp:txBody>
      <dsp:txXfrm>
        <a:off x="816217" y="3927902"/>
        <a:ext cx="1546426" cy="111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3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0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5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3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32.jpeg"/><Relationship Id="rId3" Type="http://schemas.microsoft.com/office/2007/relationships/hdphoto" Target="../media/hdphoto7.wdp"/><Relationship Id="rId7" Type="http://schemas.microsoft.com/office/2007/relationships/hdphoto" Target="../media/hdphoto16.wdp"/><Relationship Id="rId12" Type="http://schemas.microsoft.com/office/2007/relationships/hdphoto" Target="../media/hdphoto15.wdp"/><Relationship Id="rId17" Type="http://schemas.openxmlformats.org/officeDocument/2006/relationships/image" Target="../media/image36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microsoft.com/office/2007/relationships/hdphoto" Target="../media/hdphoto14.wdp"/><Relationship Id="rId1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microsoft.com/office/2007/relationships/hdphoto" Target="../media/hdphoto10.wdp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26" Type="http://schemas.microsoft.com/office/2007/relationships/hdphoto" Target="../media/hdphoto15.wdp"/><Relationship Id="rId3" Type="http://schemas.openxmlformats.org/officeDocument/2006/relationships/image" Target="../media/image37.tmp"/><Relationship Id="rId21" Type="http://schemas.microsoft.com/office/2007/relationships/hdphoto" Target="../media/hdphoto6.wdp"/><Relationship Id="rId7" Type="http://schemas.openxmlformats.org/officeDocument/2006/relationships/image" Target="../media/image41.tmp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11" Type="http://schemas.openxmlformats.org/officeDocument/2006/relationships/image" Target="../media/image3.png"/><Relationship Id="rId24" Type="http://schemas.openxmlformats.org/officeDocument/2006/relationships/image" Target="../media/image20.png"/><Relationship Id="rId32" Type="http://schemas.openxmlformats.org/officeDocument/2006/relationships/image" Target="../media/image45.tmp"/><Relationship Id="rId5" Type="http://schemas.openxmlformats.org/officeDocument/2006/relationships/image" Target="../media/image39.tmp"/><Relationship Id="rId15" Type="http://schemas.openxmlformats.org/officeDocument/2006/relationships/image" Target="../media/image43.png"/><Relationship Id="rId23" Type="http://schemas.microsoft.com/office/2007/relationships/hdphoto" Target="../media/hdphoto14.wdp"/><Relationship Id="rId28" Type="http://schemas.microsoft.com/office/2007/relationships/hdphoto" Target="../media/hdphoto10.wdp"/><Relationship Id="rId10" Type="http://schemas.microsoft.com/office/2007/relationships/hdphoto" Target="../media/hdphoto1.wdp"/><Relationship Id="rId19" Type="http://schemas.microsoft.com/office/2007/relationships/hdphoto" Target="../media/hdphoto5.wdp"/><Relationship Id="rId31" Type="http://schemas.openxmlformats.org/officeDocument/2006/relationships/image" Target="../media/image44.tmp"/><Relationship Id="rId4" Type="http://schemas.openxmlformats.org/officeDocument/2006/relationships/image" Target="../media/image38.tmp"/><Relationship Id="rId9" Type="http://schemas.openxmlformats.org/officeDocument/2006/relationships/image" Target="../media/image2.png"/><Relationship Id="rId14" Type="http://schemas.microsoft.com/office/2007/relationships/hdphoto" Target="../media/hdphoto3.wdp"/><Relationship Id="rId22" Type="http://schemas.openxmlformats.org/officeDocument/2006/relationships/image" Target="../media/image23.png"/><Relationship Id="rId27" Type="http://schemas.openxmlformats.org/officeDocument/2006/relationships/image" Target="../media/image17.png"/><Relationship Id="rId30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microsoft.com/office/2007/relationships/hdphoto" Target="../media/hdphoto9.wdp"/><Relationship Id="rId39" Type="http://schemas.openxmlformats.org/officeDocument/2006/relationships/image" Target="../media/image24.png"/><Relationship Id="rId21" Type="http://schemas.openxmlformats.org/officeDocument/2006/relationships/image" Target="../media/image14.png"/><Relationship Id="rId34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tmp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microsoft.com/office/2007/relationships/hdphoto" Target="../media/hdphoto1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8.wdp"/><Relationship Id="rId32" Type="http://schemas.microsoft.com/office/2007/relationships/hdphoto" Target="../media/hdphoto12.wdp"/><Relationship Id="rId37" Type="http://schemas.openxmlformats.org/officeDocument/2006/relationships/image" Target="../media/image23.png"/><Relationship Id="rId40" Type="http://schemas.microsoft.com/office/2007/relationships/hdphoto" Target="../media/hdphoto15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36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microsoft.com/office/2007/relationships/hdphoto" Target="../media/hdphoto11.wdp"/><Relationship Id="rId35" Type="http://schemas.openxmlformats.org/officeDocument/2006/relationships/image" Target="../media/image22.png"/><Relationship Id="rId8" Type="http://schemas.microsoft.com/office/2007/relationships/hdphoto" Target="../media/hdphoto3.wdp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openxmlformats.org/officeDocument/2006/relationships/image" Target="../media/image31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nip Diagonal Corner Rectangle 13"/>
          <p:cNvSpPr/>
          <p:nvPr/>
        </p:nvSpPr>
        <p:spPr>
          <a:xfrm>
            <a:off x="3144982" y="3257877"/>
            <a:ext cx="5572120" cy="859817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3144982" y="5664479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252 0.3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309966"/>
            <a:ext cx="6826326" cy="6741117"/>
            <a:chOff x="0" y="-177385"/>
            <a:chExt cx="8808285" cy="722846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2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7385"/>
              <a:ext cx="8808285" cy="688366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56" b="100000" l="3491" r="926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" r="6517"/>
            <a:stretch/>
          </p:blipFill>
          <p:spPr>
            <a:xfrm>
              <a:off x="2171196" y="3829500"/>
              <a:ext cx="2026654" cy="1276674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934" l="634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978" y="4452080"/>
              <a:ext cx="4562161" cy="1735606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000" b="89000" l="0" r="652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97"/>
            <a:stretch/>
          </p:blipFill>
          <p:spPr>
            <a:xfrm rot="6132976" flipV="1">
              <a:off x="1514449" y="5018436"/>
              <a:ext cx="1944324" cy="2120970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6" b="100000" l="3491" r="92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517"/>
          <a:stretch/>
        </p:blipFill>
        <p:spPr>
          <a:xfrm rot="821936">
            <a:off x="479104" y="4828389"/>
            <a:ext cx="1274207" cy="126703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34" l="63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12" y="263090"/>
            <a:ext cx="3608468" cy="18060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34218" y="2148773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বার্গার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বোম্বাই Sweet আলু চিপস – Alawaysneedbd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80" y="2548883"/>
            <a:ext cx="2005475" cy="22502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5777482" y="4186114"/>
            <a:ext cx="1134762" cy="2729790"/>
          </a:xfrm>
          <a:prstGeom prst="rect">
            <a:avLst/>
          </a:prstGeom>
        </p:spPr>
      </p:pic>
      <p:pic>
        <p:nvPicPr>
          <p:cNvPr id="33" name="Picture 2" descr="বোম্বাই Sweet আলু চিপস – Alawaysneedbd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11" y="2797871"/>
            <a:ext cx="1237223" cy="13882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বোম্বাই Sweet আলু চিপস – Alawaysneedbd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97" y="2832126"/>
            <a:ext cx="1237223" cy="13882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0" b="89000" l="0" r="6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 rot="6132976" flipV="1">
            <a:off x="994731" y="5343150"/>
            <a:ext cx="1813236" cy="16437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159141" y="4738388"/>
            <a:ext cx="237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ফ্রাইড  চিকেন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1656" y="4760535"/>
            <a:ext cx="190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পটেটো চিপস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6" b="100000" l="3491" r="92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517"/>
          <a:stretch/>
        </p:blipFill>
        <p:spPr>
          <a:xfrm>
            <a:off x="6107081" y="216903"/>
            <a:ext cx="2877893" cy="1911430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0" b="89000" l="0" r="6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 rot="4401345" flipV="1">
            <a:off x="8155669" y="2800745"/>
            <a:ext cx="2965942" cy="32354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12040" y="2049816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84353" y="4726774"/>
            <a:ext cx="217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 পানীয়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5807025" y="4186114"/>
            <a:ext cx="1073459" cy="2724155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5790485" y="4196798"/>
            <a:ext cx="1118365" cy="2724155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0928901" y="2166111"/>
            <a:ext cx="1201859" cy="272114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677199" y="5492597"/>
            <a:ext cx="340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জাঙ্ক ফুড কী দিয়ে তৈরি? 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26326" y="6023876"/>
            <a:ext cx="514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জাঙ্ক ফুড অত্যাধিক চিনি, লবন ও চর্বি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দিয়ে তৈরি।  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8" name="Picture 97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4" b="71818" l="63780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33" y="375885"/>
            <a:ext cx="7031752" cy="6364323"/>
          </a:xfrm>
          <a:prstGeom prst="rect">
            <a:avLst/>
          </a:prstGeom>
        </p:spPr>
      </p:pic>
      <p:pic>
        <p:nvPicPr>
          <p:cNvPr id="100" name="Picture 99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6" b="100000" l="3491" r="92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517"/>
          <a:stretch/>
        </p:blipFill>
        <p:spPr>
          <a:xfrm>
            <a:off x="1685734" y="4067252"/>
            <a:ext cx="1570635" cy="1190599"/>
          </a:xfrm>
          <a:prstGeom prst="rect">
            <a:avLst/>
          </a:prstGeom>
        </p:spPr>
      </p:pic>
      <p:pic>
        <p:nvPicPr>
          <p:cNvPr id="102" name="Picture 101" descr="Screen Clippin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34" l="63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42" y="4770783"/>
            <a:ext cx="2773257" cy="1265652"/>
          </a:xfrm>
          <a:prstGeom prst="rect">
            <a:avLst/>
          </a:prstGeom>
        </p:spPr>
      </p:pic>
      <p:sp>
        <p:nvSpPr>
          <p:cNvPr id="115" name="Frame 114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1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4043 -0.514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47812 -0.6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27266 0.02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63477 -0.2930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2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1641 -0.303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1917548"/>
              </p:ext>
            </p:extLst>
          </p:nvPr>
        </p:nvGraphicFramePr>
        <p:xfrm>
          <a:off x="2689769" y="959870"/>
          <a:ext cx="8818534" cy="548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27" y="143264"/>
            <a:ext cx="12156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2000" b="1" dirty="0" smtClean="0">
                <a:latin typeface="NikoshBAN"/>
              </a:rPr>
              <a:t> </a:t>
            </a:r>
            <a:r>
              <a:rPr lang="en-US" sz="2000" b="1" dirty="0">
                <a:latin typeface="NikoshBAN"/>
              </a:rPr>
              <a:t> </a:t>
            </a:r>
            <a:r>
              <a:rPr lang="bn-IN" sz="2000" b="1" dirty="0">
                <a:latin typeface="NikoshBAN"/>
              </a:rPr>
              <a:t>জাঙ্ক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ফুড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bn-IN" sz="2000" b="1" dirty="0" smtClean="0">
                <a:latin typeface="NikoshBAN"/>
              </a:rPr>
              <a:t>খাদ্য </a:t>
            </a:r>
            <a:r>
              <a:rPr lang="bn-IN" sz="2000" b="1" dirty="0">
                <a:latin typeface="NikoshBAN"/>
              </a:rPr>
              <a:t>গ্রহণের ফলে কী কী ক্ষতি হয়? </a:t>
            </a:r>
            <a:r>
              <a:rPr lang="en-US" sz="2000" b="1" dirty="0">
                <a:latin typeface="NikoshBAN"/>
              </a:rPr>
              <a:t>  </a:t>
            </a:r>
          </a:p>
        </p:txBody>
      </p:sp>
      <p:sp>
        <p:nvSpPr>
          <p:cNvPr id="21" name="Frame 20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44272"/>
            <a:ext cx="7689953" cy="6711753"/>
            <a:chOff x="-1" y="44272"/>
            <a:chExt cx="8073053" cy="671175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3" y="44272"/>
              <a:ext cx="1753849" cy="442275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" t="6386" r="1113" b="6484"/>
            <a:stretch/>
          </p:blipFill>
          <p:spPr>
            <a:xfrm>
              <a:off x="-1" y="427285"/>
              <a:ext cx="8049718" cy="1347327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6"/>
            <a:stretch/>
          </p:blipFill>
          <p:spPr>
            <a:xfrm>
              <a:off x="23333" y="1603948"/>
              <a:ext cx="8049719" cy="2906299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7068"/>
              <a:ext cx="8049717" cy="228895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092" y="4467068"/>
              <a:ext cx="2098623" cy="344775"/>
            </a:xfrm>
            <a:prstGeom prst="rect">
              <a:avLst/>
            </a:prstGeom>
          </p:spPr>
        </p:pic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497757"/>
            <a:ext cx="7270231" cy="416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7725" y="157655"/>
            <a:ext cx="4377130" cy="331612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773" r="6365"/>
          <a:stretch/>
        </p:blipFill>
        <p:spPr>
          <a:xfrm>
            <a:off x="7764526" y="464064"/>
            <a:ext cx="1520834" cy="973321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30" y="340249"/>
            <a:ext cx="1502254" cy="1072626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63" y="480837"/>
            <a:ext cx="1245113" cy="932038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3085" b="2291"/>
          <a:stretch/>
        </p:blipFill>
        <p:spPr>
          <a:xfrm>
            <a:off x="7801386" y="1993777"/>
            <a:ext cx="1179450" cy="1009923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95" y="1989651"/>
            <a:ext cx="1019331" cy="99576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16" y="1933481"/>
            <a:ext cx="1170845" cy="1108099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382" b="95652" l="15541" r="72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1469822" y="1846674"/>
            <a:ext cx="564168" cy="117123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661117" y="3473784"/>
            <a:ext cx="4360994" cy="3205986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656" b="100000" l="3491" r="92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517"/>
          <a:stretch/>
        </p:blipFill>
        <p:spPr>
          <a:xfrm rot="821936">
            <a:off x="7831005" y="3501856"/>
            <a:ext cx="1274207" cy="1267030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1208935" y="4896012"/>
            <a:ext cx="708407" cy="1481461"/>
          </a:xfrm>
          <a:prstGeom prst="rect">
            <a:avLst/>
          </a:prstGeom>
        </p:spPr>
      </p:pic>
      <p:pic>
        <p:nvPicPr>
          <p:cNvPr id="37" name="Picture 2" descr="বোম্বাই Sweet আলু চিপস – Alawaysneedbd.com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36" y="5052430"/>
            <a:ext cx="1237223" cy="13882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8000" b="89000" l="0" r="6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 rot="6132976" flipV="1">
            <a:off x="8940781" y="5260314"/>
            <a:ext cx="2047774" cy="1856342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7934" l="63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2" y="3534833"/>
            <a:ext cx="2773257" cy="1243241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" y="-1"/>
            <a:ext cx="7511766" cy="497757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5" y="906831"/>
            <a:ext cx="7270231" cy="33920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8" y="1267829"/>
            <a:ext cx="7270231" cy="339200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" y="28987"/>
            <a:ext cx="7544317" cy="1604887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5" y="1619236"/>
            <a:ext cx="3300793" cy="376704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5" y="1967249"/>
            <a:ext cx="6943403" cy="376704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9" y="2329314"/>
            <a:ext cx="6943403" cy="339285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" y="2659381"/>
            <a:ext cx="7154641" cy="376704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9" y="3035247"/>
            <a:ext cx="7154641" cy="376704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8" y="3351513"/>
            <a:ext cx="7154641" cy="376704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" y="3694966"/>
            <a:ext cx="7154641" cy="376704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" y="4024396"/>
            <a:ext cx="4981068" cy="377114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8" y="4452157"/>
            <a:ext cx="966611" cy="376704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" y="4852587"/>
            <a:ext cx="7450356" cy="376704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" y="5271867"/>
            <a:ext cx="7656895" cy="376704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" y="5605157"/>
            <a:ext cx="7503816" cy="376704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" y="5981023"/>
            <a:ext cx="7503816" cy="376704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" y="6368557"/>
            <a:ext cx="696891" cy="3767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791395" y="4782311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বার্গার 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06736" y="6329275"/>
            <a:ext cx="190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পটেটো চিপস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038238" y="4712195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929824" y="6317972"/>
            <a:ext cx="237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ফ্রাইড  চিকেন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25546" y="1564959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30486" y="1504574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733988" y="1483145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76384" y="3081017"/>
            <a:ext cx="15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আইস্ক্রিম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33872" y="3063667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কেক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39713" y="3095245"/>
            <a:ext cx="11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চিপস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095096" y="2984234"/>
            <a:ext cx="108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 পা</a:t>
            </a:r>
            <a:r>
              <a:rPr lang="en-US" sz="1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  </a:t>
            </a:r>
            <a:r>
              <a:rPr lang="en-US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963584" y="6215519"/>
            <a:ext cx="108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 পা</a:t>
            </a:r>
            <a:r>
              <a:rPr lang="en-US" sz="1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  </a:t>
            </a:r>
            <a:r>
              <a:rPr lang="en-US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8" name="Picture 7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85" y="105103"/>
            <a:ext cx="4428778" cy="3401425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73" y="3503153"/>
            <a:ext cx="4514322" cy="32528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8832" y="95522"/>
            <a:ext cx="9878700" cy="6631484"/>
            <a:chOff x="65404" y="124540"/>
            <a:chExt cx="10028547" cy="6631484"/>
          </a:xfrm>
        </p:grpSpPr>
        <p:pic>
          <p:nvPicPr>
            <p:cNvPr id="57" name="Picture 56" descr="Screen Clippi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4" y="124540"/>
              <a:ext cx="9453350" cy="6574067"/>
            </a:xfrm>
            <a:prstGeom prst="rect">
              <a:avLst/>
            </a:prstGeom>
          </p:spPr>
        </p:pic>
        <p:pic>
          <p:nvPicPr>
            <p:cNvPr id="81" name="Picture 80" descr="Screen Clippi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721" y="157439"/>
              <a:ext cx="5369230" cy="6598585"/>
            </a:xfrm>
            <a:prstGeom prst="rect">
              <a:avLst/>
            </a:prstGeom>
          </p:spPr>
        </p:pic>
      </p:grpSp>
      <p:sp>
        <p:nvSpPr>
          <p:cNvPr id="86" name="Frame 85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890276" y="1185832"/>
            <a:ext cx="22942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খুলে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নির্ধারিত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পাঠ্যাংশটুকুর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লাইনের নিচে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পড়াটা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মিলিয়ে নাও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500"/>
                            </p:stCondLst>
                            <p:childTnLst>
                              <p:par>
                                <p:cTn id="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0"/>
                            </p:stCondLst>
                            <p:childTnLst>
                              <p:par>
                                <p:cTn id="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7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0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0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7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3500"/>
                            </p:stCondLst>
                            <p:childTnLst>
                              <p:par>
                                <p:cTn id="1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7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0"/>
                            </p:stCondLst>
                            <p:childTnLst>
                              <p:par>
                                <p:cTn id="1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7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12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4500"/>
                            </p:stCondLst>
                            <p:childTnLst>
                              <p:par>
                                <p:cTn id="1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7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1500"/>
                            </p:stCondLst>
                            <p:childTnLst>
                              <p:par>
                                <p:cTn id="1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7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1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1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7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1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7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0" dur="7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1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7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8" dur="7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1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99358" y="199591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0579" y="1270397"/>
            <a:ext cx="8174182" cy="2612055"/>
            <a:chOff x="2410591" y="1353540"/>
            <a:chExt cx="8174182" cy="2749068"/>
          </a:xfrm>
        </p:grpSpPr>
        <p:grpSp>
          <p:nvGrpSpPr>
            <p:cNvPr id="8" name="Group 7"/>
            <p:cNvGrpSpPr/>
            <p:nvPr/>
          </p:nvGrpSpPr>
          <p:grpSpPr>
            <a:xfrm>
              <a:off x="2410591" y="1353540"/>
              <a:ext cx="8174182" cy="1819510"/>
              <a:chOff x="205532" y="1480570"/>
              <a:chExt cx="11721575" cy="457949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5532" y="1480570"/>
                <a:ext cx="11721575" cy="4579495"/>
                <a:chOff x="118670" y="2193932"/>
                <a:chExt cx="11906294" cy="289514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8671" y="2193932"/>
                  <a:ext cx="11906293" cy="2252709"/>
                  <a:chOff x="118671" y="2193932"/>
                  <a:chExt cx="11906293" cy="2252709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118671" y="2193932"/>
                    <a:ext cx="11906293" cy="2252709"/>
                    <a:chOff x="175693" y="4342395"/>
                    <a:chExt cx="11421080" cy="2252709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75693" y="4342395"/>
                      <a:ext cx="11421080" cy="2182908"/>
                      <a:chOff x="524657" y="1753850"/>
                      <a:chExt cx="11421080" cy="1980584"/>
                    </a:xfrm>
                  </p:grpSpPr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524657" y="1753850"/>
                        <a:ext cx="11421079" cy="148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524894" y="2503000"/>
                        <a:ext cx="11420843" cy="1231434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</p:grp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203291" y="5753945"/>
                      <a:ext cx="11393482" cy="841159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30581" y="2315505"/>
                    <a:ext cx="3816852" cy="538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IN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IN" sz="16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rPr>
                      <a:t>খাবার পরিহার করা উচিৎ </a:t>
                    </a:r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18670" y="4357383"/>
                  <a:ext cx="11906293" cy="73169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7306667" y="1769911"/>
                <a:ext cx="4243338" cy="85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6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খাবার পরিহার করা উচিৎ </a:t>
                </a:r>
                <a:r>
                  <a:rPr lang="bn-IN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sz="16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410591" y="3177820"/>
              <a:ext cx="8174181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2227" y="3642759"/>
              <a:ext cx="8172546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cxnSp>
          <p:nvCxnSpPr>
            <p:cNvPr id="11" name="Straight Connector 10"/>
            <p:cNvCxnSpPr>
              <a:stCxn id="20" idx="0"/>
              <a:endCxn id="10" idx="2"/>
            </p:cNvCxnSpPr>
            <p:nvPr/>
          </p:nvCxnSpPr>
          <p:spPr>
            <a:xfrm>
              <a:off x="6497682" y="1353540"/>
              <a:ext cx="818" cy="274906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58905" y="734461"/>
            <a:ext cx="12074187" cy="42034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সুস্বাস্থ্যের জন্য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খাবার পরিহার করা উচিৎ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34183" y="4232302"/>
            <a:ext cx="2869810" cy="470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1469036" y="4632350"/>
            <a:ext cx="10942820" cy="1292580"/>
          </a:xfrm>
          <a:prstGeom prst="snip2DiagRect">
            <a:avLst>
              <a:gd name="adj1" fmla="val 0"/>
              <a:gd name="adj2" fmla="val 4204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 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-----------------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রাখার মাধ্যমে আমরা সুস্থ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২। জমে থাকা পানিতে ডেঙ্গু এবং ম্যালেরিয়া রোগের বাহক মশা --------------পাড়ে।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প্রয়োজনীয় -------নিয়ে  এবং --------------খাবার পরিহার করেও আমরা রোগমুক্ত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1500" y="4651781"/>
            <a:ext cx="157072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জীবাণুমুক্ত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51033" y="4886994"/>
            <a:ext cx="878338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89519" y="5282089"/>
            <a:ext cx="1099626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টিকা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85257" y="5237308"/>
            <a:ext cx="1300755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অস্বাস্থ্যকর  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2" grpId="0" animBg="1"/>
      <p:bldP spid="27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3058067" y="596946"/>
            <a:ext cx="679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রোগ প্রতিরোধে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আমাদের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করণীয় কী? নিচের ছকে লিখ। </a:t>
            </a:r>
            <a:r>
              <a:rPr lang="bn-IN" sz="2000" b="1" dirty="0" smtClean="0">
                <a:latin typeface="NikoshBAN" panose="02000000000000000000"/>
                <a:cs typeface="SutonnyOMJ" panose="01010600010101010101" pitchFamily="2" charset="0"/>
              </a:rPr>
              <a:t>   </a:t>
            </a:r>
            <a:endParaRPr lang="bn-BD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5626070" y="95446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31980" y="5190355"/>
            <a:ext cx="8267956" cy="4171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231980" y="5755551"/>
            <a:ext cx="8409482" cy="964901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কীভাবে 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 তার ৫ টি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উপায়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লিখ। </a:t>
            </a: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কী । 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ডেঙ্গু এবং ম্যালেরিয়ার প্রতিরোধের ২ টি উপায় লিখ।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9055" y="3366923"/>
            <a:ext cx="2869810" cy="470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1663908" y="3766971"/>
            <a:ext cx="10942820" cy="1292580"/>
          </a:xfrm>
          <a:prstGeom prst="snip2DiagRect">
            <a:avLst>
              <a:gd name="adj1" fmla="val 0"/>
              <a:gd name="adj2" fmla="val 4204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 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-----------------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রাখার মাধ্যমে আমরা সুস্থ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২। জমে থাকা পানিতে ডেঙ্গু এবং ম্যালেরিয়া রোগের বাহক মশা --------------পাড়ে।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IN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প্রয়োজনীয় -------নিয়ে  এবং --------------খাবার পরিহার করেও আমরা রোগমুক্ত থাকতে পারি।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26372" y="3786402"/>
            <a:ext cx="157072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জীবাণুমুক্ত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745905" y="4021615"/>
            <a:ext cx="878338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84391" y="4416710"/>
            <a:ext cx="1099626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টিকা </a:t>
            </a:r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80129" y="4371929"/>
            <a:ext cx="1300755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99336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অস্বাস্থ্যকর   </a:t>
            </a:r>
            <a:endParaRPr lang="en-US" b="1" dirty="0">
              <a:solidFill>
                <a:srgbClr val="9933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2" r="408" b="1064"/>
          <a:stretch/>
        </p:blipFill>
        <p:spPr>
          <a:xfrm>
            <a:off x="4608315" y="978230"/>
            <a:ext cx="4137590" cy="209274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4702190" y="1437368"/>
            <a:ext cx="355738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সুষম খাদ্য গ্রহণ করা 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55523" y="1830492"/>
            <a:ext cx="3467740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নিরাপদ পানি ব্যাবহার করা  </a:t>
            </a:r>
            <a:r>
              <a:rPr lang="bn-IN" sz="2000" b="1" dirty="0" smtClean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45417" y="2239722"/>
            <a:ext cx="3688775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সুষম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 জীবাণুমুক্ত রাখা </a:t>
            </a:r>
            <a:r>
              <a:rPr lang="bn-IN" sz="20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36597" y="2702912"/>
            <a:ext cx="325989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08315" y="2700737"/>
            <a:ext cx="4137590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1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হাঁচি- কাশির সময় রুমাল ব্যাবহার করা। </a:t>
            </a:r>
            <a:r>
              <a:rPr lang="bn-IN" sz="1600" b="1" dirty="0" smtClean="0">
                <a:solidFill>
                  <a:srgbClr val="2B07C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16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745750" y="4410702"/>
            <a:ext cx="2281612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89933" y="5046293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তুমি সারাদিন যে খাদ্য গ্রহণ করো সে গুলোর মধ্য কোন গুলো স্বাস্থ্যসম্মত এবং কোনগুলো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স্বাস্থ্যসম্মত নয় পাঠ্যবইয়ের ছক অনুযায়ী </a:t>
            </a:r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 জন্য একটি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821" y="599773"/>
            <a:ext cx="12074187" cy="59327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76" y="1331796"/>
            <a:ext cx="121241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কৃত্রিম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মেশানো খাবারের ৪ টি উদাহারণ দাও?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মেশানো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খাবার আমাদের কী কী রোগ সৃষ্টি করতে পারে? </a:t>
            </a:r>
          </a:p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 ক্ষতিকর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পদার্থ মেশানো খাবার আমাদের কী কী রোগ সৃষ্টি করতে পারে?  </a:t>
            </a:r>
          </a:p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 জাঙ্ক ফুডের ৪ টি উদাহারণ দাও।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 অতিরিক্ত জাঙ্ক ফুড খাওয়া কেনো আমাদের স্বাস্থ্যের জন্য ক্ষতিকর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@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জাঙ্ক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ফুড আমাদের কী কী রোগ সৃষ্টি করতে পারে?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8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1206085">
            <a:off x="4084926" y="1977207"/>
            <a:ext cx="9427416" cy="753103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3292892"/>
                <a:gd name="adj2" fmla="val 62268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C52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C52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712762" y="2194154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905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636327" y="2638386"/>
            <a:ext cx="5404662" cy="286232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সুস্থ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</a:rPr>
              <a:t>পাঠ্যাংশঃ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</a:rPr>
              <a:t>প্রয়োজনীয় পুষ্টি পেতে আমাদের সুষম খাদ্য খেতে হবে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—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কাজটি নিয়ে সহপাঠীদের সাথে আলোচনা করি।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</a:rPr>
              <a:t> 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2000" b="1" dirty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৪0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০৫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36326" y="685800"/>
            <a:ext cx="5418631" cy="1952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3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56943" y="685800"/>
            <a:ext cx="6379381" cy="6107570"/>
            <a:chOff x="256944" y="1887430"/>
            <a:chExt cx="5655456" cy="4872111"/>
          </a:xfrm>
        </p:grpSpPr>
        <p:sp>
          <p:nvSpPr>
            <p:cNvPr id="14" name="Rectangle 13"/>
            <p:cNvSpPr/>
            <p:nvPr/>
          </p:nvSpPr>
          <p:spPr>
            <a:xfrm>
              <a:off x="256944" y="2126324"/>
              <a:ext cx="5655456" cy="4427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25F74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>
                  <a:gd name="adj" fmla="val 29378"/>
                </a:avLst>
              </a:prstTxWarp>
            </a:bodyPr>
            <a:lstStyle/>
            <a:p>
              <a:pPr algn="ctr"/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59555" y="2554498"/>
              <a:ext cx="2612188" cy="1409883"/>
            </a:xfrm>
            <a:prstGeom prst="ellipse">
              <a:avLst/>
            </a:prstGeom>
            <a:solidFill>
              <a:srgbClr val="E1FFE2"/>
            </a:solidFill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CC0099"/>
                  </a:solidFill>
                  <a:latin typeface="NikoshBAN" pitchFamily="2" charset="0"/>
                  <a:cs typeface="NikoshBAN" pitchFamily="2" charset="0"/>
                </a:rPr>
                <a:t>শিক্ষক পরিচিতি: </a:t>
              </a:r>
              <a:endPara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1405347">
              <a:off x="1913382" y="4082530"/>
              <a:ext cx="2821465" cy="1783597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2400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মিনহাজুল ইসলাম</a:t>
              </a:r>
              <a:endParaRPr lang="en-US" sz="2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কমলাবাড়ী সরকারি প্রাথমিক বিদ্যালয়</a:t>
              </a:r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            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আদিতমা</a:t>
              </a:r>
              <a:r>
                <a:rPr lang="en-US" sz="24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,লালমনিরহাট।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0564" y="2301881"/>
              <a:ext cx="297952" cy="4457660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44317" y="1887430"/>
              <a:ext cx="318754" cy="4872111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4" t="1772" r="6365"/>
          <a:stretch/>
        </p:blipFill>
        <p:spPr>
          <a:xfrm>
            <a:off x="309989" y="247177"/>
            <a:ext cx="1275012" cy="957993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53" y="0"/>
            <a:ext cx="1634776" cy="120845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1" y="254724"/>
            <a:ext cx="1303470" cy="999849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79" y="312311"/>
            <a:ext cx="1211908" cy="103745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98" y="254883"/>
            <a:ext cx="1299234" cy="1092777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82" b="95652" l="15541" r="72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0347973" y="360203"/>
            <a:ext cx="626146" cy="1054416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3085" b="2291"/>
          <a:stretch/>
        </p:blipFill>
        <p:spPr>
          <a:xfrm>
            <a:off x="8462047" y="306592"/>
            <a:ext cx="1170205" cy="997301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2" y="1496347"/>
            <a:ext cx="1523427" cy="984954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51" y="1478731"/>
            <a:ext cx="1636353" cy="1027648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06" y="1505548"/>
            <a:ext cx="1564455" cy="1027648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2"/>
          <a:stretch/>
        </p:blipFill>
        <p:spPr>
          <a:xfrm>
            <a:off x="10369539" y="1464470"/>
            <a:ext cx="1423329" cy="1027648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73" y="1465943"/>
            <a:ext cx="1576645" cy="100728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42944" y="2701517"/>
            <a:ext cx="2280990" cy="1614918"/>
            <a:chOff x="-210335" y="-343655"/>
            <a:chExt cx="9463786" cy="7201655"/>
          </a:xfrm>
        </p:grpSpPr>
        <p:grpSp>
          <p:nvGrpSpPr>
            <p:cNvPr id="34" name="Group 33"/>
            <p:cNvGrpSpPr/>
            <p:nvPr/>
          </p:nvGrpSpPr>
          <p:grpSpPr>
            <a:xfrm>
              <a:off x="-210335" y="-343655"/>
              <a:ext cx="9463786" cy="7201655"/>
              <a:chOff x="786537" y="390747"/>
              <a:chExt cx="7003904" cy="670490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86537" y="390747"/>
                <a:ext cx="6826327" cy="6704904"/>
                <a:chOff x="220246" y="-116306"/>
                <a:chExt cx="8808286" cy="7189637"/>
              </a:xfrm>
            </p:grpSpPr>
            <p:pic>
              <p:nvPicPr>
                <p:cNvPr id="41" name="Picture 40" descr="Screen Clippi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100000" l="0" r="9921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246" y="-116306"/>
                  <a:ext cx="8808286" cy="6883662"/>
                </a:xfrm>
                <a:prstGeom prst="rect">
                  <a:avLst/>
                </a:prstGeom>
              </p:spPr>
            </p:pic>
            <p:pic>
              <p:nvPicPr>
                <p:cNvPr id="42" name="Picture 41" descr="Screen Clipping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1656" b="100000" l="3491" r="9260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56" r="6517"/>
                <a:stretch/>
              </p:blipFill>
              <p:spPr>
                <a:xfrm>
                  <a:off x="2171196" y="3829500"/>
                  <a:ext cx="2026654" cy="1276674"/>
                </a:xfrm>
                <a:prstGeom prst="rect">
                  <a:avLst/>
                </a:prstGeom>
              </p:spPr>
            </p:pic>
            <p:pic>
              <p:nvPicPr>
                <p:cNvPr id="43" name="Picture 42" descr="Screen Clipping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0" b="97934" l="63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8613" y="4551241"/>
                  <a:ext cx="4562161" cy="1735606"/>
                </a:xfrm>
                <a:prstGeom prst="rect">
                  <a:avLst/>
                </a:prstGeom>
              </p:spPr>
            </p:pic>
            <p:pic>
              <p:nvPicPr>
                <p:cNvPr id="44" name="Picture 43" descr="Screen Clipping"/>
                <p:cNvPicPr>
                  <a:picLocks noChangeAspect="1"/>
                </p:cNvPicPr>
                <p:nvPr/>
              </p:nvPicPr>
              <p:blipFill rotWithShape="1">
                <a:blip r:embed="rId27" cstate="print"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backgroundRemoval t="28000" b="89000" l="0" r="6522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697"/>
                <a:stretch/>
              </p:blipFill>
              <p:spPr>
                <a:xfrm rot="6132976" flipV="1">
                  <a:off x="1783507" y="5040684"/>
                  <a:ext cx="1944324" cy="2120970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 descr="Screen Clipping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1656" b="100000" l="3491" r="92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6" r="6517"/>
              <a:stretch/>
            </p:blipFill>
            <p:spPr>
              <a:xfrm rot="21437660">
                <a:off x="1362802" y="4979016"/>
                <a:ext cx="1274207" cy="1197713"/>
              </a:xfrm>
              <a:prstGeom prst="rect">
                <a:avLst/>
              </a:prstGeom>
            </p:spPr>
          </p:pic>
          <p:pic>
            <p:nvPicPr>
              <p:cNvPr id="38" name="Picture 2" descr="বোম্বাই Sweet আলু চিপস – Alawaysneedbd.com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231" y="2871764"/>
                <a:ext cx="1273923" cy="150685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 descr="Screen Clipping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656" b="100000" l="3491" r="92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6" r="6517"/>
              <a:stretch/>
            </p:blipFill>
            <p:spPr>
              <a:xfrm>
                <a:off x="2301583" y="4091072"/>
                <a:ext cx="1570635" cy="1190599"/>
              </a:xfrm>
              <a:prstGeom prst="rect">
                <a:avLst/>
              </a:prstGeom>
            </p:spPr>
          </p:pic>
          <p:pic>
            <p:nvPicPr>
              <p:cNvPr id="40" name="Picture 39" descr="Screen Clipping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222" b="93931" l="19797" r="756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64" t="4376" r="20745"/>
              <a:stretch/>
            </p:blipFill>
            <p:spPr>
              <a:xfrm>
                <a:off x="6672076" y="4202827"/>
                <a:ext cx="1118365" cy="2724155"/>
              </a:xfrm>
              <a:prstGeom prst="rect">
                <a:avLst/>
              </a:prstGeom>
            </p:spPr>
          </p:pic>
        </p:grpSp>
        <p:pic>
          <p:nvPicPr>
            <p:cNvPr id="35" name="Picture 34" descr="Screen Clipping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2424" b="71818" l="63780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13" y="-97356"/>
              <a:ext cx="8077243" cy="6629747"/>
            </a:xfrm>
            <a:prstGeom prst="rect">
              <a:avLst/>
            </a:prstGeom>
          </p:spPr>
        </p:pic>
      </p:grp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7934" l="63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13" y="2876971"/>
            <a:ext cx="2360191" cy="128564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8000" b="89000" l="0" r="6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>
          <a:xfrm rot="4749140" flipV="1">
            <a:off x="6956103" y="2963769"/>
            <a:ext cx="1438819" cy="2041300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656" b="100000" l="3491" r="92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517"/>
          <a:stretch/>
        </p:blipFill>
        <p:spPr>
          <a:xfrm rot="194388">
            <a:off x="2893632" y="2890618"/>
            <a:ext cx="1904097" cy="1332452"/>
          </a:xfrm>
          <a:prstGeom prst="rect">
            <a:avLst/>
          </a:prstGeom>
        </p:spPr>
      </p:pic>
      <p:pic>
        <p:nvPicPr>
          <p:cNvPr id="48" name="Picture 2" descr="বোম্বাই Sweet আলু চিপস – Alawaysneedbd.com"/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49" y="2871342"/>
            <a:ext cx="1221994" cy="14044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22" b="93931" l="19797" r="75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0974119" y="2782533"/>
            <a:ext cx="959436" cy="149327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0" y="5934095"/>
            <a:ext cx="122377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কৃত্রিম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কী?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রাসায়নিক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সে সকল খাদ্যদ্রব্যর নাম কী?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ব্যাবহারের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ব্যবহার করে যে ফল পাকানো হয় তা কতটুকু ক্ষতিকর?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স্বীধান্ত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সুস্বাস্থ্যের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76" y="4354560"/>
            <a:ext cx="1219199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উপরের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অপছন্দ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খাবারগুলো খাওয়া উচিৎ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না পরিহার করা উচিৎ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সে বিষয় নিয়ে 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আমাদের আজকের পাঠ-   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2039" y="5101216"/>
            <a:ext cx="11942366" cy="76944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IN" sz="2400" b="1" dirty="0" smtClean="0">
                <a:solidFill>
                  <a:srgbClr val="FFFFCC"/>
                </a:solidFill>
                <a:latin typeface="NikoshBAN" panose="02000000000000000000"/>
                <a:cs typeface="NikoshBAN" panose="02000000000000000000" pitchFamily="2" charset="0"/>
              </a:rPr>
              <a:t>(৩. যে সকল খাদ্য কম খাওয়া উচিত)সারসংক্ষেপ</a:t>
            </a:r>
            <a:r>
              <a:rPr lang="en-US" sz="2400" b="1" dirty="0" smtClean="0">
                <a:solidFill>
                  <a:srgbClr val="FFFFCC"/>
                </a:solidFill>
                <a:latin typeface="NikoshBAN" panose="02000000000000000000"/>
                <a:cs typeface="NikoshBAN" panose="02000000000000000000" pitchFamily="2" charset="0"/>
              </a:rPr>
              <a:t>:</a:t>
            </a:r>
            <a:r>
              <a:rPr lang="bn-IN" sz="2400" b="1" dirty="0" smtClean="0">
                <a:solidFill>
                  <a:srgbClr val="FFFFCC"/>
                </a:solidFill>
                <a:latin typeface="NikoshBAN" panose="02000000000000000000"/>
              </a:rPr>
              <a:t>পাঠ-৭ </a:t>
            </a:r>
          </a:p>
          <a:p>
            <a:pPr algn="ctr"/>
            <a:r>
              <a:rPr lang="bn-IN" sz="2000" b="1" dirty="0" smtClean="0">
                <a:solidFill>
                  <a:srgbClr val="25F74D"/>
                </a:solidFill>
                <a:latin typeface="NikoshBAN" panose="02000000000000000000"/>
              </a:rPr>
              <a:t>পাঠ্যাংশঃ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</a:rPr>
              <a:t>কোন কোন খাবার কম খাওয়া উচিত এবং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—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মোটা হয়ে যাওয়া ইত্যাদি সমস্যা হতে পারে। </a:t>
            </a:r>
            <a:r>
              <a:rPr lang="bn-IN" sz="2000" b="1" dirty="0" smtClean="0">
                <a:solidFill>
                  <a:srgbClr val="25F74D"/>
                </a:solidFill>
                <a:latin typeface="NikoshBAN" panose="02000000000000000000"/>
              </a:rPr>
              <a:t>   </a:t>
            </a:r>
            <a:r>
              <a:rPr lang="bn-IN" sz="20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20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2000" b="1" dirty="0">
              <a:solidFill>
                <a:srgbClr val="25F74D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9125" y="2670892"/>
            <a:ext cx="11942367" cy="1679159"/>
          </a:xfrm>
          <a:prstGeom prst="rect">
            <a:avLst/>
          </a:prstGeom>
          <a:noFill/>
          <a:ln w="38100">
            <a:solidFill>
              <a:srgbClr val="F04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39126" y="135654"/>
            <a:ext cx="11942367" cy="1274691"/>
          </a:xfrm>
          <a:prstGeom prst="rect">
            <a:avLst/>
          </a:prstGeom>
          <a:noFill/>
          <a:ln w="381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2038" y="1451494"/>
            <a:ext cx="11942367" cy="109022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ame 58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13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8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1" y="105081"/>
            <a:ext cx="12172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লোভনীয়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3287" y="123977"/>
            <a:ext cx="365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কৃত্রিম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মেশাতে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773" r="6365"/>
          <a:stretch/>
        </p:blipFill>
        <p:spPr>
          <a:xfrm>
            <a:off x="149901" y="629170"/>
            <a:ext cx="3798089" cy="2453907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40" y="629169"/>
            <a:ext cx="3436788" cy="2453907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77" y="629169"/>
            <a:ext cx="4054276" cy="2453907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3085" b="2291"/>
          <a:stretch/>
        </p:blipFill>
        <p:spPr>
          <a:xfrm>
            <a:off x="164892" y="3677294"/>
            <a:ext cx="3783098" cy="2467927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75" y="3677294"/>
            <a:ext cx="2753509" cy="2408000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39" y="3677294"/>
            <a:ext cx="3436788" cy="2467927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4376" r="20745"/>
          <a:stretch/>
        </p:blipFill>
        <p:spPr>
          <a:xfrm>
            <a:off x="10891093" y="3652533"/>
            <a:ext cx="1098004" cy="2432761"/>
          </a:xfrm>
          <a:prstGeom prst="rect">
            <a:avLst/>
          </a:prstGeom>
          <a:ln w="38100">
            <a:solidFill>
              <a:srgbClr val="FFFF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40138" y="3200180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4873" y="3200180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জেলি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32248" y="3180130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446" y="6309654"/>
            <a:ext cx="158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আইস্ক্রিম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0526" y="6370972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কেক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9896" y="6248531"/>
            <a:ext cx="118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চিপস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48418" y="6083560"/>
            <a:ext cx="118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 পানিয়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56" y="54769"/>
            <a:ext cx="12172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এখন আমরা কৃত্রিম রং মেশানো খাদ্যের নাম জানব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6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986" y="2634441"/>
            <a:ext cx="9398833" cy="1015663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শিখনফলঃ </a:t>
            </a:r>
          </a:p>
          <a:p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৮.৩.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৪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রাসায়নিক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দ্রব্য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পাকানোর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অপকারিতা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বর্ণনা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৮.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৪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১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জাঙ্ক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ফুড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দেহের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ক্ষতিকর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 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solidFill>
                <a:srgbClr val="25F74D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6223491"/>
              </p:ext>
            </p:extLst>
          </p:nvPr>
        </p:nvGraphicFramePr>
        <p:xfrm>
          <a:off x="2216259" y="828932"/>
          <a:ext cx="8818534" cy="548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81" y="87864"/>
            <a:ext cx="12156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2000" b="1">
                <a:latin typeface="NikoshBAN"/>
              </a:rPr>
              <a:t>কৃত্রিম রং মেশানো খাবারের ক্ষতিকর দিক কি কি? </a:t>
            </a:r>
            <a:r>
              <a:rPr lang="en-US" sz="2000" b="1">
                <a:latin typeface="NikoshBAN"/>
              </a:rPr>
              <a:t>  </a:t>
            </a:r>
            <a:endParaRPr lang="en-US" sz="2000" b="1" dirty="0"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4872" y="2064416"/>
            <a:ext cx="12268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সংরক্ষণের জন্য কী ব্যাবহার করা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083" y="2056407"/>
            <a:ext cx="453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ফরমালিন ব্যাবহার করা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63505"/>
            <a:ext cx="12073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616" y="3165001"/>
            <a:ext cx="1035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ফল পাকানোর জন্য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রাসায়নিক পদার্থ মেশানো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রসায়নিক পদার্থটির নাম কী?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066" y="3862484"/>
            <a:ext cx="213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কার্বোহাইড্রেট 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0768622"/>
              </p:ext>
            </p:extLst>
          </p:nvPr>
        </p:nvGraphicFramePr>
        <p:xfrm>
          <a:off x="2495229" y="686638"/>
          <a:ext cx="8818534" cy="548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3264"/>
            <a:ext cx="12156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2000" b="1" dirty="0">
                <a:latin typeface="NikoshBAN"/>
              </a:rPr>
              <a:t>রাসায়নিক পদার্থ মিশ্রিত খাদ্য গ্রহণের ফলে কী কী ক্ষতি হয়? </a:t>
            </a:r>
            <a:r>
              <a:rPr lang="en-US" sz="2000" b="1" dirty="0">
                <a:latin typeface="NikoshBAN"/>
              </a:rPr>
              <a:t>  </a:t>
            </a:r>
          </a:p>
        </p:txBody>
      </p:sp>
      <p:sp>
        <p:nvSpPr>
          <p:cNvPr id="8" name="Frame 7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586"/>
            <a:ext cx="121338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/>
              </a:rPr>
              <a:t>ছবিতে লোকটি যে খাদ্যগুলো গ্রহণ করছে সে খাদ্যগুলোকে </a:t>
            </a:r>
            <a:r>
              <a:rPr lang="bn-IN" sz="2000" b="1" dirty="0" smtClean="0">
                <a:latin typeface="NikoshBAN"/>
              </a:rPr>
              <a:t>কি খাদ্য </a:t>
            </a:r>
            <a:r>
              <a:rPr lang="bn-IN" sz="2000" b="1" dirty="0">
                <a:latin typeface="NikoshBAN"/>
              </a:rPr>
              <a:t>বলে?  </a:t>
            </a:r>
            <a:r>
              <a:rPr lang="en-US" sz="2000" b="1" dirty="0">
                <a:latin typeface="NikoshBAN"/>
              </a:rPr>
              <a:t> 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4256" y="112482"/>
            <a:ext cx="310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জাঙ্ক ফুড 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4355" y="1255519"/>
            <a:ext cx="310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জাঙ্ক ফুড কাকে বলে? </a:t>
            </a:r>
            <a:r>
              <a:rPr lang="en-US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793</Words>
  <Application>Microsoft Office PowerPoint</Application>
  <PresentationFormat>Widescreen</PresentationFormat>
  <Paragraphs>144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1774</cp:revision>
  <dcterms:created xsi:type="dcterms:W3CDTF">2018-07-19T12:13:56Z</dcterms:created>
  <dcterms:modified xsi:type="dcterms:W3CDTF">2020-08-20T12:31:40Z</dcterms:modified>
</cp:coreProperties>
</file>