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80" r:id="rId2"/>
    <p:sldId id="281" r:id="rId3"/>
    <p:sldId id="282" r:id="rId4"/>
    <p:sldId id="283" r:id="rId5"/>
    <p:sldId id="284" r:id="rId6"/>
    <p:sldId id="33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5" r:id="rId27"/>
    <p:sldId id="306" r:id="rId28"/>
    <p:sldId id="307" r:id="rId29"/>
    <p:sldId id="308" r:id="rId30"/>
    <p:sldId id="304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5" r:id="rId57"/>
    <p:sldId id="336" r:id="rId58"/>
    <p:sldId id="275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7064E-FC3A-4C77-A742-A437668DFC1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BBB1B-44C6-4B06-93E3-42C995689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BBB1B-44C6-4B06-93E3-42C995689F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40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46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50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95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08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29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08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52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82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1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38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08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14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52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72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52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37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51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40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800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63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91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471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077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14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99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256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552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96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157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4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3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435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413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387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943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170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19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192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398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681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14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75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609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191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474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1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5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44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5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4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2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3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9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2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2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1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4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1035400" y="1620970"/>
            <a:ext cx="10317228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2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</a:t>
                  </a:r>
                  <a:endParaRPr lang="en-US" sz="199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নয়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দশ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939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1</a:t>
                  </a:r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endParaRPr lang="en-US" sz="199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এগার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bn-IN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বার</a:t>
              </a:r>
              <a:r>
                <a:rPr lang="bn-IN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8783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1</a:t>
                  </a:r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তের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১৪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চৌদ্দ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0317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1</a:t>
                  </a:r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পনের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১৬</a:t>
              </a: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ষোল</a:t>
              </a:r>
              <a:r>
                <a:rPr lang="bn-IN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539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1</a:t>
                  </a:r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সতের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১৮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আঠার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0166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1</a:t>
                  </a:r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উনিশ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২০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</a:t>
              </a:r>
              <a:r>
                <a:rPr lang="bn-IN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715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r>
                    <a:rPr lang="en-US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1</a:t>
                  </a:r>
                  <a:endParaRPr lang="bn-IN" sz="199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একুশ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বাইশ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2517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২৩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তেইশ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২৪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</a:t>
              </a:r>
              <a:r>
                <a:rPr lang="bn-IN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285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২৫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পচিশ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২৬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ছাব্বিশ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132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২৭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সাতাশ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২৮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আটাশ</a:t>
              </a:r>
              <a:r>
                <a:rPr lang="bn-IN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01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6D01A0-D34F-43E3-9234-045284E25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62" y="90887"/>
            <a:ext cx="5717676" cy="66762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024AF-ED72-484E-AB06-05E542F00C03}"/>
              </a:ext>
            </a:extLst>
          </p:cNvPr>
          <p:cNvSpPr txBox="1"/>
          <p:nvPr/>
        </p:nvSpPr>
        <p:spPr>
          <a:xfrm>
            <a:off x="942535" y="181775"/>
            <a:ext cx="10367890" cy="66762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24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24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93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২৯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ঊনত্রিশ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৩০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ত্রিশ</a:t>
              </a:r>
              <a:r>
                <a:rPr lang="bn-IN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943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৩১</a:t>
                  </a:r>
                </a:p>
                <a:p>
                  <a:pPr algn="ctr"/>
                  <a:r>
                    <a:rPr lang="bn-IN" sz="1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একত্রিশ</a:t>
                  </a:r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৩২</a:t>
              </a: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বত্রিশ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934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16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৩৩</a:t>
                  </a:r>
                </a:p>
                <a:p>
                  <a:pPr algn="ctr"/>
                  <a:r>
                    <a:rPr lang="bn-IN" sz="1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তেত্রিশ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১৪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চৌত্রিশ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847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৩৫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পঁয়ত্রিশ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৩৬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ছত্রিশ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5239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16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৩৭</a:t>
                  </a:r>
                </a:p>
                <a:p>
                  <a:pPr algn="ctr"/>
                  <a:r>
                    <a:rPr lang="bn-IN" sz="1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সাঁইত্রিশ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570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৩৮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আটত্রিশ</a:t>
              </a:r>
              <a:r>
                <a:rPr lang="bn-IN" sz="6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164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16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৩৯</a:t>
                  </a:r>
                </a:p>
                <a:p>
                  <a:pPr algn="ctr"/>
                  <a:r>
                    <a:rPr lang="bn-IN" sz="1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ঊনচল্লিশ</a:t>
                  </a:r>
                  <a:r>
                    <a:rPr lang="bn-IN" sz="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৪০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চল্লিশ</a:t>
              </a:r>
              <a:r>
                <a:rPr lang="bn-IN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6703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477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৪১</a:t>
                  </a:r>
                </a:p>
                <a:p>
                  <a:pPr algn="ctr"/>
                  <a:r>
                    <a:rPr lang="bn-IN" sz="138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একচল্লিশ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527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৪২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3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বিয়াল্লিশ</a:t>
              </a:r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584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477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৪৩</a:t>
                  </a:r>
                </a:p>
                <a:p>
                  <a:pPr algn="ctr"/>
                  <a:r>
                    <a:rPr lang="bn-IN" sz="138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তেতাল্লিশ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570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৪৪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চুয়াল্লিশ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755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bn-IN" dirty="0"/>
                        <a:t>  </a:t>
                      </a:r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477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৪৫</a:t>
                  </a:r>
                </a:p>
                <a:p>
                  <a:pPr algn="ctr"/>
                  <a:r>
                    <a:rPr lang="bn-IN" sz="138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পঁয়তাল্লিশ</a:t>
                  </a:r>
                  <a:r>
                    <a:rPr lang="bn-IN" sz="60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570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৪৬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ছেচল্লিশ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842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477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৪৭</a:t>
                  </a:r>
                </a:p>
                <a:p>
                  <a:pPr algn="ctr"/>
                  <a:r>
                    <a:rPr lang="bn-IN" sz="138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সাতচল্লিশ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527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৪৮</a:t>
              </a:r>
            </a:p>
            <a:p>
              <a:pPr algn="ctr"/>
              <a:r>
                <a:rPr lang="bn-IN" sz="13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আটচল্লিশ</a:t>
              </a:r>
              <a:r>
                <a:rPr lang="bn-IN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541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>
            <a:extLst>
              <a:ext uri="{FF2B5EF4-FFF2-40B4-BE49-F238E27FC236}">
                <a16:creationId xmlns:a16="http://schemas.microsoft.com/office/drawing/2014/main" id="{311FC005-AC5A-4640-A88B-50BF32D0E094}"/>
              </a:ext>
            </a:extLst>
          </p:cNvPr>
          <p:cNvSpPr txBox="1"/>
          <p:nvPr/>
        </p:nvSpPr>
        <p:spPr>
          <a:xfrm>
            <a:off x="267286" y="2963919"/>
            <a:ext cx="5828714" cy="35548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দ্যালয়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০১৭২২-৭০৩৭২৭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saifulislambtt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A0F733-AA22-49C3-9C12-F0579DE1D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07389"/>
            <a:ext cx="2120957" cy="26511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EA79A1-D878-4245-90AC-2B541E365CE0}"/>
              </a:ext>
            </a:extLst>
          </p:cNvPr>
          <p:cNvSpPr/>
          <p:nvPr/>
        </p:nvSpPr>
        <p:spPr>
          <a:xfrm>
            <a:off x="6137148" y="2946055"/>
            <a:ext cx="5787566" cy="36657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 প্রাথমিক  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</a:p>
          <a:p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তারিখঃ১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/০৮/২০২০ইং   </a:t>
            </a:r>
            <a:endParaRPr lang="bn-BD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7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477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৪৯</a:t>
                  </a:r>
                </a:p>
                <a:p>
                  <a:pPr algn="ctr"/>
                  <a:r>
                    <a:rPr lang="bn-IN" sz="138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ঊনপঞ্চাশ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৫০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পঞ্চাশ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5306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06871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৫১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একান্ন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৫২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বায়ান্ন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2191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৫৩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তিপ্পান্ন</a:t>
                  </a:r>
                  <a:r>
                    <a:rPr lang="bn-IN" sz="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৫৪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চুয়ান্ন</a:t>
              </a:r>
              <a:r>
                <a:rPr lang="bn-IN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621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৫৫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পঞ্চান্ন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৫৬</a:t>
              </a: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ছাপ্পান্ন</a:t>
              </a:r>
              <a:r>
                <a:rPr lang="bn-IN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988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৫৭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সাতান্ন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৫৮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আটান্ন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825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৫৯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ঊনষাট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৬০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ষাট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699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43288" y="-9502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16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৬১</a:t>
                  </a:r>
                </a:p>
                <a:p>
                  <a:pPr algn="ctr"/>
                  <a:r>
                    <a:rPr lang="bn-IN" sz="1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একষট্টি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৬২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বাষট্টি</a:t>
              </a:r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2345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৬৩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তেষট্টি</a:t>
                  </a:r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৬৪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চৌষট্টি</a:t>
              </a:r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63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৬৫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পঁয়ষট্টি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৬৬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ছেষট্টি</a:t>
              </a:r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6107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16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৬৭</a:t>
                  </a:r>
                </a:p>
                <a:p>
                  <a:pPr algn="ctr"/>
                  <a:r>
                    <a:rPr lang="bn-IN" sz="1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সাতষট্টি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570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৬৮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আটষট্টি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0189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B986EE-0739-445A-A24A-70796992A035}"/>
              </a:ext>
            </a:extLst>
          </p:cNvPr>
          <p:cNvGrpSpPr/>
          <p:nvPr/>
        </p:nvGrpSpPr>
        <p:grpSpPr>
          <a:xfrm>
            <a:off x="1812235" y="112542"/>
            <a:ext cx="9870308" cy="6745458"/>
            <a:chOff x="277775" y="292125"/>
            <a:chExt cx="9054876" cy="61881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257B20-C67D-45E5-9173-F96654797D45}"/>
                </a:ext>
              </a:extLst>
            </p:cNvPr>
            <p:cNvGrpSpPr/>
            <p:nvPr/>
          </p:nvGrpSpPr>
          <p:grpSpPr>
            <a:xfrm>
              <a:off x="277775" y="292125"/>
              <a:ext cx="9054876" cy="6188185"/>
              <a:chOff x="277775" y="292125"/>
              <a:chExt cx="9054876" cy="618818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C73E3A0-4143-44D5-B247-A914342F38D2}"/>
                  </a:ext>
                </a:extLst>
              </p:cNvPr>
              <p:cNvGrpSpPr/>
              <p:nvPr/>
            </p:nvGrpSpPr>
            <p:grpSpPr>
              <a:xfrm>
                <a:off x="277775" y="367465"/>
                <a:ext cx="9054876" cy="6112845"/>
                <a:chOff x="277775" y="367465"/>
                <a:chExt cx="9054876" cy="6112845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0DBD448D-891E-44C6-A581-D7F55FFACB6A}"/>
                    </a:ext>
                  </a:extLst>
                </p:cNvPr>
                <p:cNvGrpSpPr/>
                <p:nvPr/>
              </p:nvGrpSpPr>
              <p:grpSpPr>
                <a:xfrm>
                  <a:off x="277775" y="367465"/>
                  <a:ext cx="8922081" cy="6112845"/>
                  <a:chOff x="178907" y="297362"/>
                  <a:chExt cx="8922081" cy="6024601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F7030565-6409-46B5-AE44-2980B2B6F5FA}"/>
                      </a:ext>
                    </a:extLst>
                  </p:cNvPr>
                  <p:cNvGrpSpPr/>
                  <p:nvPr/>
                </p:nvGrpSpPr>
                <p:grpSpPr>
                  <a:xfrm>
                    <a:off x="4615148" y="302162"/>
                    <a:ext cx="4485840" cy="6019801"/>
                    <a:chOff x="4137478" y="159901"/>
                    <a:chExt cx="4881231" cy="6538198"/>
                  </a:xfrm>
                </p:grpSpPr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D44CA3D6-E384-4302-BB78-70EFC34ED6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37478" y="159901"/>
                      <a:ext cx="4881231" cy="6538198"/>
                      <a:chOff x="4572000" y="304800"/>
                      <a:chExt cx="4419600" cy="6019800"/>
                    </a:xfrm>
                  </p:grpSpPr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0585A398-7439-4584-AB82-C392571684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121E5D13-917E-4F04-9585-61B9C3946F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53535" y="400050"/>
                        <a:ext cx="732865" cy="5829301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0E3EDE0A-C630-41B4-8E4C-04C0E845EF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" name="Oval 56">
                          <a:extLst>
                            <a:ext uri="{FF2B5EF4-FFF2-40B4-BE49-F238E27FC236}">
                              <a16:creationId xmlns:a16="http://schemas.microsoft.com/office/drawing/2014/main" id="{8DD27880-B926-45CC-991A-8D12B8DE71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ADCED89-4336-408F-B7FB-5661B5D855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" name="Oval 58">
                          <a:extLst>
                            <a:ext uri="{FF2B5EF4-FFF2-40B4-BE49-F238E27FC236}">
                              <a16:creationId xmlns:a16="http://schemas.microsoft.com/office/drawing/2014/main" id="{1A0DA94E-A0B5-444C-9081-B79AB60B31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>
                          <a:extLst>
                            <a:ext uri="{FF2B5EF4-FFF2-40B4-BE49-F238E27FC236}">
                              <a16:creationId xmlns:a16="http://schemas.microsoft.com/office/drawing/2014/main" id="{8BEE2E45-3960-4FEF-997A-36B79A1DC1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" name="Oval 60">
                          <a:extLst>
                            <a:ext uri="{FF2B5EF4-FFF2-40B4-BE49-F238E27FC236}">
                              <a16:creationId xmlns:a16="http://schemas.microsoft.com/office/drawing/2014/main" id="{B1508D80-3F8F-40A2-802D-DD81FDC048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" name="Oval 61">
                          <a:extLst>
                            <a:ext uri="{FF2B5EF4-FFF2-40B4-BE49-F238E27FC236}">
                              <a16:creationId xmlns:a16="http://schemas.microsoft.com/office/drawing/2014/main" id="{10AF5177-F81B-4B7B-80D2-D7372DB8E5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53" name="Rounded Rectangle 56">
                      <a:extLst>
                        <a:ext uri="{FF2B5EF4-FFF2-40B4-BE49-F238E27FC236}">
                          <a16:creationId xmlns:a16="http://schemas.microsoft.com/office/drawing/2014/main" id="{46AEB8AF-835C-4410-8AC1-F4E874616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388" y="178960"/>
                      <a:ext cx="3700316" cy="1056223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59000">
                          <a:srgbClr val="00B0F0">
                            <a:lumMod val="54000"/>
                            <a:lumOff val="46000"/>
                          </a:srgbClr>
                        </a:gs>
                        <a:gs pos="15000">
                          <a:srgbClr val="0070C0"/>
                        </a:gs>
                      </a:gsLst>
                      <a:lin ang="3600000" scaled="0"/>
                      <a:tileRect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বাংলা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ব্যঞ্জন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বর্ণ</a:t>
                      </a:r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 শিক্ষা 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92D9960D-FD38-4C11-B426-89C55F30DB53}"/>
                      </a:ext>
                    </a:extLst>
                  </p:cNvPr>
                  <p:cNvGrpSpPr/>
                  <p:nvPr/>
                </p:nvGrpSpPr>
                <p:grpSpPr>
                  <a:xfrm>
                    <a:off x="178907" y="297362"/>
                    <a:ext cx="5307493" cy="6019800"/>
                    <a:chOff x="178907" y="297362"/>
                    <a:chExt cx="5307493" cy="6019800"/>
                  </a:xfrm>
                </p:grpSpPr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AFDC713C-6CAE-46FE-AFE0-CF8E81F4F2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53535" y="407489"/>
                      <a:ext cx="732865" cy="5829301"/>
                      <a:chOff x="4753535" y="495300"/>
                      <a:chExt cx="746312" cy="5708276"/>
                    </a:xfrm>
                  </p:grpSpPr>
                  <p:sp>
                    <p:nvSpPr>
                      <p:cNvPr id="45" name="Oval 44">
                        <a:extLst>
                          <a:ext uri="{FF2B5EF4-FFF2-40B4-BE49-F238E27FC236}">
                            <a16:creationId xmlns:a16="http://schemas.microsoft.com/office/drawing/2014/main" id="{A0B4739C-2A49-480B-898F-8A7CDC05E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Oval 45">
                        <a:extLst>
                          <a:ext uri="{FF2B5EF4-FFF2-40B4-BE49-F238E27FC236}">
                            <a16:creationId xmlns:a16="http://schemas.microsoft.com/office/drawing/2014/main" id="{E0514EF0-7CB5-40E4-8820-D2155FC80F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Oval 46">
                        <a:extLst>
                          <a:ext uri="{FF2B5EF4-FFF2-40B4-BE49-F238E27FC236}">
                            <a16:creationId xmlns:a16="http://schemas.microsoft.com/office/drawing/2014/main" id="{E04DDC94-F614-4684-A5A4-7E9C666AF7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" name="Oval 47">
                        <a:extLst>
                          <a:ext uri="{FF2B5EF4-FFF2-40B4-BE49-F238E27FC236}">
                            <a16:creationId xmlns:a16="http://schemas.microsoft.com/office/drawing/2014/main" id="{34FBFA52-D4B1-47B3-8DD1-14CB7A00C1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Oval 48">
                        <a:extLst>
                          <a:ext uri="{FF2B5EF4-FFF2-40B4-BE49-F238E27FC236}">
                            <a16:creationId xmlns:a16="http://schemas.microsoft.com/office/drawing/2014/main" id="{C7F57F59-C0AC-417C-849B-876099796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Oval 49">
                        <a:extLst>
                          <a:ext uri="{FF2B5EF4-FFF2-40B4-BE49-F238E27FC236}">
                            <a16:creationId xmlns:a16="http://schemas.microsoft.com/office/drawing/2014/main" id="{BABD38F2-0C6C-4ACD-B37A-5AE04C683F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>
                        <a:extLst>
                          <a:ext uri="{FF2B5EF4-FFF2-40B4-BE49-F238E27FC236}">
                            <a16:creationId xmlns:a16="http://schemas.microsoft.com/office/drawing/2014/main" id="{252901AB-35E0-4F7F-978C-D68CFB72F5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" name="Group 27">
                      <a:extLst>
                        <a:ext uri="{FF2B5EF4-FFF2-40B4-BE49-F238E27FC236}">
                          <a16:creationId xmlns:a16="http://schemas.microsoft.com/office/drawing/2014/main" id="{45BD408B-7568-473A-B482-E921F58348F3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178907" y="297362"/>
                      <a:ext cx="4419600" cy="6019800"/>
                      <a:chOff x="4455846" y="304800"/>
                      <a:chExt cx="4419600" cy="6019800"/>
                    </a:xfrm>
                  </p:grpSpPr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772F30DC-054C-4EE5-BC16-4D90442525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55846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37" name="Group 36">
                        <a:extLst>
                          <a:ext uri="{FF2B5EF4-FFF2-40B4-BE49-F238E27FC236}">
                            <a16:creationId xmlns:a16="http://schemas.microsoft.com/office/drawing/2014/main" id="{9118963F-D47B-4702-A4A8-E727EEA3B8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53535" y="400050"/>
                        <a:ext cx="732865" cy="5829301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38" name="Oval 37">
                          <a:extLst>
                            <a:ext uri="{FF2B5EF4-FFF2-40B4-BE49-F238E27FC236}">
                              <a16:creationId xmlns:a16="http://schemas.microsoft.com/office/drawing/2014/main" id="{14670A3B-3AAF-4FA1-B590-0DD7103245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" name="Oval 38">
                          <a:extLst>
                            <a:ext uri="{FF2B5EF4-FFF2-40B4-BE49-F238E27FC236}">
                              <a16:creationId xmlns:a16="http://schemas.microsoft.com/office/drawing/2014/main" id="{9D6751AC-5545-4835-9172-3305B8518D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" name="Oval 39">
                          <a:extLst>
                            <a:ext uri="{FF2B5EF4-FFF2-40B4-BE49-F238E27FC236}">
                              <a16:creationId xmlns:a16="http://schemas.microsoft.com/office/drawing/2014/main" id="{5F74BED8-9533-4BBF-8B21-0C9E02A380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" name="Oval 40">
                          <a:extLst>
                            <a:ext uri="{FF2B5EF4-FFF2-40B4-BE49-F238E27FC236}">
                              <a16:creationId xmlns:a16="http://schemas.microsoft.com/office/drawing/2014/main" id="{DA243A20-7371-4051-8AFF-A6E57A7BB2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" name="Oval 41">
                          <a:extLst>
                            <a:ext uri="{FF2B5EF4-FFF2-40B4-BE49-F238E27FC236}">
                              <a16:creationId xmlns:a16="http://schemas.microsoft.com/office/drawing/2014/main" id="{3BE4F9C4-A421-4D3E-A3DC-B59C487AD2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" name="Oval 42">
                          <a:extLst>
                            <a:ext uri="{FF2B5EF4-FFF2-40B4-BE49-F238E27FC236}">
                              <a16:creationId xmlns:a16="http://schemas.microsoft.com/office/drawing/2014/main" id="{C254F49C-C8BE-46DD-852B-CDDACAC656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" name="Oval 43">
                          <a:extLst>
                            <a:ext uri="{FF2B5EF4-FFF2-40B4-BE49-F238E27FC236}">
                              <a16:creationId xmlns:a16="http://schemas.microsoft.com/office/drawing/2014/main" id="{FFD9A1E1-ACB8-4FA3-A88F-38BE5CFFFB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9" name="Rounded Rectangle 22">
                      <a:extLst>
                        <a:ext uri="{FF2B5EF4-FFF2-40B4-BE49-F238E27FC236}">
                          <a16:creationId xmlns:a16="http://schemas.microsoft.com/office/drawing/2014/main" id="{04A40C07-5A17-4BDB-9173-21B85CD82F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ounded Rectangle 23">
                      <a:extLst>
                        <a:ext uri="{FF2B5EF4-FFF2-40B4-BE49-F238E27FC236}">
                          <a16:creationId xmlns:a16="http://schemas.microsoft.com/office/drawing/2014/main" id="{5C547F26-4821-4900-913D-F506FE371D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ounded Rectangle 24">
                      <a:extLst>
                        <a:ext uri="{FF2B5EF4-FFF2-40B4-BE49-F238E27FC236}">
                          <a16:creationId xmlns:a16="http://schemas.microsoft.com/office/drawing/2014/main" id="{8C9A0ACF-5095-4552-8E9B-88B0636B7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ounded Rectangle 25">
                      <a:extLst>
                        <a:ext uri="{FF2B5EF4-FFF2-40B4-BE49-F238E27FC236}">
                          <a16:creationId xmlns:a16="http://schemas.microsoft.com/office/drawing/2014/main" id="{03F7A671-0B60-4096-9C02-957A7F658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ounded Rectangle 26">
                      <a:extLst>
                        <a:ext uri="{FF2B5EF4-FFF2-40B4-BE49-F238E27FC236}">
                          <a16:creationId xmlns:a16="http://schemas.microsoft.com/office/drawing/2014/main" id="{0D57B3E7-22F9-4AB3-8991-B965E97C7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ounded Rectangle 27">
                      <a:extLst>
                        <a:ext uri="{FF2B5EF4-FFF2-40B4-BE49-F238E27FC236}">
                          <a16:creationId xmlns:a16="http://schemas.microsoft.com/office/drawing/2014/main" id="{D0D0E74F-98AD-42B8-A65D-76442AF2D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5" name="Rounded Rectangle 1">
                      <a:extLst>
                        <a:ext uri="{FF2B5EF4-FFF2-40B4-BE49-F238E27FC236}">
                          <a16:creationId xmlns:a16="http://schemas.microsoft.com/office/drawing/2014/main" id="{1E034698-DA2B-4417-8479-E7ED747B6D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</p:grpSp>
            </p:grp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D74784F4-3916-42DA-BA62-33E53BDC6B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2405" y="1477194"/>
                  <a:ext cx="1430246" cy="1424703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FB6612E-5EA4-4CE9-BA80-710A6BC1E2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68" y="464109"/>
                  <a:ext cx="2211121" cy="2571189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A3DBD1CF-DBFD-49A4-9E98-DDB45D2B5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773" y="4821750"/>
                  <a:ext cx="1313347" cy="1304382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E00F68F2-707C-4463-8478-2D1144B56A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761" y="3785608"/>
                  <a:ext cx="2144962" cy="2622230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3EBD30E-E895-46CC-888D-4C7D5F74A2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402" y="292125"/>
                <a:ext cx="2047395" cy="120220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3AC18AF-185B-4D48-9156-727932374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7619" y="2767189"/>
                <a:ext cx="1150914" cy="12022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1E01AF5-FD40-4ABB-A12E-7812269803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0615" y="2414152"/>
                <a:ext cx="1918646" cy="234786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4BEC7DD-276A-4FEC-96F7-9C6D4A9A9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7649" y="4556281"/>
                <a:ext cx="1089821" cy="1406221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797DF4-75FA-42AA-8589-E17EFE767556}"/>
                </a:ext>
              </a:extLst>
            </p:cNvPr>
            <p:cNvSpPr txBox="1"/>
            <p:nvPr/>
          </p:nvSpPr>
          <p:spPr>
            <a:xfrm>
              <a:off x="6957829" y="5354696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D05D69-8F8A-425A-8581-74957A29A8FB}"/>
                </a:ext>
              </a:extLst>
            </p:cNvPr>
            <p:cNvSpPr txBox="1"/>
            <p:nvPr/>
          </p:nvSpPr>
          <p:spPr>
            <a:xfrm>
              <a:off x="5789000" y="2201155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987EEE-AF6C-45A0-8FC7-33293F9745D8}"/>
                </a:ext>
              </a:extLst>
            </p:cNvPr>
            <p:cNvSpPr txBox="1"/>
            <p:nvPr/>
          </p:nvSpPr>
          <p:spPr>
            <a:xfrm>
              <a:off x="6897069" y="1793901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AA9B3D-B7DA-4C46-A23D-4407F9448D74}"/>
                </a:ext>
              </a:extLst>
            </p:cNvPr>
            <p:cNvSpPr txBox="1"/>
            <p:nvPr/>
          </p:nvSpPr>
          <p:spPr>
            <a:xfrm>
              <a:off x="6236943" y="2915585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CBC460-7C2C-4B24-8E6D-AE7A7B295D52}"/>
                </a:ext>
              </a:extLst>
            </p:cNvPr>
            <p:cNvSpPr txBox="1"/>
            <p:nvPr/>
          </p:nvSpPr>
          <p:spPr>
            <a:xfrm>
              <a:off x="7186482" y="3779175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73E1DA-CE9D-4810-8F90-3B5545F7AC93}"/>
                </a:ext>
              </a:extLst>
            </p:cNvPr>
            <p:cNvSpPr txBox="1"/>
            <p:nvPr/>
          </p:nvSpPr>
          <p:spPr>
            <a:xfrm>
              <a:off x="6254233" y="1424685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A23BB9-4A97-470A-963A-7A476C1CF40F}"/>
                </a:ext>
              </a:extLst>
            </p:cNvPr>
            <p:cNvSpPr txBox="1"/>
            <p:nvPr/>
          </p:nvSpPr>
          <p:spPr>
            <a:xfrm>
              <a:off x="5467350" y="3376690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B74CBD-B048-4580-A13A-C0748A78ADAE}"/>
                </a:ext>
              </a:extLst>
            </p:cNvPr>
            <p:cNvSpPr txBox="1"/>
            <p:nvPr/>
          </p:nvSpPr>
          <p:spPr>
            <a:xfrm>
              <a:off x="6289912" y="3800010"/>
              <a:ext cx="10100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48E875-28A5-48F0-BC87-B4566F233031}"/>
                </a:ext>
              </a:extLst>
            </p:cNvPr>
            <p:cNvSpPr txBox="1"/>
            <p:nvPr/>
          </p:nvSpPr>
          <p:spPr>
            <a:xfrm>
              <a:off x="7131430" y="4580764"/>
              <a:ext cx="10607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CA0624-B00A-4CB8-82AE-BDA7749FD9F0}"/>
                </a:ext>
              </a:extLst>
            </p:cNvPr>
            <p:cNvSpPr txBox="1"/>
            <p:nvPr/>
          </p:nvSpPr>
          <p:spPr>
            <a:xfrm>
              <a:off x="7285360" y="2858915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686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109896" cy="6737320"/>
            <a:chOff x="98473" y="-50601"/>
            <a:chExt cx="121098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166037" y="653534"/>
                  <a:ext cx="5420639" cy="516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৬৯</a:t>
                  </a:r>
                </a:p>
                <a:p>
                  <a:pPr algn="ctr"/>
                  <a:r>
                    <a:rPr lang="bn-IN" sz="1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উনসত্তর</a:t>
                  </a:r>
                  <a:r>
                    <a:rPr lang="bn-IN" sz="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৭০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সত্তর</a:t>
              </a:r>
              <a:r>
                <a:rPr lang="bn-IN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8197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16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৭১</a:t>
                  </a:r>
                </a:p>
                <a:p>
                  <a:pPr algn="ctr"/>
                  <a:r>
                    <a:rPr lang="bn-IN" sz="1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একাত্তর</a:t>
                  </a:r>
                  <a:r>
                    <a:rPr lang="bn-IN" sz="60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570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৭২</a:t>
              </a:r>
            </a:p>
            <a:p>
              <a:pPr algn="ctr"/>
              <a:r>
                <a:rPr lang="bn-IN" sz="1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বাহাত্তর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3477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43288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16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৭৩</a:t>
                  </a:r>
                </a:p>
                <a:p>
                  <a:pPr algn="ctr"/>
                  <a:r>
                    <a:rPr lang="bn-IN" sz="1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তিয়াত্তর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৭৪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চুয়াত্তর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346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৭৫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পঁচাত্তর</a:t>
                  </a:r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570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৭৬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ছিয়াত্তর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812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16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৭৭</a:t>
                  </a:r>
                </a:p>
                <a:p>
                  <a:pPr algn="ctr"/>
                  <a:r>
                    <a:rPr lang="bn-IN" sz="1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সাতাত্তর</a:t>
                  </a:r>
                  <a:r>
                    <a:rPr lang="bn-IN" sz="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570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৭৮</a:t>
              </a:r>
            </a:p>
            <a:p>
              <a:pPr algn="ctr"/>
              <a:r>
                <a:rPr lang="bn-IN" sz="1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আটাত্তর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363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16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৭৯</a:t>
                  </a:r>
                </a:p>
                <a:p>
                  <a:pPr algn="ctr"/>
                  <a:r>
                    <a:rPr lang="bn-IN" sz="1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ঊনআশি</a:t>
                  </a:r>
                  <a:r>
                    <a:rPr lang="bn-IN" sz="60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৮০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আশি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7245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৮১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একাশি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৮২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বিরাশি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3569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৮৩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তিরাশি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570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৮৪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চুরাশি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9729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৮৫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পঁচাশি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570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৮৬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ছিয়াশি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707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৮৭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সাতাশি</a:t>
                  </a:r>
                  <a:endParaRPr lang="en-US" sz="1600" dirty="0">
                    <a:solidFill>
                      <a:srgbClr val="7030A0"/>
                    </a:solidFill>
                  </a:endParaRPr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570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৮৮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আটাশি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947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1" y="49161"/>
            <a:ext cx="11719055" cy="6616421"/>
            <a:chOff x="63834" y="-50601"/>
            <a:chExt cx="12029694" cy="679180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63834" y="-50601"/>
              <a:ext cx="12029692" cy="6791805"/>
              <a:chOff x="63835" y="120680"/>
              <a:chExt cx="12029692" cy="679180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63835" y="199130"/>
                <a:ext cx="12029692" cy="6713355"/>
                <a:chOff x="-1268772" y="310092"/>
                <a:chExt cx="11080501" cy="607523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268772" y="509988"/>
                  <a:ext cx="5763840" cy="5875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23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</a:p>
                <a:p>
                  <a:pPr algn="ctr"/>
                  <a:r>
                    <a:rPr lang="bn-IN" sz="1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3" y="150070"/>
              <a:ext cx="5370475" cy="6492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3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23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দুই</a:t>
              </a:r>
              <a:r>
                <a:rPr lang="bn-IN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304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16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৮৯</a:t>
                  </a:r>
                </a:p>
                <a:p>
                  <a:pPr algn="ctr"/>
                  <a:r>
                    <a:rPr lang="bn-IN" sz="1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ঊননব্বই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৯০</a:t>
              </a: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নব্বই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0327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477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৯১</a:t>
                  </a:r>
                </a:p>
                <a:p>
                  <a:pPr algn="ctr"/>
                  <a:r>
                    <a:rPr lang="bn-IN" sz="138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একানব্বই</a:t>
                  </a:r>
                  <a:r>
                    <a:rPr lang="bn-IN" sz="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>
                    <a:solidFill>
                      <a:srgbClr val="7030A0"/>
                    </a:solidFill>
                  </a:endParaRPr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527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৯২</a:t>
              </a:r>
            </a:p>
            <a:p>
              <a:pPr algn="ctr"/>
              <a:r>
                <a:rPr lang="bn-IN" sz="13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বিরানব্বই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9368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477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৯৩</a:t>
                  </a:r>
                </a:p>
                <a:p>
                  <a:pPr algn="ctr"/>
                  <a:r>
                    <a:rPr lang="bn-IN" sz="138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তিরানব্বই</a:t>
                  </a:r>
                  <a:r>
                    <a:rPr lang="bn-IN" sz="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4924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৯৪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5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চুরানব্বই</a:t>
              </a:r>
              <a:r>
                <a:rPr lang="bn-IN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2673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166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৯৫</a:t>
                  </a:r>
                </a:p>
                <a:p>
                  <a:pPr algn="ctr"/>
                  <a:r>
                    <a:rPr lang="bn-IN" sz="16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পঁচানব্বই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527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৯৬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3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ছিয়ানব্বই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2836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477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৯৭</a:t>
                  </a:r>
                </a:p>
                <a:p>
                  <a:pPr algn="ctr"/>
                  <a:r>
                    <a:rPr lang="bn-IN" sz="138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সাতানব্বই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527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৯৮</a:t>
              </a:r>
            </a:p>
            <a:p>
              <a:pPr algn="ctr"/>
              <a:r>
                <a:rPr lang="bn-IN" sz="13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আটানব্বই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7395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477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৯৯</a:t>
                  </a:r>
                </a:p>
                <a:p>
                  <a:pPr algn="ctr"/>
                  <a:r>
                    <a:rPr lang="bn-IN" sz="138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নিরানব্বই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১০০</a:t>
              </a: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একশ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667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477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৯৯</a:t>
                  </a:r>
                </a:p>
                <a:p>
                  <a:pPr algn="ctr"/>
                  <a:r>
                    <a:rPr lang="bn-IN" sz="138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নিরানব্বই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১০০</a:t>
              </a: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একশ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081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0C346B-587B-4657-86A9-1FF6945CB70D}"/>
              </a:ext>
            </a:extLst>
          </p:cNvPr>
          <p:cNvGrpSpPr/>
          <p:nvPr/>
        </p:nvGrpSpPr>
        <p:grpSpPr>
          <a:xfrm>
            <a:off x="98473" y="-5447"/>
            <a:ext cx="11995053" cy="6994993"/>
            <a:chOff x="98473" y="-5447"/>
            <a:chExt cx="11995053" cy="699499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F62FC3B-88CE-4D92-AE04-55A3F27587CA}"/>
                </a:ext>
              </a:extLst>
            </p:cNvPr>
            <p:cNvGrpSpPr/>
            <p:nvPr/>
          </p:nvGrpSpPr>
          <p:grpSpPr>
            <a:xfrm>
              <a:off x="98473" y="-5447"/>
              <a:ext cx="11995053" cy="6737320"/>
              <a:chOff x="98474" y="120680"/>
              <a:chExt cx="11995053" cy="673732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B2036BF-A52E-412B-9191-88CE989CF09B}"/>
                  </a:ext>
                </a:extLst>
              </p:cNvPr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653070D0-8731-46A0-866F-7F8B3D7B4163}"/>
                    </a:ext>
                  </a:extLst>
                </p:cNvPr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52AB5E9E-0BBC-4FEC-BF82-FBD02FD8375B}"/>
                      </a:ext>
                    </a:extLst>
                  </p:cNvPr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D234BABB-79CD-46F3-AE34-E62AD0B5767B}"/>
                      </a:ext>
                    </a:extLst>
                  </p:cNvPr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54ED2AD2-BD9A-49FE-BE28-6DED1E557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DF651121-B2AC-43AC-9B58-A24F01A1D4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4A065D89-033E-4BD4-985B-5545CA81DE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7381D4C1-E1DF-4452-9313-CDC4377D1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D487335A-9FF8-483E-9CD9-D05B732CF1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B0479057-BE0A-4A7C-B0B1-C18A755584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99BCCF57-081B-4B1C-AC33-B585D365B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8F367358-3398-4DFB-B250-497460321BAB}"/>
                    </a:ext>
                  </a:extLst>
                </p:cNvPr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E0F1ABD5-3C54-4F3D-BDBB-177E52FD7FD8}"/>
                      </a:ext>
                    </a:extLst>
                  </p:cNvPr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64F6E89A-7DB1-4FEA-8119-A54773ADD04E}"/>
                      </a:ext>
                    </a:extLst>
                  </p:cNvPr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19" name="Oval 18">
                      <a:extLst>
                        <a:ext uri="{FF2B5EF4-FFF2-40B4-BE49-F238E27FC236}">
                          <a16:creationId xmlns:a16="http://schemas.microsoft.com/office/drawing/2014/main" id="{86D85979-5A60-495A-9F1D-02EC85F31D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C98542F7-AC19-4186-A9B2-569AC8DB68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D79C2237-5E59-4C1B-AAA6-6BC1CB051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DFEE95A4-6034-4CEA-AE40-EDDE866C9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BE9C9615-8E34-46F3-A34B-FD09C7DFD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8BAA53FD-3A7D-4927-BB63-83355F164B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BF388CDF-5150-428F-90BC-1EAFA4701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0" name="Rounded Rectangle 1">
                  <a:extLst>
                    <a:ext uri="{FF2B5EF4-FFF2-40B4-BE49-F238E27FC236}">
                      <a16:creationId xmlns:a16="http://schemas.microsoft.com/office/drawing/2014/main" id="{793D1FFF-5464-408A-9018-750CFB8A215D}"/>
                    </a:ext>
                  </a:extLst>
                </p:cNvPr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ounded Rectangle 22">
                  <a:extLst>
                    <a:ext uri="{FF2B5EF4-FFF2-40B4-BE49-F238E27FC236}">
                      <a16:creationId xmlns:a16="http://schemas.microsoft.com/office/drawing/2014/main" id="{69D58DA7-3BE3-48F8-BE52-4F16B5C15E6F}"/>
                    </a:ext>
                  </a:extLst>
                </p:cNvPr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ounded Rectangle 23">
                  <a:extLst>
                    <a:ext uri="{FF2B5EF4-FFF2-40B4-BE49-F238E27FC236}">
                      <a16:creationId xmlns:a16="http://schemas.microsoft.com/office/drawing/2014/main" id="{1F305FE1-548B-4DE2-AD90-4B3578B50ED1}"/>
                    </a:ext>
                  </a:extLst>
                </p:cNvPr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ounded Rectangle 24">
                  <a:extLst>
                    <a:ext uri="{FF2B5EF4-FFF2-40B4-BE49-F238E27FC236}">
                      <a16:creationId xmlns:a16="http://schemas.microsoft.com/office/drawing/2014/main" id="{A40CD990-0022-49C1-8C75-E6A08C83431C}"/>
                    </a:ext>
                  </a:extLst>
                </p:cNvPr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ounded Rectangle 25">
                  <a:extLst>
                    <a:ext uri="{FF2B5EF4-FFF2-40B4-BE49-F238E27FC236}">
                      <a16:creationId xmlns:a16="http://schemas.microsoft.com/office/drawing/2014/main" id="{0DE5979F-4FD0-4B47-ADB9-24F60EF402ED}"/>
                    </a:ext>
                  </a:extLst>
                </p:cNvPr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ounded Rectangle 26">
                  <a:extLst>
                    <a:ext uri="{FF2B5EF4-FFF2-40B4-BE49-F238E27FC236}">
                      <a16:creationId xmlns:a16="http://schemas.microsoft.com/office/drawing/2014/main" id="{9C1B4A70-D7B1-4D6B-AA05-F3A57BB54311}"/>
                    </a:ext>
                  </a:extLst>
                </p:cNvPr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ounded Rectangle 27">
                  <a:extLst>
                    <a:ext uri="{FF2B5EF4-FFF2-40B4-BE49-F238E27FC236}">
                      <a16:creationId xmlns:a16="http://schemas.microsoft.com/office/drawing/2014/main" id="{D1BE09E1-7EE0-4D81-95EC-C6364980B4E4}"/>
                    </a:ext>
                  </a:extLst>
                </p:cNvPr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40">
                <a:extLst>
                  <a:ext uri="{FF2B5EF4-FFF2-40B4-BE49-F238E27FC236}">
                    <a16:creationId xmlns:a16="http://schemas.microsoft.com/office/drawing/2014/main" id="{01E5155D-DD0F-4D9C-99B9-52ADBD2A8F16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AE2342-0875-445E-B90F-D03FCEB5457D}"/>
                </a:ext>
              </a:extLst>
            </p:cNvPr>
            <p:cNvSpPr txBox="1"/>
            <p:nvPr/>
          </p:nvSpPr>
          <p:spPr>
            <a:xfrm>
              <a:off x="211015" y="69856"/>
              <a:ext cx="5371855" cy="6863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1      2       3      4      5    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6     7       8       9    10  </a:t>
              </a:r>
              <a:r>
                <a:rPr lang="bn-IN" sz="4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11   12     13    14    15 </a:t>
              </a:r>
              <a:r>
                <a:rPr lang="bn-IN" sz="4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16   17    18     19    20 </a:t>
              </a:r>
              <a:r>
                <a:rPr lang="bn-IN" sz="440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21   22    23     24    25 </a:t>
              </a:r>
              <a:r>
                <a:rPr lang="bn-IN" sz="44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26   27    28     29    30 </a:t>
              </a:r>
              <a:r>
                <a:rPr lang="bn-IN" sz="44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31   32    33    34    35 </a:t>
              </a:r>
              <a:r>
                <a:rPr lang="bn-IN" sz="44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36   37    38     39    40 </a:t>
              </a:r>
              <a:r>
                <a:rPr lang="bn-IN" sz="44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41   42    43     44    45 </a:t>
              </a:r>
              <a:r>
                <a:rPr lang="bn-IN" sz="4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46   47    48     49    50</a:t>
              </a:r>
              <a:endPara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20E9CA-6131-4712-93CA-D6389DE74697}"/>
                </a:ext>
              </a:extLst>
            </p:cNvPr>
            <p:cNvSpPr/>
            <p:nvPr/>
          </p:nvSpPr>
          <p:spPr>
            <a:xfrm>
              <a:off x="7462679" y="126129"/>
              <a:ext cx="4630847" cy="6863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400" dirty="0">
                  <a:solidFill>
                    <a:srgbClr val="002060"/>
                  </a:solidFill>
                  <a:latin typeface="Times New Roman" panose="02020603050405020304" pitchFamily="18" charset="0"/>
                  <a:cs typeface="NikoshBAN" panose="02000000000000000000" pitchFamily="2" charset="0"/>
                </a:rPr>
                <a:t>51   52  53   54   55 </a:t>
              </a:r>
              <a:r>
                <a:rPr lang="bn-IN" sz="44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NikoshBAN" panose="02000000000000000000" pitchFamily="2" charset="0"/>
                </a:rPr>
                <a:t>56   57  58   59   60 </a:t>
              </a:r>
              <a:r>
                <a:rPr lang="bn-IN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NikoshBAN" panose="02000000000000000000" pitchFamily="2" charset="0"/>
                </a:rPr>
                <a:t>61   62  63   64   65 </a:t>
              </a:r>
              <a:r>
                <a:rPr lang="bn-IN" sz="4400" dirty="0">
                  <a:solidFill>
                    <a:srgbClr val="7030A0"/>
                  </a:solidFill>
                  <a:latin typeface="Times New Roman" panose="02020603050405020304" pitchFamily="18" charset="0"/>
                  <a:cs typeface="NikoshBAN" panose="02000000000000000000" pitchFamily="2" charset="0"/>
                </a:rPr>
                <a:t>66   67   68   69  70 </a:t>
              </a:r>
              <a:r>
                <a:rPr lang="bn-IN" sz="44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71   72   73   74  75 </a:t>
              </a:r>
              <a:r>
                <a:rPr lang="bn-IN" sz="4400" dirty="0">
                  <a:solidFill>
                    <a:srgbClr val="FFC000"/>
                  </a:solidFill>
                  <a:latin typeface="Times New Roman" panose="02020603050405020304" pitchFamily="18" charset="0"/>
                  <a:cs typeface="NikoshBAN" panose="02000000000000000000" pitchFamily="2" charset="0"/>
                </a:rPr>
                <a:t>76   77   78   79  80 </a:t>
              </a:r>
              <a:r>
                <a:rPr lang="bn-IN" sz="4400" dirty="0">
                  <a:solidFill>
                    <a:srgbClr val="0070C0"/>
                  </a:solidFill>
                  <a:latin typeface="Times New Roman" panose="02020603050405020304" pitchFamily="18" charset="0"/>
                  <a:cs typeface="NikoshBAN" panose="02000000000000000000" pitchFamily="2" charset="0"/>
                </a:rPr>
                <a:t>81   82   83   84  85 </a:t>
              </a:r>
              <a:r>
                <a:rPr lang="bn-IN" sz="4400" dirty="0">
                  <a:solidFill>
                    <a:srgbClr val="FFFF00"/>
                  </a:solidFill>
                  <a:latin typeface="Times New Roman" panose="02020603050405020304" pitchFamily="18" charset="0"/>
                  <a:cs typeface="NikoshBAN" panose="02000000000000000000" pitchFamily="2" charset="0"/>
                </a:rPr>
                <a:t>86   87   88   89  90 </a:t>
              </a:r>
              <a:r>
                <a:rPr lang="bn-IN" sz="4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NikoshBAN" panose="02000000000000000000" pitchFamily="2" charset="0"/>
                </a:rPr>
                <a:t>91   92   93   94  95 </a:t>
              </a:r>
              <a:r>
                <a:rPr lang="bn-IN" sz="4400" dirty="0">
                  <a:solidFill>
                    <a:srgbClr val="00B0F0"/>
                  </a:solidFill>
                  <a:latin typeface="Times New Roman" panose="02020603050405020304" pitchFamily="18" charset="0"/>
                  <a:cs typeface="NikoshBAN" panose="02000000000000000000" pitchFamily="2" charset="0"/>
                </a:rPr>
                <a:t>96   97   98  99 100</a:t>
              </a:r>
              <a:endParaRPr lang="en-US" sz="44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4982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6D8206-BAAE-4D9C-9551-AC484328560F}"/>
              </a:ext>
            </a:extLst>
          </p:cNvPr>
          <p:cNvGrpSpPr/>
          <p:nvPr/>
        </p:nvGrpSpPr>
        <p:grpSpPr>
          <a:xfrm>
            <a:off x="787791" y="228600"/>
            <a:ext cx="11263181" cy="6400800"/>
            <a:chOff x="787791" y="228600"/>
            <a:chExt cx="11263181" cy="6400800"/>
          </a:xfrm>
        </p:grpSpPr>
        <p:sp>
          <p:nvSpPr>
            <p:cNvPr id="2" name="Rectangle 1"/>
            <p:cNvSpPr/>
            <p:nvPr/>
          </p:nvSpPr>
          <p:spPr>
            <a:xfrm>
              <a:off x="787791" y="228600"/>
              <a:ext cx="11263181" cy="6400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" name="Heart 2"/>
            <p:cNvSpPr/>
            <p:nvPr/>
          </p:nvSpPr>
          <p:spPr>
            <a:xfrm>
              <a:off x="2511188" y="832513"/>
              <a:ext cx="7287905" cy="5568287"/>
            </a:xfrm>
            <a:prstGeom prst="hear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IN" sz="7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 </a:t>
              </a:r>
              <a:endPara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5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তিন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চার</a:t>
              </a:r>
              <a:r>
                <a:rPr lang="bn-IN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111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199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চার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পাচ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0311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199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পাঁচ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ছয়</a:t>
              </a:r>
              <a:r>
                <a:rPr lang="bn-IN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8409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-88410" y="-135007"/>
            <a:ext cx="12235288" cy="6737320"/>
            <a:chOff x="-26919" y="-50601"/>
            <a:chExt cx="12235288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-26919" y="-50601"/>
              <a:ext cx="12120445" cy="6737320"/>
              <a:chOff x="-26918" y="120680"/>
              <a:chExt cx="12120445" cy="67373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26918" y="199130"/>
                <a:ext cx="12120445" cy="6658870"/>
                <a:chOff x="-1352364" y="310092"/>
                <a:chExt cx="11164093" cy="602592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6866" y="310092"/>
                  <a:ext cx="11048595" cy="6025922"/>
                  <a:chOff x="-1236866" y="310092"/>
                  <a:chExt cx="11048595" cy="602592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5239729" cy="6023775"/>
                    <a:chOff x="4572000" y="304800"/>
                    <a:chExt cx="5239729" cy="602377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5239729" cy="6023775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-1236866" y="310092"/>
                    <a:ext cx="5784009" cy="6025921"/>
                    <a:chOff x="4507210" y="285949"/>
                    <a:chExt cx="5784009" cy="602592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07210" y="285949"/>
                      <a:ext cx="5784009" cy="6025921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-1352364" y="509987"/>
                  <a:ext cx="5420639" cy="562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199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199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199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সাত</a:t>
                  </a:r>
                  <a:r>
                    <a:rPr lang="bn-IN" sz="6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F549A428-891F-4F04-BECF-E413A3C36FD2}"/>
                </a:ext>
              </a:extLst>
            </p:cNvPr>
            <p:cNvSpPr txBox="1"/>
            <p:nvPr/>
          </p:nvSpPr>
          <p:spPr>
            <a:xfrm>
              <a:off x="6723052" y="150070"/>
              <a:ext cx="5485317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19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99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আট</a:t>
              </a:r>
              <a:r>
                <a:rPr lang="bn-IN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5333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592</Words>
  <Application>Microsoft Office PowerPoint</Application>
  <PresentationFormat>Widescreen</PresentationFormat>
  <Paragraphs>377</Paragraphs>
  <Slides>58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AL-AMIN</dc:creator>
  <cp:lastModifiedBy>Md Saiful Islam</cp:lastModifiedBy>
  <cp:revision>134</cp:revision>
  <dcterms:created xsi:type="dcterms:W3CDTF">2020-08-17T10:44:35Z</dcterms:created>
  <dcterms:modified xsi:type="dcterms:W3CDTF">2020-08-20T06:19:43Z</dcterms:modified>
</cp:coreProperties>
</file>