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0" r:id="rId2"/>
    <p:sldId id="281" r:id="rId3"/>
    <p:sldId id="282" r:id="rId4"/>
    <p:sldId id="283" r:id="rId5"/>
    <p:sldId id="257" r:id="rId6"/>
    <p:sldId id="284" r:id="rId7"/>
    <p:sldId id="285" r:id="rId8"/>
    <p:sldId id="286" r:id="rId9"/>
    <p:sldId id="287" r:id="rId10"/>
    <p:sldId id="288" r:id="rId11"/>
    <p:sldId id="291" r:id="rId12"/>
    <p:sldId id="304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305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7064E-FC3A-4C77-A742-A437668DFC1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BBB1B-44C6-4B06-93E3-42C995689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1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BBB1B-44C6-4B06-93E3-42C995689F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9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8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86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2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33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15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15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9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68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11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19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48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87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18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87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60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15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4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2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3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9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6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0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2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2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1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4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BFEF3-30AF-4415-AA93-2C6AC0EFE67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1505242" y="1775715"/>
            <a:ext cx="9003323" cy="45243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u="sng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6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36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36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3600" u="sng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600" dirty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F-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274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F9A5F5A1-7F81-4259-82AF-280E778219FE}"/>
              </a:ext>
            </a:extLst>
          </p:cNvPr>
          <p:cNvGrpSpPr/>
          <p:nvPr/>
        </p:nvGrpSpPr>
        <p:grpSpPr>
          <a:xfrm>
            <a:off x="1579763" y="120680"/>
            <a:ext cx="9623380" cy="6732927"/>
            <a:chOff x="1579763" y="120680"/>
            <a:chExt cx="9623380" cy="673292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B6C0B85-17B9-4D0A-8218-B23078A6D5C5}"/>
                </a:ext>
              </a:extLst>
            </p:cNvPr>
            <p:cNvGrpSpPr/>
            <p:nvPr/>
          </p:nvGrpSpPr>
          <p:grpSpPr>
            <a:xfrm>
              <a:off x="1579763" y="120680"/>
              <a:ext cx="9623380" cy="6732927"/>
              <a:chOff x="1579763" y="120680"/>
              <a:chExt cx="9623380" cy="673292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6E2F3D3F-2A5E-4CA8-814B-3F64807BDD72}"/>
                  </a:ext>
                </a:extLst>
              </p:cNvPr>
              <p:cNvGrpSpPr/>
              <p:nvPr/>
            </p:nvGrpSpPr>
            <p:grpSpPr>
              <a:xfrm>
                <a:off x="1579763" y="120680"/>
                <a:ext cx="9623380" cy="6732927"/>
                <a:chOff x="1579763" y="120680"/>
                <a:chExt cx="9623380" cy="6732927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1CDAFFBF-3E09-4DEE-B639-95E46D188AE3}"/>
                    </a:ext>
                  </a:extLst>
                </p:cNvPr>
                <p:cNvGrpSpPr/>
                <p:nvPr/>
              </p:nvGrpSpPr>
              <p:grpSpPr>
                <a:xfrm>
                  <a:off x="1579763" y="120680"/>
                  <a:ext cx="9623380" cy="6732927"/>
                  <a:chOff x="1579763" y="120680"/>
                  <a:chExt cx="9623380" cy="6732927"/>
                </a:xfrm>
              </p:grpSpPr>
              <p:grpSp>
                <p:nvGrpSpPr>
                  <p:cNvPr id="4" name="Group 3">
                    <a:extLst>
                      <a:ext uri="{FF2B5EF4-FFF2-40B4-BE49-F238E27FC236}">
                        <a16:creationId xmlns:a16="http://schemas.microsoft.com/office/drawing/2014/main" id="{729553A8-B35F-427C-8C53-05EC5CECCA52}"/>
                      </a:ext>
                    </a:extLst>
                  </p:cNvPr>
                  <p:cNvGrpSpPr/>
                  <p:nvPr/>
                </p:nvGrpSpPr>
                <p:grpSpPr>
                  <a:xfrm>
                    <a:off x="1579763" y="120680"/>
                    <a:ext cx="9623380" cy="6732927"/>
                    <a:chOff x="1579763" y="120680"/>
                    <a:chExt cx="9623380" cy="6732927"/>
                  </a:xfrm>
                </p:grpSpPr>
                <p:grpSp>
                  <p:nvGrpSpPr>
                    <p:cNvPr id="3" name="Group 2"/>
                    <p:cNvGrpSpPr/>
                    <p:nvPr/>
                  </p:nvGrpSpPr>
                  <p:grpSpPr>
                    <a:xfrm>
                      <a:off x="1579763" y="199131"/>
                      <a:ext cx="9623380" cy="6654476"/>
                      <a:chOff x="127543" y="310093"/>
                      <a:chExt cx="8864057" cy="6021946"/>
                    </a:xfrm>
                  </p:grpSpPr>
                  <p:grpSp>
                    <p:nvGrpSpPr>
                      <p:cNvPr id="16" name="Group 15"/>
                      <p:cNvGrpSpPr/>
                      <p:nvPr/>
                    </p:nvGrpSpPr>
                    <p:grpSpPr>
                      <a:xfrm>
                        <a:off x="4572000" y="312239"/>
                        <a:ext cx="4419600" cy="6019800"/>
                        <a:chOff x="4572000" y="304800"/>
                        <a:chExt cx="4419600" cy="6019800"/>
                      </a:xfrm>
                    </p:grpSpPr>
                    <p:sp>
                      <p:nvSpPr>
                        <p:cNvPr id="5" name="Rectangle 4"/>
                        <p:cNvSpPr/>
                        <p:nvPr/>
                      </p:nvSpPr>
                      <p:spPr>
                        <a:xfrm>
                          <a:off x="4572000" y="304800"/>
                          <a:ext cx="4419600" cy="6019800"/>
                        </a:xfrm>
                        <a:prstGeom prst="rect">
                          <a:avLst/>
                        </a:prstGeom>
                        <a:gradFill>
                          <a:gsLst>
                            <a:gs pos="51000">
                              <a:schemeClr val="accent6">
                                <a:lumMod val="60000"/>
                                <a:lumOff val="40000"/>
                              </a:schemeClr>
                            </a:gs>
                            <a:gs pos="36000">
                              <a:srgbClr val="D1C39F">
                                <a:lumMod val="86000"/>
                              </a:srgbClr>
                            </a:gs>
                          </a:gsLst>
                          <a:lin ang="5400000" scaled="0"/>
                        </a:gra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grpSp>
                      <p:nvGrpSpPr>
                        <p:cNvPr id="15" name="Group 14"/>
                        <p:cNvGrpSpPr/>
                        <p:nvPr/>
                      </p:nvGrpSpPr>
                      <p:grpSpPr>
                        <a:xfrm>
                          <a:off x="4753535" y="400050"/>
                          <a:ext cx="732865" cy="5829300"/>
                          <a:chOff x="4753535" y="495300"/>
                          <a:chExt cx="746312" cy="5708276"/>
                        </a:xfrm>
                      </p:grpSpPr>
                      <p:sp>
                        <p:nvSpPr>
                          <p:cNvPr id="6" name="Oval 5"/>
                          <p:cNvSpPr/>
                          <p:nvPr/>
                        </p:nvSpPr>
                        <p:spPr>
                          <a:xfrm>
                            <a:off x="4753535" y="495300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9" name="Oval 8"/>
                          <p:cNvSpPr/>
                          <p:nvPr/>
                        </p:nvSpPr>
                        <p:spPr>
                          <a:xfrm>
                            <a:off x="4793876" y="1333500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0" name="Oval 9"/>
                          <p:cNvSpPr/>
                          <p:nvPr/>
                        </p:nvSpPr>
                        <p:spPr>
                          <a:xfrm>
                            <a:off x="4814047" y="2171700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1" name="Oval 10"/>
                          <p:cNvSpPr/>
                          <p:nvPr/>
                        </p:nvSpPr>
                        <p:spPr>
                          <a:xfrm>
                            <a:off x="4814047" y="3021106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2" name="Oval 11"/>
                          <p:cNvSpPr/>
                          <p:nvPr/>
                        </p:nvSpPr>
                        <p:spPr>
                          <a:xfrm>
                            <a:off x="4800600" y="3848100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3" name="Oval 12"/>
                          <p:cNvSpPr/>
                          <p:nvPr/>
                        </p:nvSpPr>
                        <p:spPr>
                          <a:xfrm>
                            <a:off x="4800600" y="4686300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4" name="Oval 13"/>
                          <p:cNvSpPr/>
                          <p:nvPr/>
                        </p:nvSpPr>
                        <p:spPr>
                          <a:xfrm>
                            <a:off x="4793876" y="5517776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47" name="Group 46"/>
                      <p:cNvGrpSpPr/>
                      <p:nvPr/>
                    </p:nvGrpSpPr>
                    <p:grpSpPr>
                      <a:xfrm rot="10800000">
                        <a:off x="127543" y="310093"/>
                        <a:ext cx="4419600" cy="6019800"/>
                        <a:chOff x="4507210" y="292069"/>
                        <a:chExt cx="4419600" cy="6019800"/>
                      </a:xfrm>
                    </p:grpSpPr>
                    <p:sp>
                      <p:nvSpPr>
                        <p:cNvPr id="48" name="Rectangle 47"/>
                        <p:cNvSpPr/>
                        <p:nvPr/>
                      </p:nvSpPr>
                      <p:spPr>
                        <a:xfrm>
                          <a:off x="4507210" y="292069"/>
                          <a:ext cx="4419600" cy="6019800"/>
                        </a:xfrm>
                        <a:prstGeom prst="rect">
                          <a:avLst/>
                        </a:prstGeom>
                        <a:gradFill>
                          <a:gsLst>
                            <a:gs pos="51000">
                              <a:schemeClr val="accent6">
                                <a:lumMod val="60000"/>
                                <a:lumOff val="40000"/>
                              </a:schemeClr>
                            </a:gs>
                            <a:gs pos="36000">
                              <a:srgbClr val="D1C39F">
                                <a:lumMod val="86000"/>
                              </a:srgbClr>
                            </a:gs>
                          </a:gsLst>
                          <a:lin ang="5400000" scaled="0"/>
                        </a:gra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grpSp>
                      <p:nvGrpSpPr>
                        <p:cNvPr id="49" name="Group 48"/>
                        <p:cNvGrpSpPr/>
                        <p:nvPr/>
                      </p:nvGrpSpPr>
                      <p:grpSpPr>
                        <a:xfrm>
                          <a:off x="4753535" y="400050"/>
                          <a:ext cx="732865" cy="5829300"/>
                          <a:chOff x="4753535" y="495300"/>
                          <a:chExt cx="746312" cy="5708276"/>
                        </a:xfrm>
                      </p:grpSpPr>
                      <p:sp>
                        <p:nvSpPr>
                          <p:cNvPr id="50" name="Oval 49"/>
                          <p:cNvSpPr/>
                          <p:nvPr/>
                        </p:nvSpPr>
                        <p:spPr>
                          <a:xfrm>
                            <a:off x="4753535" y="495300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51" name="Oval 50"/>
                          <p:cNvSpPr/>
                          <p:nvPr/>
                        </p:nvSpPr>
                        <p:spPr>
                          <a:xfrm>
                            <a:off x="4793876" y="1333500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52" name="Oval 51"/>
                          <p:cNvSpPr/>
                          <p:nvPr/>
                        </p:nvSpPr>
                        <p:spPr>
                          <a:xfrm>
                            <a:off x="4814047" y="2171700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53" name="Oval 52"/>
                          <p:cNvSpPr/>
                          <p:nvPr/>
                        </p:nvSpPr>
                        <p:spPr>
                          <a:xfrm>
                            <a:off x="4814047" y="3021106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54" name="Oval 53"/>
                          <p:cNvSpPr/>
                          <p:nvPr/>
                        </p:nvSpPr>
                        <p:spPr>
                          <a:xfrm>
                            <a:off x="4800600" y="3848100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55" name="Oval 54"/>
                          <p:cNvSpPr/>
                          <p:nvPr/>
                        </p:nvSpPr>
                        <p:spPr>
                          <a:xfrm>
                            <a:off x="4800600" y="4686300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56" name="Oval 55"/>
                          <p:cNvSpPr/>
                          <p:nvPr/>
                        </p:nvSpPr>
                        <p:spPr>
                          <a:xfrm>
                            <a:off x="4793876" y="5517776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</p:grpSp>
                  <p:sp>
                    <p:nvSpPr>
                      <p:cNvPr id="2" name="Rounded Rectangle 1"/>
                      <p:cNvSpPr/>
                      <p:nvPr/>
                    </p:nvSpPr>
                    <p:spPr>
                      <a:xfrm>
                        <a:off x="3742218" y="582575"/>
                        <a:ext cx="1447800" cy="350170"/>
                      </a:xfrm>
                      <a:prstGeom prst="roundRect">
                        <a:avLst>
                          <a:gd name="adj" fmla="val 48570"/>
                        </a:avLst>
                      </a:prstGeom>
                      <a:gradFill>
                        <a:gsLst>
                          <a:gs pos="0">
                            <a:srgbClr val="FFFFFF"/>
                          </a:gs>
                          <a:gs pos="7001">
                            <a:srgbClr val="E6E6E6"/>
                          </a:gs>
                          <a:gs pos="32001">
                            <a:srgbClr val="7D8496"/>
                          </a:gs>
                          <a:gs pos="93000">
                            <a:srgbClr val="E6E6E6"/>
                          </a:gs>
                          <a:gs pos="45000">
                            <a:srgbClr val="7D8496"/>
                          </a:gs>
                          <a:gs pos="100000">
                            <a:srgbClr val="E6E6E6"/>
                          </a:gs>
                        </a:gsLst>
                        <a:lin ang="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" name="Rounded Rectangle 22"/>
                      <p:cNvSpPr/>
                      <p:nvPr/>
                    </p:nvSpPr>
                    <p:spPr>
                      <a:xfrm>
                        <a:off x="3789282" y="1438545"/>
                        <a:ext cx="1447800" cy="350170"/>
                      </a:xfrm>
                      <a:prstGeom prst="roundRect">
                        <a:avLst>
                          <a:gd name="adj" fmla="val 48570"/>
                        </a:avLst>
                      </a:prstGeom>
                      <a:gradFill>
                        <a:gsLst>
                          <a:gs pos="0">
                            <a:srgbClr val="FFFFFF"/>
                          </a:gs>
                          <a:gs pos="7001">
                            <a:srgbClr val="E6E6E6"/>
                          </a:gs>
                          <a:gs pos="32001">
                            <a:srgbClr val="7D8496"/>
                          </a:gs>
                          <a:gs pos="93000">
                            <a:srgbClr val="E6E6E6"/>
                          </a:gs>
                          <a:gs pos="45000">
                            <a:srgbClr val="7D8496"/>
                          </a:gs>
                          <a:gs pos="100000">
                            <a:srgbClr val="E6E6E6"/>
                          </a:gs>
                        </a:gsLst>
                        <a:lin ang="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" name="Rounded Rectangle 23"/>
                      <p:cNvSpPr/>
                      <p:nvPr/>
                    </p:nvSpPr>
                    <p:spPr>
                      <a:xfrm>
                        <a:off x="3784252" y="2272773"/>
                        <a:ext cx="1447800" cy="350170"/>
                      </a:xfrm>
                      <a:prstGeom prst="roundRect">
                        <a:avLst>
                          <a:gd name="adj" fmla="val 48570"/>
                        </a:avLst>
                      </a:prstGeom>
                      <a:gradFill>
                        <a:gsLst>
                          <a:gs pos="0">
                            <a:srgbClr val="FFFFFF"/>
                          </a:gs>
                          <a:gs pos="7001">
                            <a:srgbClr val="E6E6E6"/>
                          </a:gs>
                          <a:gs pos="32001">
                            <a:srgbClr val="7D8496"/>
                          </a:gs>
                          <a:gs pos="93000">
                            <a:srgbClr val="E6E6E6"/>
                          </a:gs>
                          <a:gs pos="45000">
                            <a:srgbClr val="7D8496"/>
                          </a:gs>
                          <a:gs pos="100000">
                            <a:srgbClr val="E6E6E6"/>
                          </a:gs>
                        </a:gsLst>
                        <a:lin ang="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Rounded Rectangle 24"/>
                      <p:cNvSpPr/>
                      <p:nvPr/>
                    </p:nvSpPr>
                    <p:spPr>
                      <a:xfrm>
                        <a:off x="3789282" y="3161931"/>
                        <a:ext cx="1447800" cy="350170"/>
                      </a:xfrm>
                      <a:prstGeom prst="roundRect">
                        <a:avLst>
                          <a:gd name="adj" fmla="val 48570"/>
                        </a:avLst>
                      </a:prstGeom>
                      <a:gradFill>
                        <a:gsLst>
                          <a:gs pos="0">
                            <a:srgbClr val="FFFFFF"/>
                          </a:gs>
                          <a:gs pos="7001">
                            <a:srgbClr val="E6E6E6"/>
                          </a:gs>
                          <a:gs pos="32001">
                            <a:srgbClr val="7D8496"/>
                          </a:gs>
                          <a:gs pos="93000">
                            <a:srgbClr val="E6E6E6"/>
                          </a:gs>
                          <a:gs pos="45000">
                            <a:srgbClr val="7D8496"/>
                          </a:gs>
                          <a:gs pos="100000">
                            <a:srgbClr val="E6E6E6"/>
                          </a:gs>
                        </a:gsLst>
                        <a:lin ang="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" name="Rounded Rectangle 25"/>
                      <p:cNvSpPr/>
                      <p:nvPr/>
                    </p:nvSpPr>
                    <p:spPr>
                      <a:xfrm>
                        <a:off x="3774192" y="4006458"/>
                        <a:ext cx="1447800" cy="350170"/>
                      </a:xfrm>
                      <a:prstGeom prst="roundRect">
                        <a:avLst>
                          <a:gd name="adj" fmla="val 48570"/>
                        </a:avLst>
                      </a:prstGeom>
                      <a:gradFill>
                        <a:gsLst>
                          <a:gs pos="0">
                            <a:srgbClr val="FFFFFF"/>
                          </a:gs>
                          <a:gs pos="7001">
                            <a:srgbClr val="E6E6E6"/>
                          </a:gs>
                          <a:gs pos="32001">
                            <a:srgbClr val="7D8496"/>
                          </a:gs>
                          <a:gs pos="93000">
                            <a:srgbClr val="E6E6E6"/>
                          </a:gs>
                          <a:gs pos="45000">
                            <a:srgbClr val="7D8496"/>
                          </a:gs>
                          <a:gs pos="100000">
                            <a:srgbClr val="E6E6E6"/>
                          </a:gs>
                        </a:gsLst>
                        <a:lin ang="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" name="Rounded Rectangle 26"/>
                      <p:cNvSpPr/>
                      <p:nvPr/>
                    </p:nvSpPr>
                    <p:spPr>
                      <a:xfrm>
                        <a:off x="3784252" y="4862429"/>
                        <a:ext cx="1447800" cy="350170"/>
                      </a:xfrm>
                      <a:prstGeom prst="roundRect">
                        <a:avLst>
                          <a:gd name="adj" fmla="val 48570"/>
                        </a:avLst>
                      </a:prstGeom>
                      <a:gradFill>
                        <a:gsLst>
                          <a:gs pos="0">
                            <a:srgbClr val="FFFFFF"/>
                          </a:gs>
                          <a:gs pos="7001">
                            <a:srgbClr val="E6E6E6"/>
                          </a:gs>
                          <a:gs pos="32001">
                            <a:srgbClr val="7D8496"/>
                          </a:gs>
                          <a:gs pos="93000">
                            <a:srgbClr val="E6E6E6"/>
                          </a:gs>
                          <a:gs pos="45000">
                            <a:srgbClr val="7D8496"/>
                          </a:gs>
                          <a:gs pos="100000">
                            <a:srgbClr val="E6E6E6"/>
                          </a:gs>
                        </a:gsLst>
                        <a:lin ang="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" name="Rounded Rectangle 27"/>
                      <p:cNvSpPr/>
                      <p:nvPr/>
                    </p:nvSpPr>
                    <p:spPr>
                      <a:xfrm>
                        <a:off x="3779222" y="5696657"/>
                        <a:ext cx="1447800" cy="350170"/>
                      </a:xfrm>
                      <a:prstGeom prst="roundRect">
                        <a:avLst>
                          <a:gd name="adj" fmla="val 48570"/>
                        </a:avLst>
                      </a:prstGeom>
                      <a:gradFill>
                        <a:gsLst>
                          <a:gs pos="0">
                            <a:srgbClr val="FFFFFF"/>
                          </a:gs>
                          <a:gs pos="7001">
                            <a:srgbClr val="E6E6E6"/>
                          </a:gs>
                          <a:gs pos="32001">
                            <a:srgbClr val="7D8496"/>
                          </a:gs>
                          <a:gs pos="93000">
                            <a:srgbClr val="E6E6E6"/>
                          </a:gs>
                          <a:gs pos="45000">
                            <a:srgbClr val="7D8496"/>
                          </a:gs>
                          <a:gs pos="100000">
                            <a:srgbClr val="E6E6E6"/>
                          </a:gs>
                        </a:gsLst>
                        <a:lin ang="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2" name="TextBox 40">
                      <a:extLst>
                        <a:ext uri="{FF2B5EF4-FFF2-40B4-BE49-F238E27FC236}">
                          <a16:creationId xmlns:a16="http://schemas.microsoft.com/office/drawing/2014/main" id="{057F34C4-D656-4F4E-B1D8-D01117C3E35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31547" y="120680"/>
                      <a:ext cx="4144993" cy="120032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bn-IN" sz="72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/>
                    </a:p>
                  </p:txBody>
                </p:sp>
              </p:grpSp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9E3A9BDE-6F11-4B9D-99E3-613BDE72E6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55501" y="1401829"/>
                    <a:ext cx="3747641" cy="4354339"/>
                  </a:xfrm>
                  <a:prstGeom prst="rect">
                    <a:avLst/>
                  </a:prstGeom>
                  <a:ln w="38100" cap="sq">
                    <a:solidFill>
                      <a:srgbClr val="000000"/>
                    </a:solidFill>
                    <a:prstDash val="solid"/>
                    <a:miter lim="800000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</p:pic>
            </p:grpSp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EDF2A359-0CC3-4B1F-A0C6-5AF789FC7A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25830" y="1331818"/>
                  <a:ext cx="3730877" cy="4424351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140D2A9-FE6C-4AF2-AE65-B7E40A81D0A4}"/>
                  </a:ext>
                </a:extLst>
              </p:cNvPr>
              <p:cNvSpPr txBox="1"/>
              <p:nvPr/>
            </p:nvSpPr>
            <p:spPr>
              <a:xfrm>
                <a:off x="1712557" y="156144"/>
                <a:ext cx="369417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8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 </a:t>
                </a:r>
                <a:r>
                  <a:rPr lang="bn-IN" sz="4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412449C-8F42-4B15-B6D7-F5A473AADFBE}"/>
                  </a:ext>
                </a:extLst>
              </p:cNvPr>
              <p:cNvSpPr txBox="1"/>
              <p:nvPr/>
            </p:nvSpPr>
            <p:spPr>
              <a:xfrm>
                <a:off x="6979002" y="222647"/>
                <a:ext cx="369417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8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সীন </a:t>
                </a:r>
                <a:r>
                  <a:rPr lang="bn-IN" sz="4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D9CDA69-FCB6-4C33-9F93-09E1C9529569}"/>
                </a:ext>
              </a:extLst>
            </p:cNvPr>
            <p:cNvSpPr txBox="1"/>
            <p:nvPr/>
          </p:nvSpPr>
          <p:spPr>
            <a:xfrm>
              <a:off x="7643253" y="5363203"/>
              <a:ext cx="30668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Siin</a:t>
              </a:r>
              <a:endParaRPr lang="en-US" sz="7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B22EF8B-99E7-4770-B727-9E521FD8ADD2}"/>
                </a:ext>
              </a:extLst>
            </p:cNvPr>
            <p:cNvSpPr txBox="1"/>
            <p:nvPr/>
          </p:nvSpPr>
          <p:spPr>
            <a:xfrm>
              <a:off x="2015808" y="5616584"/>
              <a:ext cx="30668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zaay</a:t>
              </a:r>
              <a:endParaRPr lang="en-US" sz="7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4582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B89599AF-56AC-461C-B334-7D1F0E402B76}"/>
              </a:ext>
            </a:extLst>
          </p:cNvPr>
          <p:cNvGrpSpPr/>
          <p:nvPr/>
        </p:nvGrpSpPr>
        <p:grpSpPr>
          <a:xfrm>
            <a:off x="1490775" y="-40502"/>
            <a:ext cx="9634568" cy="6732927"/>
            <a:chOff x="1490775" y="-40502"/>
            <a:chExt cx="9634568" cy="673292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752E052-EDE5-4F4E-AE58-7CDA5ED9DA81}"/>
                </a:ext>
              </a:extLst>
            </p:cNvPr>
            <p:cNvGrpSpPr/>
            <p:nvPr/>
          </p:nvGrpSpPr>
          <p:grpSpPr>
            <a:xfrm>
              <a:off x="1490775" y="-40502"/>
              <a:ext cx="9634568" cy="6732927"/>
              <a:chOff x="1490775" y="-40502"/>
              <a:chExt cx="9634568" cy="6732927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3167C315-DD61-45ED-9AC2-DD54B6716065}"/>
                  </a:ext>
                </a:extLst>
              </p:cNvPr>
              <p:cNvGrpSpPr/>
              <p:nvPr/>
            </p:nvGrpSpPr>
            <p:grpSpPr>
              <a:xfrm>
                <a:off x="1490775" y="-40502"/>
                <a:ext cx="9634568" cy="6732927"/>
                <a:chOff x="1579763" y="120680"/>
                <a:chExt cx="9634568" cy="6732927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729553A8-B35F-427C-8C53-05EC5CECCA52}"/>
                    </a:ext>
                  </a:extLst>
                </p:cNvPr>
                <p:cNvGrpSpPr/>
                <p:nvPr/>
              </p:nvGrpSpPr>
              <p:grpSpPr>
                <a:xfrm>
                  <a:off x="1579763" y="120680"/>
                  <a:ext cx="9623380" cy="6732927"/>
                  <a:chOff x="1579763" y="120680"/>
                  <a:chExt cx="9623380" cy="6732927"/>
                </a:xfrm>
              </p:grpSpPr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1579763" y="199131"/>
                    <a:ext cx="9623380" cy="6654476"/>
                    <a:chOff x="127543" y="310093"/>
                    <a:chExt cx="8864057" cy="6021946"/>
                  </a:xfrm>
                </p:grpSpPr>
                <p:grpSp>
                  <p:nvGrpSpPr>
                    <p:cNvPr id="16" name="Group 15"/>
                    <p:cNvGrpSpPr/>
                    <p:nvPr/>
                  </p:nvGrpSpPr>
                  <p:grpSpPr>
                    <a:xfrm>
                      <a:off x="4572000" y="312239"/>
                      <a:ext cx="4419600" cy="6019800"/>
                      <a:chOff x="4572000" y="304800"/>
                      <a:chExt cx="4419600" cy="6019800"/>
                    </a:xfrm>
                  </p:grpSpPr>
                  <p:sp>
                    <p:nvSpPr>
                      <p:cNvPr id="5" name="Rectangle 4"/>
                      <p:cNvSpPr/>
                      <p:nvPr/>
                    </p:nvSpPr>
                    <p:spPr>
                      <a:xfrm>
                        <a:off x="4572000" y="304800"/>
                        <a:ext cx="4419600" cy="6019800"/>
                      </a:xfrm>
                      <a:prstGeom prst="rect">
                        <a:avLst/>
                      </a:prstGeom>
                      <a:gradFill>
                        <a:gsLst>
                          <a:gs pos="51000">
                            <a:schemeClr val="accent6">
                              <a:lumMod val="60000"/>
                              <a:lumOff val="40000"/>
                            </a:schemeClr>
                          </a:gs>
                          <a:gs pos="36000">
                            <a:srgbClr val="D1C39F">
                              <a:lumMod val="86000"/>
                            </a:srgbClr>
                          </a:gs>
                        </a:gsLst>
                        <a:lin ang="5400000" scaled="0"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5" name="Group 14"/>
                      <p:cNvGrpSpPr/>
                      <p:nvPr/>
                    </p:nvGrpSpPr>
                    <p:grpSpPr>
                      <a:xfrm>
                        <a:off x="4753535" y="400050"/>
                        <a:ext cx="732865" cy="5829300"/>
                        <a:chOff x="4753535" y="495300"/>
                        <a:chExt cx="746312" cy="5708276"/>
                      </a:xfrm>
                    </p:grpSpPr>
                    <p:sp>
                      <p:nvSpPr>
                        <p:cNvPr id="6" name="Oval 5"/>
                        <p:cNvSpPr/>
                        <p:nvPr/>
                      </p:nvSpPr>
                      <p:spPr>
                        <a:xfrm>
                          <a:off x="4753535" y="495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" name="Oval 8"/>
                        <p:cNvSpPr/>
                        <p:nvPr/>
                      </p:nvSpPr>
                      <p:spPr>
                        <a:xfrm>
                          <a:off x="4793876" y="13335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" name="Oval 9"/>
                        <p:cNvSpPr/>
                        <p:nvPr/>
                      </p:nvSpPr>
                      <p:spPr>
                        <a:xfrm>
                          <a:off x="4814047" y="21717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" name="Oval 10"/>
                        <p:cNvSpPr/>
                        <p:nvPr/>
                      </p:nvSpPr>
                      <p:spPr>
                        <a:xfrm>
                          <a:off x="4814047" y="302110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" name="Oval 11"/>
                        <p:cNvSpPr/>
                        <p:nvPr/>
                      </p:nvSpPr>
                      <p:spPr>
                        <a:xfrm>
                          <a:off x="4800600" y="38481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" name="Oval 12"/>
                        <p:cNvSpPr/>
                        <p:nvPr/>
                      </p:nvSpPr>
                      <p:spPr>
                        <a:xfrm>
                          <a:off x="4800600" y="4686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" name="Oval 13"/>
                        <p:cNvSpPr/>
                        <p:nvPr/>
                      </p:nvSpPr>
                      <p:spPr>
                        <a:xfrm>
                          <a:off x="4793876" y="551777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10800000">
                      <a:off x="127543" y="310093"/>
                      <a:ext cx="4419600" cy="6019800"/>
                      <a:chOff x="4507210" y="292069"/>
                      <a:chExt cx="4419600" cy="6019800"/>
                    </a:xfrm>
                  </p:grpSpPr>
                  <p:sp>
                    <p:nvSpPr>
                      <p:cNvPr id="48" name="Rectangle 47"/>
                      <p:cNvSpPr/>
                      <p:nvPr/>
                    </p:nvSpPr>
                    <p:spPr>
                      <a:xfrm>
                        <a:off x="4507210" y="292069"/>
                        <a:ext cx="4419600" cy="6019800"/>
                      </a:xfrm>
                      <a:prstGeom prst="rect">
                        <a:avLst/>
                      </a:prstGeom>
                      <a:gradFill>
                        <a:gsLst>
                          <a:gs pos="51000">
                            <a:schemeClr val="accent6">
                              <a:lumMod val="60000"/>
                              <a:lumOff val="40000"/>
                            </a:schemeClr>
                          </a:gs>
                          <a:gs pos="36000">
                            <a:srgbClr val="D1C39F">
                              <a:lumMod val="86000"/>
                            </a:srgbClr>
                          </a:gs>
                        </a:gsLst>
                        <a:lin ang="5400000" scaled="0"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grpSp>
                    <p:nvGrpSpPr>
                      <p:cNvPr id="49" name="Group 48"/>
                      <p:cNvGrpSpPr/>
                      <p:nvPr/>
                    </p:nvGrpSpPr>
                    <p:grpSpPr>
                      <a:xfrm>
                        <a:off x="4753535" y="400050"/>
                        <a:ext cx="732865" cy="5829300"/>
                        <a:chOff x="4753535" y="495300"/>
                        <a:chExt cx="746312" cy="5708276"/>
                      </a:xfrm>
                    </p:grpSpPr>
                    <p:sp>
                      <p:nvSpPr>
                        <p:cNvPr id="50" name="Oval 49"/>
                        <p:cNvSpPr/>
                        <p:nvPr/>
                      </p:nvSpPr>
                      <p:spPr>
                        <a:xfrm>
                          <a:off x="4753535" y="495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1" name="Oval 50"/>
                        <p:cNvSpPr/>
                        <p:nvPr/>
                      </p:nvSpPr>
                      <p:spPr>
                        <a:xfrm>
                          <a:off x="4793876" y="13335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2" name="Oval 51"/>
                        <p:cNvSpPr/>
                        <p:nvPr/>
                      </p:nvSpPr>
                      <p:spPr>
                        <a:xfrm>
                          <a:off x="4814047" y="21717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3" name="Oval 52"/>
                        <p:cNvSpPr/>
                        <p:nvPr/>
                      </p:nvSpPr>
                      <p:spPr>
                        <a:xfrm>
                          <a:off x="4814047" y="302110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" name="Oval 53"/>
                        <p:cNvSpPr/>
                        <p:nvPr/>
                      </p:nvSpPr>
                      <p:spPr>
                        <a:xfrm>
                          <a:off x="4800600" y="38481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5" name="Oval 54"/>
                        <p:cNvSpPr/>
                        <p:nvPr/>
                      </p:nvSpPr>
                      <p:spPr>
                        <a:xfrm>
                          <a:off x="4800600" y="4686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6" name="Oval 55"/>
                        <p:cNvSpPr/>
                        <p:nvPr/>
                      </p:nvSpPr>
                      <p:spPr>
                        <a:xfrm>
                          <a:off x="4793876" y="551777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2" name="Rounded Rectangle 1"/>
                    <p:cNvSpPr/>
                    <p:nvPr/>
                  </p:nvSpPr>
                  <p:spPr>
                    <a:xfrm>
                      <a:off x="3742218" y="582575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Rounded Rectangle 22"/>
                    <p:cNvSpPr/>
                    <p:nvPr/>
                  </p:nvSpPr>
                  <p:spPr>
                    <a:xfrm>
                      <a:off x="3789282" y="1438545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ounded Rectangle 23"/>
                    <p:cNvSpPr/>
                    <p:nvPr/>
                  </p:nvSpPr>
                  <p:spPr>
                    <a:xfrm>
                      <a:off x="3784252" y="2272773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Rounded Rectangle 24"/>
                    <p:cNvSpPr/>
                    <p:nvPr/>
                  </p:nvSpPr>
                  <p:spPr>
                    <a:xfrm>
                      <a:off x="3789282" y="3161931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Rounded Rectangle 25"/>
                    <p:cNvSpPr/>
                    <p:nvPr/>
                  </p:nvSpPr>
                  <p:spPr>
                    <a:xfrm>
                      <a:off x="3774192" y="4006458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Rounded Rectangle 26"/>
                    <p:cNvSpPr/>
                    <p:nvPr/>
                  </p:nvSpPr>
                  <p:spPr>
                    <a:xfrm>
                      <a:off x="3784252" y="4862429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Rounded Rectangle 27"/>
                    <p:cNvSpPr/>
                    <p:nvPr/>
                  </p:nvSpPr>
                  <p:spPr>
                    <a:xfrm>
                      <a:off x="3779222" y="5696657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2" name="TextBox 40">
                    <a:extLst>
                      <a:ext uri="{FF2B5EF4-FFF2-40B4-BE49-F238E27FC236}">
                        <a16:creationId xmlns:a16="http://schemas.microsoft.com/office/drawing/2014/main" id="{057F34C4-D656-4F4E-B1D8-D01117C3E357}"/>
                      </a:ext>
                    </a:extLst>
                  </p:cNvPr>
                  <p:cNvSpPr txBox="1"/>
                  <p:nvPr/>
                </p:nvSpPr>
                <p:spPr>
                  <a:xfrm>
                    <a:off x="6731547" y="120680"/>
                    <a:ext cx="4144993" cy="12003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bn-IN" sz="72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</a:t>
                    </a:r>
                    <a:r>
                      <a:rPr lang="en-US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dirty="0"/>
                  </a:p>
                </p:txBody>
              </p:sp>
            </p:grpSp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7BA1BA30-D0D0-47D8-9E75-B15B721B49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94231" y="1415273"/>
                  <a:ext cx="3759205" cy="4055068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E9D9610E-2DFB-4022-B6F7-A3392794F5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97677" y="1613994"/>
                  <a:ext cx="3816654" cy="4002590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F089F90-24B3-4141-BB25-C570FEA8E23F}"/>
                  </a:ext>
                </a:extLst>
              </p:cNvPr>
              <p:cNvSpPr txBox="1"/>
              <p:nvPr/>
            </p:nvSpPr>
            <p:spPr>
              <a:xfrm>
                <a:off x="1712557" y="156144"/>
                <a:ext cx="369417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8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শীন </a:t>
                </a:r>
                <a:r>
                  <a:rPr lang="bn-IN" sz="4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D6A9097-88A2-46B9-92F0-F901922C0D66}"/>
                  </a:ext>
                </a:extLst>
              </p:cNvPr>
              <p:cNvSpPr txBox="1"/>
              <p:nvPr/>
            </p:nvSpPr>
            <p:spPr>
              <a:xfrm>
                <a:off x="7032110" y="15692"/>
                <a:ext cx="369417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8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সোয়াদ</a:t>
                </a:r>
                <a:r>
                  <a:rPr lang="bn-IN" sz="4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9CEEFAC-44E9-41A4-8FE1-77532A7BCA80}"/>
                </a:ext>
              </a:extLst>
            </p:cNvPr>
            <p:cNvSpPr txBox="1"/>
            <p:nvPr/>
          </p:nvSpPr>
          <p:spPr>
            <a:xfrm>
              <a:off x="7643253" y="5363203"/>
              <a:ext cx="30668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Saad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7F24835-455A-4DDA-B075-2F0A8FEF8665}"/>
                </a:ext>
              </a:extLst>
            </p:cNvPr>
            <p:cNvSpPr txBox="1"/>
            <p:nvPr/>
          </p:nvSpPr>
          <p:spPr>
            <a:xfrm>
              <a:off x="1590166" y="5261926"/>
              <a:ext cx="30668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Shiin</a:t>
              </a:r>
              <a:endParaRPr lang="en-US" sz="7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9474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5481F7DD-48ED-4198-8487-B59DBF080DDD}"/>
              </a:ext>
            </a:extLst>
          </p:cNvPr>
          <p:cNvGrpSpPr/>
          <p:nvPr/>
        </p:nvGrpSpPr>
        <p:grpSpPr>
          <a:xfrm>
            <a:off x="1579762" y="120680"/>
            <a:ext cx="9623381" cy="6732927"/>
            <a:chOff x="1579762" y="120680"/>
            <a:chExt cx="9623381" cy="673292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614D29A-FD38-4659-882F-508786F1273E}"/>
                </a:ext>
              </a:extLst>
            </p:cNvPr>
            <p:cNvGrpSpPr/>
            <p:nvPr/>
          </p:nvGrpSpPr>
          <p:grpSpPr>
            <a:xfrm>
              <a:off x="1579762" y="120680"/>
              <a:ext cx="9623381" cy="6732927"/>
              <a:chOff x="1579762" y="120680"/>
              <a:chExt cx="9623381" cy="6732927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01EF1A0-133B-4BA6-9C89-3BC6ECECE2BD}"/>
                  </a:ext>
                </a:extLst>
              </p:cNvPr>
              <p:cNvGrpSpPr/>
              <p:nvPr/>
            </p:nvGrpSpPr>
            <p:grpSpPr>
              <a:xfrm>
                <a:off x="1579762" y="120680"/>
                <a:ext cx="9623381" cy="6732927"/>
                <a:chOff x="1579762" y="120680"/>
                <a:chExt cx="9623381" cy="6732927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729553A8-B35F-427C-8C53-05EC5CECCA52}"/>
                    </a:ext>
                  </a:extLst>
                </p:cNvPr>
                <p:cNvGrpSpPr/>
                <p:nvPr/>
              </p:nvGrpSpPr>
              <p:grpSpPr>
                <a:xfrm>
                  <a:off x="1579763" y="120680"/>
                  <a:ext cx="9623380" cy="6732927"/>
                  <a:chOff x="1579763" y="120680"/>
                  <a:chExt cx="9623380" cy="6732927"/>
                </a:xfrm>
              </p:grpSpPr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1579763" y="199131"/>
                    <a:ext cx="9623380" cy="6654476"/>
                    <a:chOff x="127543" y="310093"/>
                    <a:chExt cx="8864057" cy="6021946"/>
                  </a:xfrm>
                </p:grpSpPr>
                <p:grpSp>
                  <p:nvGrpSpPr>
                    <p:cNvPr id="16" name="Group 15"/>
                    <p:cNvGrpSpPr/>
                    <p:nvPr/>
                  </p:nvGrpSpPr>
                  <p:grpSpPr>
                    <a:xfrm>
                      <a:off x="4572000" y="312239"/>
                      <a:ext cx="4419600" cy="6019800"/>
                      <a:chOff x="4572000" y="304800"/>
                      <a:chExt cx="4419600" cy="6019800"/>
                    </a:xfrm>
                  </p:grpSpPr>
                  <p:sp>
                    <p:nvSpPr>
                      <p:cNvPr id="5" name="Rectangle 4"/>
                      <p:cNvSpPr/>
                      <p:nvPr/>
                    </p:nvSpPr>
                    <p:spPr>
                      <a:xfrm>
                        <a:off x="4572000" y="304800"/>
                        <a:ext cx="4419600" cy="6019800"/>
                      </a:xfrm>
                      <a:prstGeom prst="rect">
                        <a:avLst/>
                      </a:prstGeom>
                      <a:gradFill>
                        <a:gsLst>
                          <a:gs pos="51000">
                            <a:schemeClr val="accent6">
                              <a:lumMod val="60000"/>
                              <a:lumOff val="40000"/>
                            </a:schemeClr>
                          </a:gs>
                          <a:gs pos="36000">
                            <a:srgbClr val="D1C39F">
                              <a:lumMod val="86000"/>
                            </a:srgbClr>
                          </a:gs>
                        </a:gsLst>
                        <a:lin ang="5400000" scaled="0"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5" name="Group 14"/>
                      <p:cNvGrpSpPr/>
                      <p:nvPr/>
                    </p:nvGrpSpPr>
                    <p:grpSpPr>
                      <a:xfrm>
                        <a:off x="4753535" y="400050"/>
                        <a:ext cx="732865" cy="5829300"/>
                        <a:chOff x="4753535" y="495300"/>
                        <a:chExt cx="746312" cy="5708276"/>
                      </a:xfrm>
                    </p:grpSpPr>
                    <p:sp>
                      <p:nvSpPr>
                        <p:cNvPr id="6" name="Oval 5"/>
                        <p:cNvSpPr/>
                        <p:nvPr/>
                      </p:nvSpPr>
                      <p:spPr>
                        <a:xfrm>
                          <a:off x="4753535" y="495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" name="Oval 8"/>
                        <p:cNvSpPr/>
                        <p:nvPr/>
                      </p:nvSpPr>
                      <p:spPr>
                        <a:xfrm>
                          <a:off x="4793876" y="13335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" name="Oval 9"/>
                        <p:cNvSpPr/>
                        <p:nvPr/>
                      </p:nvSpPr>
                      <p:spPr>
                        <a:xfrm>
                          <a:off x="4814047" y="21717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" name="Oval 10"/>
                        <p:cNvSpPr/>
                        <p:nvPr/>
                      </p:nvSpPr>
                      <p:spPr>
                        <a:xfrm>
                          <a:off x="4814047" y="302110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" name="Oval 11"/>
                        <p:cNvSpPr/>
                        <p:nvPr/>
                      </p:nvSpPr>
                      <p:spPr>
                        <a:xfrm>
                          <a:off x="4800600" y="38481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" name="Oval 12"/>
                        <p:cNvSpPr/>
                        <p:nvPr/>
                      </p:nvSpPr>
                      <p:spPr>
                        <a:xfrm>
                          <a:off x="4800600" y="4686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" name="Oval 13"/>
                        <p:cNvSpPr/>
                        <p:nvPr/>
                      </p:nvSpPr>
                      <p:spPr>
                        <a:xfrm>
                          <a:off x="4793876" y="551777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10800000">
                      <a:off x="127543" y="310093"/>
                      <a:ext cx="4419600" cy="6019800"/>
                      <a:chOff x="4507210" y="292069"/>
                      <a:chExt cx="4419600" cy="6019800"/>
                    </a:xfrm>
                  </p:grpSpPr>
                  <p:sp>
                    <p:nvSpPr>
                      <p:cNvPr id="48" name="Rectangle 47"/>
                      <p:cNvSpPr/>
                      <p:nvPr/>
                    </p:nvSpPr>
                    <p:spPr>
                      <a:xfrm>
                        <a:off x="4507210" y="292069"/>
                        <a:ext cx="4419600" cy="6019800"/>
                      </a:xfrm>
                      <a:prstGeom prst="rect">
                        <a:avLst/>
                      </a:prstGeom>
                      <a:gradFill>
                        <a:gsLst>
                          <a:gs pos="51000">
                            <a:schemeClr val="accent6">
                              <a:lumMod val="60000"/>
                              <a:lumOff val="40000"/>
                            </a:schemeClr>
                          </a:gs>
                          <a:gs pos="36000">
                            <a:srgbClr val="D1C39F">
                              <a:lumMod val="86000"/>
                            </a:srgbClr>
                          </a:gs>
                        </a:gsLst>
                        <a:lin ang="5400000" scaled="0"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grpSp>
                    <p:nvGrpSpPr>
                      <p:cNvPr id="49" name="Group 48"/>
                      <p:cNvGrpSpPr/>
                      <p:nvPr/>
                    </p:nvGrpSpPr>
                    <p:grpSpPr>
                      <a:xfrm>
                        <a:off x="4753535" y="400050"/>
                        <a:ext cx="732865" cy="5829300"/>
                        <a:chOff x="4753535" y="495300"/>
                        <a:chExt cx="746312" cy="5708276"/>
                      </a:xfrm>
                    </p:grpSpPr>
                    <p:sp>
                      <p:nvSpPr>
                        <p:cNvPr id="50" name="Oval 49"/>
                        <p:cNvSpPr/>
                        <p:nvPr/>
                      </p:nvSpPr>
                      <p:spPr>
                        <a:xfrm>
                          <a:off x="4753535" y="495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1" name="Oval 50"/>
                        <p:cNvSpPr/>
                        <p:nvPr/>
                      </p:nvSpPr>
                      <p:spPr>
                        <a:xfrm>
                          <a:off x="4793876" y="13335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2" name="Oval 51"/>
                        <p:cNvSpPr/>
                        <p:nvPr/>
                      </p:nvSpPr>
                      <p:spPr>
                        <a:xfrm>
                          <a:off x="4814047" y="21717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3" name="Oval 52"/>
                        <p:cNvSpPr/>
                        <p:nvPr/>
                      </p:nvSpPr>
                      <p:spPr>
                        <a:xfrm>
                          <a:off x="4814047" y="302110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" name="Oval 53"/>
                        <p:cNvSpPr/>
                        <p:nvPr/>
                      </p:nvSpPr>
                      <p:spPr>
                        <a:xfrm>
                          <a:off x="4800600" y="38481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5" name="Oval 54"/>
                        <p:cNvSpPr/>
                        <p:nvPr/>
                      </p:nvSpPr>
                      <p:spPr>
                        <a:xfrm>
                          <a:off x="4800600" y="4686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6" name="Oval 55"/>
                        <p:cNvSpPr/>
                        <p:nvPr/>
                      </p:nvSpPr>
                      <p:spPr>
                        <a:xfrm>
                          <a:off x="4793876" y="551777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2" name="Rounded Rectangle 1"/>
                    <p:cNvSpPr/>
                    <p:nvPr/>
                  </p:nvSpPr>
                  <p:spPr>
                    <a:xfrm>
                      <a:off x="3742218" y="582575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Rounded Rectangle 22"/>
                    <p:cNvSpPr/>
                    <p:nvPr/>
                  </p:nvSpPr>
                  <p:spPr>
                    <a:xfrm>
                      <a:off x="3789282" y="1438545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ounded Rectangle 23"/>
                    <p:cNvSpPr/>
                    <p:nvPr/>
                  </p:nvSpPr>
                  <p:spPr>
                    <a:xfrm>
                      <a:off x="3784252" y="2272773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Rounded Rectangle 24"/>
                    <p:cNvSpPr/>
                    <p:nvPr/>
                  </p:nvSpPr>
                  <p:spPr>
                    <a:xfrm>
                      <a:off x="3789282" y="3161931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Rounded Rectangle 25"/>
                    <p:cNvSpPr/>
                    <p:nvPr/>
                  </p:nvSpPr>
                  <p:spPr>
                    <a:xfrm>
                      <a:off x="3774192" y="4006458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Rounded Rectangle 26"/>
                    <p:cNvSpPr/>
                    <p:nvPr/>
                  </p:nvSpPr>
                  <p:spPr>
                    <a:xfrm>
                      <a:off x="3784252" y="4862429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Rounded Rectangle 27"/>
                    <p:cNvSpPr/>
                    <p:nvPr/>
                  </p:nvSpPr>
                  <p:spPr>
                    <a:xfrm>
                      <a:off x="3779222" y="5696657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2" name="TextBox 40">
                    <a:extLst>
                      <a:ext uri="{FF2B5EF4-FFF2-40B4-BE49-F238E27FC236}">
                        <a16:creationId xmlns:a16="http://schemas.microsoft.com/office/drawing/2014/main" id="{057F34C4-D656-4F4E-B1D8-D01117C3E357}"/>
                      </a:ext>
                    </a:extLst>
                  </p:cNvPr>
                  <p:cNvSpPr txBox="1"/>
                  <p:nvPr/>
                </p:nvSpPr>
                <p:spPr>
                  <a:xfrm>
                    <a:off x="6731547" y="120680"/>
                    <a:ext cx="4144993" cy="12003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bn-IN" sz="72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</a:t>
                    </a:r>
                    <a:r>
                      <a:rPr lang="en-US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dirty="0"/>
                  </a:p>
                </p:txBody>
              </p:sp>
            </p:grpSp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2E8FB404-1339-4B90-A5BB-D2B14F23F3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79762" y="1321008"/>
                  <a:ext cx="3781443" cy="4109121"/>
                </a:xfrm>
                <a:prstGeom prst="rect">
                  <a:avLst/>
                </a:prstGeom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A29B273D-CAC8-4229-8FDF-82DBD04091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75759" y="1437610"/>
                  <a:ext cx="3727384" cy="4052841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2969C23-4CBB-4DC8-9585-F56E34F22B44}"/>
                  </a:ext>
                </a:extLst>
              </p:cNvPr>
              <p:cNvSpPr txBox="1"/>
              <p:nvPr/>
            </p:nvSpPr>
            <p:spPr>
              <a:xfrm>
                <a:off x="1712557" y="156144"/>
                <a:ext cx="369417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8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দোয়াদ</a:t>
                </a:r>
                <a:r>
                  <a:rPr lang="bn-IN" sz="4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B2E97AA-D1DD-4554-8DB1-5BD91B4CB729}"/>
                  </a:ext>
                </a:extLst>
              </p:cNvPr>
              <p:cNvSpPr txBox="1"/>
              <p:nvPr/>
            </p:nvSpPr>
            <p:spPr>
              <a:xfrm>
                <a:off x="7153987" y="139820"/>
                <a:ext cx="369417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8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ত্বোয়া</a:t>
                </a:r>
                <a:r>
                  <a:rPr lang="bn-IN" sz="4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F12269E-0F14-462A-9B8E-88701838D83F}"/>
                </a:ext>
              </a:extLst>
            </p:cNvPr>
            <p:cNvSpPr txBox="1"/>
            <p:nvPr/>
          </p:nvSpPr>
          <p:spPr>
            <a:xfrm>
              <a:off x="7643253" y="5363203"/>
              <a:ext cx="30668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Taa</a:t>
              </a:r>
              <a:endParaRPr lang="en-US" sz="7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059EB36-447A-4744-8C26-01A2FAD8CB96}"/>
                </a:ext>
              </a:extLst>
            </p:cNvPr>
            <p:cNvSpPr txBox="1"/>
            <p:nvPr/>
          </p:nvSpPr>
          <p:spPr>
            <a:xfrm>
              <a:off x="1968141" y="5374285"/>
              <a:ext cx="30668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Daad</a:t>
              </a:r>
              <a:endParaRPr lang="en-US" sz="7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4143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A67FF3BC-0955-4CC8-B6F0-3B825BC325BE}"/>
              </a:ext>
            </a:extLst>
          </p:cNvPr>
          <p:cNvGrpSpPr/>
          <p:nvPr/>
        </p:nvGrpSpPr>
        <p:grpSpPr>
          <a:xfrm>
            <a:off x="1579762" y="120680"/>
            <a:ext cx="9623381" cy="6732927"/>
            <a:chOff x="1579762" y="120680"/>
            <a:chExt cx="9623381" cy="673292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A03EE4C-7672-4DB3-A9F9-111775A0DAE1}"/>
                </a:ext>
              </a:extLst>
            </p:cNvPr>
            <p:cNvGrpSpPr/>
            <p:nvPr/>
          </p:nvGrpSpPr>
          <p:grpSpPr>
            <a:xfrm>
              <a:off x="1579762" y="120680"/>
              <a:ext cx="9623381" cy="6732927"/>
              <a:chOff x="1579762" y="120680"/>
              <a:chExt cx="9623381" cy="6732927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10448CE-B416-4AA2-BB29-83D5B55F4CB4}"/>
                  </a:ext>
                </a:extLst>
              </p:cNvPr>
              <p:cNvGrpSpPr/>
              <p:nvPr/>
            </p:nvGrpSpPr>
            <p:grpSpPr>
              <a:xfrm>
                <a:off x="1579762" y="120680"/>
                <a:ext cx="9623381" cy="6732927"/>
                <a:chOff x="1579762" y="120680"/>
                <a:chExt cx="9623381" cy="6732927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729553A8-B35F-427C-8C53-05EC5CECCA52}"/>
                    </a:ext>
                  </a:extLst>
                </p:cNvPr>
                <p:cNvGrpSpPr/>
                <p:nvPr/>
              </p:nvGrpSpPr>
              <p:grpSpPr>
                <a:xfrm>
                  <a:off x="1579763" y="120680"/>
                  <a:ext cx="9623380" cy="6732927"/>
                  <a:chOff x="1579763" y="120680"/>
                  <a:chExt cx="9623380" cy="6732927"/>
                </a:xfrm>
              </p:grpSpPr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1579763" y="199131"/>
                    <a:ext cx="9623380" cy="6654476"/>
                    <a:chOff x="127543" y="310093"/>
                    <a:chExt cx="8864057" cy="6021946"/>
                  </a:xfrm>
                </p:grpSpPr>
                <p:grpSp>
                  <p:nvGrpSpPr>
                    <p:cNvPr id="16" name="Group 15"/>
                    <p:cNvGrpSpPr/>
                    <p:nvPr/>
                  </p:nvGrpSpPr>
                  <p:grpSpPr>
                    <a:xfrm>
                      <a:off x="4572000" y="312239"/>
                      <a:ext cx="4419600" cy="6019800"/>
                      <a:chOff x="4572000" y="304800"/>
                      <a:chExt cx="4419600" cy="6019800"/>
                    </a:xfrm>
                  </p:grpSpPr>
                  <p:sp>
                    <p:nvSpPr>
                      <p:cNvPr id="5" name="Rectangle 4"/>
                      <p:cNvSpPr/>
                      <p:nvPr/>
                    </p:nvSpPr>
                    <p:spPr>
                      <a:xfrm>
                        <a:off x="4572000" y="304800"/>
                        <a:ext cx="4419600" cy="6019800"/>
                      </a:xfrm>
                      <a:prstGeom prst="rect">
                        <a:avLst/>
                      </a:prstGeom>
                      <a:gradFill>
                        <a:gsLst>
                          <a:gs pos="51000">
                            <a:schemeClr val="accent6">
                              <a:lumMod val="60000"/>
                              <a:lumOff val="40000"/>
                            </a:schemeClr>
                          </a:gs>
                          <a:gs pos="36000">
                            <a:srgbClr val="D1C39F">
                              <a:lumMod val="86000"/>
                            </a:srgbClr>
                          </a:gs>
                        </a:gsLst>
                        <a:lin ang="5400000" scaled="0"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5" name="Group 14"/>
                      <p:cNvGrpSpPr/>
                      <p:nvPr/>
                    </p:nvGrpSpPr>
                    <p:grpSpPr>
                      <a:xfrm>
                        <a:off x="4753535" y="400050"/>
                        <a:ext cx="732865" cy="5829300"/>
                        <a:chOff x="4753535" y="495300"/>
                        <a:chExt cx="746312" cy="5708276"/>
                      </a:xfrm>
                    </p:grpSpPr>
                    <p:sp>
                      <p:nvSpPr>
                        <p:cNvPr id="6" name="Oval 5"/>
                        <p:cNvSpPr/>
                        <p:nvPr/>
                      </p:nvSpPr>
                      <p:spPr>
                        <a:xfrm>
                          <a:off x="4753535" y="495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" name="Oval 8"/>
                        <p:cNvSpPr/>
                        <p:nvPr/>
                      </p:nvSpPr>
                      <p:spPr>
                        <a:xfrm>
                          <a:off x="4793876" y="13335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" name="Oval 9"/>
                        <p:cNvSpPr/>
                        <p:nvPr/>
                      </p:nvSpPr>
                      <p:spPr>
                        <a:xfrm>
                          <a:off x="4814047" y="21717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" name="Oval 10"/>
                        <p:cNvSpPr/>
                        <p:nvPr/>
                      </p:nvSpPr>
                      <p:spPr>
                        <a:xfrm>
                          <a:off x="4814047" y="302110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" name="Oval 11"/>
                        <p:cNvSpPr/>
                        <p:nvPr/>
                      </p:nvSpPr>
                      <p:spPr>
                        <a:xfrm>
                          <a:off x="4800600" y="38481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" name="Oval 12"/>
                        <p:cNvSpPr/>
                        <p:nvPr/>
                      </p:nvSpPr>
                      <p:spPr>
                        <a:xfrm>
                          <a:off x="4800600" y="4686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" name="Oval 13"/>
                        <p:cNvSpPr/>
                        <p:nvPr/>
                      </p:nvSpPr>
                      <p:spPr>
                        <a:xfrm>
                          <a:off x="4793876" y="551777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10800000">
                      <a:off x="127543" y="310093"/>
                      <a:ext cx="4419600" cy="6019800"/>
                      <a:chOff x="4507210" y="292069"/>
                      <a:chExt cx="4419600" cy="6019800"/>
                    </a:xfrm>
                  </p:grpSpPr>
                  <p:sp>
                    <p:nvSpPr>
                      <p:cNvPr id="48" name="Rectangle 47"/>
                      <p:cNvSpPr/>
                      <p:nvPr/>
                    </p:nvSpPr>
                    <p:spPr>
                      <a:xfrm>
                        <a:off x="4507210" y="292069"/>
                        <a:ext cx="4419600" cy="6019800"/>
                      </a:xfrm>
                      <a:prstGeom prst="rect">
                        <a:avLst/>
                      </a:prstGeom>
                      <a:gradFill>
                        <a:gsLst>
                          <a:gs pos="51000">
                            <a:schemeClr val="accent6">
                              <a:lumMod val="60000"/>
                              <a:lumOff val="40000"/>
                            </a:schemeClr>
                          </a:gs>
                          <a:gs pos="36000">
                            <a:srgbClr val="D1C39F">
                              <a:lumMod val="86000"/>
                            </a:srgbClr>
                          </a:gs>
                        </a:gsLst>
                        <a:lin ang="5400000" scaled="0"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grpSp>
                    <p:nvGrpSpPr>
                      <p:cNvPr id="49" name="Group 48"/>
                      <p:cNvGrpSpPr/>
                      <p:nvPr/>
                    </p:nvGrpSpPr>
                    <p:grpSpPr>
                      <a:xfrm>
                        <a:off x="4753535" y="400050"/>
                        <a:ext cx="732865" cy="5829300"/>
                        <a:chOff x="4753535" y="495300"/>
                        <a:chExt cx="746312" cy="5708276"/>
                      </a:xfrm>
                    </p:grpSpPr>
                    <p:sp>
                      <p:nvSpPr>
                        <p:cNvPr id="50" name="Oval 49"/>
                        <p:cNvSpPr/>
                        <p:nvPr/>
                      </p:nvSpPr>
                      <p:spPr>
                        <a:xfrm>
                          <a:off x="4753535" y="495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1" name="Oval 50"/>
                        <p:cNvSpPr/>
                        <p:nvPr/>
                      </p:nvSpPr>
                      <p:spPr>
                        <a:xfrm>
                          <a:off x="4793876" y="13335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2" name="Oval 51"/>
                        <p:cNvSpPr/>
                        <p:nvPr/>
                      </p:nvSpPr>
                      <p:spPr>
                        <a:xfrm>
                          <a:off x="4814047" y="21717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3" name="Oval 52"/>
                        <p:cNvSpPr/>
                        <p:nvPr/>
                      </p:nvSpPr>
                      <p:spPr>
                        <a:xfrm>
                          <a:off x="4814047" y="302110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" name="Oval 53"/>
                        <p:cNvSpPr/>
                        <p:nvPr/>
                      </p:nvSpPr>
                      <p:spPr>
                        <a:xfrm>
                          <a:off x="4800600" y="38481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5" name="Oval 54"/>
                        <p:cNvSpPr/>
                        <p:nvPr/>
                      </p:nvSpPr>
                      <p:spPr>
                        <a:xfrm>
                          <a:off x="4800600" y="4686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6" name="Oval 55"/>
                        <p:cNvSpPr/>
                        <p:nvPr/>
                      </p:nvSpPr>
                      <p:spPr>
                        <a:xfrm>
                          <a:off x="4793876" y="551777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2" name="Rounded Rectangle 1"/>
                    <p:cNvSpPr/>
                    <p:nvPr/>
                  </p:nvSpPr>
                  <p:spPr>
                    <a:xfrm>
                      <a:off x="3742218" y="582575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Rounded Rectangle 22"/>
                    <p:cNvSpPr/>
                    <p:nvPr/>
                  </p:nvSpPr>
                  <p:spPr>
                    <a:xfrm>
                      <a:off x="3789282" y="1438545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ounded Rectangle 23"/>
                    <p:cNvSpPr/>
                    <p:nvPr/>
                  </p:nvSpPr>
                  <p:spPr>
                    <a:xfrm>
                      <a:off x="3784252" y="2272773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Rounded Rectangle 24"/>
                    <p:cNvSpPr/>
                    <p:nvPr/>
                  </p:nvSpPr>
                  <p:spPr>
                    <a:xfrm>
                      <a:off x="3789282" y="3161931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Rounded Rectangle 25"/>
                    <p:cNvSpPr/>
                    <p:nvPr/>
                  </p:nvSpPr>
                  <p:spPr>
                    <a:xfrm>
                      <a:off x="3774192" y="4006458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Rounded Rectangle 26"/>
                    <p:cNvSpPr/>
                    <p:nvPr/>
                  </p:nvSpPr>
                  <p:spPr>
                    <a:xfrm>
                      <a:off x="3784252" y="4862429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Rounded Rectangle 27"/>
                    <p:cNvSpPr/>
                    <p:nvPr/>
                  </p:nvSpPr>
                  <p:spPr>
                    <a:xfrm>
                      <a:off x="3779222" y="5696657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2" name="TextBox 40">
                    <a:extLst>
                      <a:ext uri="{FF2B5EF4-FFF2-40B4-BE49-F238E27FC236}">
                        <a16:creationId xmlns:a16="http://schemas.microsoft.com/office/drawing/2014/main" id="{057F34C4-D656-4F4E-B1D8-D01117C3E357}"/>
                      </a:ext>
                    </a:extLst>
                  </p:cNvPr>
                  <p:cNvSpPr txBox="1"/>
                  <p:nvPr/>
                </p:nvSpPr>
                <p:spPr>
                  <a:xfrm>
                    <a:off x="6731547" y="120680"/>
                    <a:ext cx="4144993" cy="12003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bn-IN" sz="72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</a:t>
                    </a:r>
                    <a:r>
                      <a:rPr lang="en-US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dirty="0"/>
                  </a:p>
                </p:txBody>
              </p:sp>
            </p:grpSp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F1568EE9-9801-453C-B53E-A9156CB8F8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79762" y="1276377"/>
                  <a:ext cx="4156074" cy="4156074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3FA32A6F-039B-4C69-B502-F02A2775DF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45838" y="1485818"/>
                  <a:ext cx="3844804" cy="4017716"/>
                </a:xfrm>
                <a:prstGeom prst="rect">
                  <a:avLst/>
                </a:prstGeom>
              </p:spPr>
            </p:pic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1397093-C7B8-41EC-9D53-84D648371BB2}"/>
                  </a:ext>
                </a:extLst>
              </p:cNvPr>
              <p:cNvSpPr txBox="1"/>
              <p:nvPr/>
            </p:nvSpPr>
            <p:spPr>
              <a:xfrm>
                <a:off x="1712557" y="156144"/>
                <a:ext cx="369417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8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যোয়া </a:t>
                </a:r>
                <a:r>
                  <a:rPr lang="bn-IN" sz="4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DF87026-4077-4983-8156-50DD2AFA5065}"/>
                  </a:ext>
                </a:extLst>
              </p:cNvPr>
              <p:cNvSpPr txBox="1"/>
              <p:nvPr/>
            </p:nvSpPr>
            <p:spPr>
              <a:xfrm>
                <a:off x="7199793" y="273775"/>
                <a:ext cx="369417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8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আইন </a:t>
                </a:r>
                <a:r>
                  <a:rPr lang="bn-IN" sz="4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5926AD2-9C74-4138-9A4C-8AAD4C3B7B46}"/>
                </a:ext>
              </a:extLst>
            </p:cNvPr>
            <p:cNvSpPr txBox="1"/>
            <p:nvPr/>
          </p:nvSpPr>
          <p:spPr>
            <a:xfrm>
              <a:off x="7643253" y="5363203"/>
              <a:ext cx="30668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Ayin</a:t>
              </a:r>
              <a:endParaRPr lang="en-US" sz="7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F6A14F2-210E-4D71-BDA0-3F09360CE072}"/>
                </a:ext>
              </a:extLst>
            </p:cNvPr>
            <p:cNvSpPr txBox="1"/>
            <p:nvPr/>
          </p:nvSpPr>
          <p:spPr>
            <a:xfrm>
              <a:off x="1692477" y="5398895"/>
              <a:ext cx="30668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thaa</a:t>
              </a:r>
              <a:endParaRPr lang="en-US" sz="7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156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C9689BE-5BFA-4DA8-B50D-1E0296FBF73A}"/>
              </a:ext>
            </a:extLst>
          </p:cNvPr>
          <p:cNvGrpSpPr/>
          <p:nvPr/>
        </p:nvGrpSpPr>
        <p:grpSpPr>
          <a:xfrm>
            <a:off x="1579762" y="120680"/>
            <a:ext cx="9623381" cy="6732927"/>
            <a:chOff x="1579762" y="120680"/>
            <a:chExt cx="9623381" cy="673292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CD77F5F-DC6D-4F94-AC88-26A509F66DF1}"/>
                </a:ext>
              </a:extLst>
            </p:cNvPr>
            <p:cNvGrpSpPr/>
            <p:nvPr/>
          </p:nvGrpSpPr>
          <p:grpSpPr>
            <a:xfrm>
              <a:off x="1579762" y="120680"/>
              <a:ext cx="9623381" cy="6732927"/>
              <a:chOff x="1579762" y="120680"/>
              <a:chExt cx="9623381" cy="6732927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223648B5-A7EA-4056-A53E-3A81379F826E}"/>
                  </a:ext>
                </a:extLst>
              </p:cNvPr>
              <p:cNvGrpSpPr/>
              <p:nvPr/>
            </p:nvGrpSpPr>
            <p:grpSpPr>
              <a:xfrm>
                <a:off x="1579763" y="120680"/>
                <a:ext cx="9623380" cy="6732927"/>
                <a:chOff x="1579763" y="120680"/>
                <a:chExt cx="9623380" cy="6732927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729553A8-B35F-427C-8C53-05EC5CECCA52}"/>
                    </a:ext>
                  </a:extLst>
                </p:cNvPr>
                <p:cNvGrpSpPr/>
                <p:nvPr/>
              </p:nvGrpSpPr>
              <p:grpSpPr>
                <a:xfrm>
                  <a:off x="1579763" y="120680"/>
                  <a:ext cx="9623380" cy="6732927"/>
                  <a:chOff x="1579763" y="120680"/>
                  <a:chExt cx="9623380" cy="6732927"/>
                </a:xfrm>
              </p:grpSpPr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1579763" y="199131"/>
                    <a:ext cx="9623380" cy="6654476"/>
                    <a:chOff x="127543" y="310093"/>
                    <a:chExt cx="8864057" cy="6021946"/>
                  </a:xfrm>
                </p:grpSpPr>
                <p:grpSp>
                  <p:nvGrpSpPr>
                    <p:cNvPr id="16" name="Group 15"/>
                    <p:cNvGrpSpPr/>
                    <p:nvPr/>
                  </p:nvGrpSpPr>
                  <p:grpSpPr>
                    <a:xfrm>
                      <a:off x="4572000" y="312239"/>
                      <a:ext cx="4419600" cy="6019800"/>
                      <a:chOff x="4572000" y="304800"/>
                      <a:chExt cx="4419600" cy="6019800"/>
                    </a:xfrm>
                  </p:grpSpPr>
                  <p:sp>
                    <p:nvSpPr>
                      <p:cNvPr id="5" name="Rectangle 4"/>
                      <p:cNvSpPr/>
                      <p:nvPr/>
                    </p:nvSpPr>
                    <p:spPr>
                      <a:xfrm>
                        <a:off x="4572000" y="304800"/>
                        <a:ext cx="4419600" cy="6019800"/>
                      </a:xfrm>
                      <a:prstGeom prst="rect">
                        <a:avLst/>
                      </a:prstGeom>
                      <a:gradFill>
                        <a:gsLst>
                          <a:gs pos="51000">
                            <a:schemeClr val="accent6">
                              <a:lumMod val="60000"/>
                              <a:lumOff val="40000"/>
                            </a:schemeClr>
                          </a:gs>
                          <a:gs pos="36000">
                            <a:srgbClr val="D1C39F">
                              <a:lumMod val="86000"/>
                            </a:srgbClr>
                          </a:gs>
                        </a:gsLst>
                        <a:lin ang="5400000" scaled="0"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5" name="Group 14"/>
                      <p:cNvGrpSpPr/>
                      <p:nvPr/>
                    </p:nvGrpSpPr>
                    <p:grpSpPr>
                      <a:xfrm>
                        <a:off x="4753535" y="400050"/>
                        <a:ext cx="732865" cy="5829300"/>
                        <a:chOff x="4753535" y="495300"/>
                        <a:chExt cx="746312" cy="5708276"/>
                      </a:xfrm>
                    </p:grpSpPr>
                    <p:sp>
                      <p:nvSpPr>
                        <p:cNvPr id="6" name="Oval 5"/>
                        <p:cNvSpPr/>
                        <p:nvPr/>
                      </p:nvSpPr>
                      <p:spPr>
                        <a:xfrm>
                          <a:off x="4753535" y="495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" name="Oval 8"/>
                        <p:cNvSpPr/>
                        <p:nvPr/>
                      </p:nvSpPr>
                      <p:spPr>
                        <a:xfrm>
                          <a:off x="4793876" y="13335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" name="Oval 9"/>
                        <p:cNvSpPr/>
                        <p:nvPr/>
                      </p:nvSpPr>
                      <p:spPr>
                        <a:xfrm>
                          <a:off x="4814047" y="21717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" name="Oval 10"/>
                        <p:cNvSpPr/>
                        <p:nvPr/>
                      </p:nvSpPr>
                      <p:spPr>
                        <a:xfrm>
                          <a:off x="4814047" y="302110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" name="Oval 11"/>
                        <p:cNvSpPr/>
                        <p:nvPr/>
                      </p:nvSpPr>
                      <p:spPr>
                        <a:xfrm>
                          <a:off x="4800600" y="38481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" name="Oval 12"/>
                        <p:cNvSpPr/>
                        <p:nvPr/>
                      </p:nvSpPr>
                      <p:spPr>
                        <a:xfrm>
                          <a:off x="4800600" y="4686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" name="Oval 13"/>
                        <p:cNvSpPr/>
                        <p:nvPr/>
                      </p:nvSpPr>
                      <p:spPr>
                        <a:xfrm>
                          <a:off x="4793876" y="551777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10800000">
                      <a:off x="127543" y="310093"/>
                      <a:ext cx="4419600" cy="6019800"/>
                      <a:chOff x="4507210" y="292069"/>
                      <a:chExt cx="4419600" cy="6019800"/>
                    </a:xfrm>
                  </p:grpSpPr>
                  <p:sp>
                    <p:nvSpPr>
                      <p:cNvPr id="48" name="Rectangle 47"/>
                      <p:cNvSpPr/>
                      <p:nvPr/>
                    </p:nvSpPr>
                    <p:spPr>
                      <a:xfrm>
                        <a:off x="4507210" y="292069"/>
                        <a:ext cx="4419600" cy="6019800"/>
                      </a:xfrm>
                      <a:prstGeom prst="rect">
                        <a:avLst/>
                      </a:prstGeom>
                      <a:gradFill>
                        <a:gsLst>
                          <a:gs pos="51000">
                            <a:schemeClr val="accent6">
                              <a:lumMod val="60000"/>
                              <a:lumOff val="40000"/>
                            </a:schemeClr>
                          </a:gs>
                          <a:gs pos="36000">
                            <a:srgbClr val="D1C39F">
                              <a:lumMod val="86000"/>
                            </a:srgbClr>
                          </a:gs>
                        </a:gsLst>
                        <a:lin ang="5400000" scaled="0"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grpSp>
                    <p:nvGrpSpPr>
                      <p:cNvPr id="49" name="Group 48"/>
                      <p:cNvGrpSpPr/>
                      <p:nvPr/>
                    </p:nvGrpSpPr>
                    <p:grpSpPr>
                      <a:xfrm>
                        <a:off x="4753535" y="400050"/>
                        <a:ext cx="732865" cy="5829300"/>
                        <a:chOff x="4753535" y="495300"/>
                        <a:chExt cx="746312" cy="5708276"/>
                      </a:xfrm>
                    </p:grpSpPr>
                    <p:sp>
                      <p:nvSpPr>
                        <p:cNvPr id="50" name="Oval 49"/>
                        <p:cNvSpPr/>
                        <p:nvPr/>
                      </p:nvSpPr>
                      <p:spPr>
                        <a:xfrm>
                          <a:off x="4753535" y="495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1" name="Oval 50"/>
                        <p:cNvSpPr/>
                        <p:nvPr/>
                      </p:nvSpPr>
                      <p:spPr>
                        <a:xfrm>
                          <a:off x="4793876" y="13335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2" name="Oval 51"/>
                        <p:cNvSpPr/>
                        <p:nvPr/>
                      </p:nvSpPr>
                      <p:spPr>
                        <a:xfrm>
                          <a:off x="4814047" y="21717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3" name="Oval 52"/>
                        <p:cNvSpPr/>
                        <p:nvPr/>
                      </p:nvSpPr>
                      <p:spPr>
                        <a:xfrm>
                          <a:off x="4814047" y="302110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" name="Oval 53"/>
                        <p:cNvSpPr/>
                        <p:nvPr/>
                      </p:nvSpPr>
                      <p:spPr>
                        <a:xfrm>
                          <a:off x="4800600" y="38481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5" name="Oval 54"/>
                        <p:cNvSpPr/>
                        <p:nvPr/>
                      </p:nvSpPr>
                      <p:spPr>
                        <a:xfrm>
                          <a:off x="4800600" y="4686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6" name="Oval 55"/>
                        <p:cNvSpPr/>
                        <p:nvPr/>
                      </p:nvSpPr>
                      <p:spPr>
                        <a:xfrm>
                          <a:off x="4793876" y="551777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2" name="Rounded Rectangle 1"/>
                    <p:cNvSpPr/>
                    <p:nvPr/>
                  </p:nvSpPr>
                  <p:spPr>
                    <a:xfrm>
                      <a:off x="3742218" y="582575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Rounded Rectangle 22"/>
                    <p:cNvSpPr/>
                    <p:nvPr/>
                  </p:nvSpPr>
                  <p:spPr>
                    <a:xfrm>
                      <a:off x="3789282" y="1438545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ounded Rectangle 23"/>
                    <p:cNvSpPr/>
                    <p:nvPr/>
                  </p:nvSpPr>
                  <p:spPr>
                    <a:xfrm>
                      <a:off x="3784252" y="2272773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Rounded Rectangle 24"/>
                    <p:cNvSpPr/>
                    <p:nvPr/>
                  </p:nvSpPr>
                  <p:spPr>
                    <a:xfrm>
                      <a:off x="3789282" y="3161931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Rounded Rectangle 25"/>
                    <p:cNvSpPr/>
                    <p:nvPr/>
                  </p:nvSpPr>
                  <p:spPr>
                    <a:xfrm>
                      <a:off x="3774192" y="4006458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Rounded Rectangle 26"/>
                    <p:cNvSpPr/>
                    <p:nvPr/>
                  </p:nvSpPr>
                  <p:spPr>
                    <a:xfrm>
                      <a:off x="3784252" y="4862429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Rounded Rectangle 27"/>
                    <p:cNvSpPr/>
                    <p:nvPr/>
                  </p:nvSpPr>
                  <p:spPr>
                    <a:xfrm>
                      <a:off x="3779222" y="5696657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2" name="TextBox 40">
                    <a:extLst>
                      <a:ext uri="{FF2B5EF4-FFF2-40B4-BE49-F238E27FC236}">
                        <a16:creationId xmlns:a16="http://schemas.microsoft.com/office/drawing/2014/main" id="{057F34C4-D656-4F4E-B1D8-D01117C3E357}"/>
                      </a:ext>
                    </a:extLst>
                  </p:cNvPr>
                  <p:cNvSpPr txBox="1"/>
                  <p:nvPr/>
                </p:nvSpPr>
                <p:spPr>
                  <a:xfrm>
                    <a:off x="6731547" y="120680"/>
                    <a:ext cx="4144993" cy="12003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bn-IN" sz="72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</a:t>
                    </a:r>
                    <a:r>
                      <a:rPr lang="en-US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dirty="0"/>
                  </a:p>
                </p:txBody>
              </p:sp>
            </p:grpSp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B50EA227-443B-4932-882D-EFC8ACA8DD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9877" y="1700402"/>
                  <a:ext cx="3732453" cy="3916182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284F14D4-256C-447F-B911-35E684F74D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9762" y="1738502"/>
                <a:ext cx="3878082" cy="3878082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CC74B96-695D-4D92-821C-B873E2ED05EA}"/>
                  </a:ext>
                </a:extLst>
              </p:cNvPr>
              <p:cNvSpPr txBox="1"/>
              <p:nvPr/>
            </p:nvSpPr>
            <p:spPr>
              <a:xfrm>
                <a:off x="1712557" y="156144"/>
                <a:ext cx="369417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8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গাইন </a:t>
                </a:r>
                <a:r>
                  <a:rPr lang="bn-IN" sz="4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E91BC42-FB32-45BF-8D15-0823AC9D7270}"/>
                  </a:ext>
                </a:extLst>
              </p:cNvPr>
              <p:cNvSpPr txBox="1"/>
              <p:nvPr/>
            </p:nvSpPr>
            <p:spPr>
              <a:xfrm>
                <a:off x="6979002" y="222647"/>
                <a:ext cx="369417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8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ফা </a:t>
                </a:r>
                <a:r>
                  <a:rPr lang="bn-IN" sz="4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D2CC89F-A626-4448-A71F-8EC3795A14FC}"/>
                </a:ext>
              </a:extLst>
            </p:cNvPr>
            <p:cNvSpPr txBox="1"/>
            <p:nvPr/>
          </p:nvSpPr>
          <p:spPr>
            <a:xfrm>
              <a:off x="7643253" y="5363203"/>
              <a:ext cx="30668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Faa</a:t>
              </a:r>
              <a:endParaRPr lang="en-US" sz="7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E704CC3-E842-4D82-92BD-97B628B242B2}"/>
                </a:ext>
              </a:extLst>
            </p:cNvPr>
            <p:cNvSpPr txBox="1"/>
            <p:nvPr/>
          </p:nvSpPr>
          <p:spPr>
            <a:xfrm>
              <a:off x="1903132" y="5501527"/>
              <a:ext cx="32161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Ghyain</a:t>
              </a:r>
              <a:endParaRPr lang="en-US" sz="7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733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9297D362-DEB5-45BB-B42C-5363AC437662}"/>
              </a:ext>
            </a:extLst>
          </p:cNvPr>
          <p:cNvGrpSpPr/>
          <p:nvPr/>
        </p:nvGrpSpPr>
        <p:grpSpPr>
          <a:xfrm>
            <a:off x="1554789" y="120680"/>
            <a:ext cx="9648354" cy="6732927"/>
            <a:chOff x="1554789" y="120680"/>
            <a:chExt cx="9648354" cy="673292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A329E82-C985-4549-880A-9F875D2A5E4B}"/>
                </a:ext>
              </a:extLst>
            </p:cNvPr>
            <p:cNvGrpSpPr/>
            <p:nvPr/>
          </p:nvGrpSpPr>
          <p:grpSpPr>
            <a:xfrm>
              <a:off x="1554789" y="120680"/>
              <a:ext cx="9648354" cy="6732927"/>
              <a:chOff x="1554789" y="120680"/>
              <a:chExt cx="9648354" cy="6732927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4A35B10B-9E3B-4622-A848-AE2455AFE156}"/>
                  </a:ext>
                </a:extLst>
              </p:cNvPr>
              <p:cNvGrpSpPr/>
              <p:nvPr/>
            </p:nvGrpSpPr>
            <p:grpSpPr>
              <a:xfrm>
                <a:off x="1554789" y="120680"/>
                <a:ext cx="9648354" cy="6732927"/>
                <a:chOff x="1554789" y="120680"/>
                <a:chExt cx="9648354" cy="6732927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035D8EB7-C34C-4133-AEF9-5677A5EC49D1}"/>
                    </a:ext>
                  </a:extLst>
                </p:cNvPr>
                <p:cNvGrpSpPr/>
                <p:nvPr/>
              </p:nvGrpSpPr>
              <p:grpSpPr>
                <a:xfrm>
                  <a:off x="1579763" y="120680"/>
                  <a:ext cx="9623380" cy="6732927"/>
                  <a:chOff x="1579763" y="120680"/>
                  <a:chExt cx="9623380" cy="6732927"/>
                </a:xfrm>
              </p:grpSpPr>
              <p:grpSp>
                <p:nvGrpSpPr>
                  <p:cNvPr id="4" name="Group 3">
                    <a:extLst>
                      <a:ext uri="{FF2B5EF4-FFF2-40B4-BE49-F238E27FC236}">
                        <a16:creationId xmlns:a16="http://schemas.microsoft.com/office/drawing/2014/main" id="{729553A8-B35F-427C-8C53-05EC5CECCA52}"/>
                      </a:ext>
                    </a:extLst>
                  </p:cNvPr>
                  <p:cNvGrpSpPr/>
                  <p:nvPr/>
                </p:nvGrpSpPr>
                <p:grpSpPr>
                  <a:xfrm>
                    <a:off x="1579763" y="120680"/>
                    <a:ext cx="9623380" cy="6732927"/>
                    <a:chOff x="1579763" y="120680"/>
                    <a:chExt cx="9623380" cy="6732927"/>
                  </a:xfrm>
                </p:grpSpPr>
                <p:grpSp>
                  <p:nvGrpSpPr>
                    <p:cNvPr id="3" name="Group 2"/>
                    <p:cNvGrpSpPr/>
                    <p:nvPr/>
                  </p:nvGrpSpPr>
                  <p:grpSpPr>
                    <a:xfrm>
                      <a:off x="1579763" y="199131"/>
                      <a:ext cx="9623380" cy="6654476"/>
                      <a:chOff x="127543" y="310093"/>
                      <a:chExt cx="8864057" cy="6021946"/>
                    </a:xfrm>
                  </p:grpSpPr>
                  <p:grpSp>
                    <p:nvGrpSpPr>
                      <p:cNvPr id="16" name="Group 15"/>
                      <p:cNvGrpSpPr/>
                      <p:nvPr/>
                    </p:nvGrpSpPr>
                    <p:grpSpPr>
                      <a:xfrm>
                        <a:off x="4572000" y="312239"/>
                        <a:ext cx="4419600" cy="6019800"/>
                        <a:chOff x="4572000" y="304800"/>
                        <a:chExt cx="4419600" cy="6019800"/>
                      </a:xfrm>
                    </p:grpSpPr>
                    <p:sp>
                      <p:nvSpPr>
                        <p:cNvPr id="5" name="Rectangle 4"/>
                        <p:cNvSpPr/>
                        <p:nvPr/>
                      </p:nvSpPr>
                      <p:spPr>
                        <a:xfrm>
                          <a:off x="4572000" y="304800"/>
                          <a:ext cx="4419600" cy="6019800"/>
                        </a:xfrm>
                        <a:prstGeom prst="rect">
                          <a:avLst/>
                        </a:prstGeom>
                        <a:gradFill>
                          <a:gsLst>
                            <a:gs pos="51000">
                              <a:schemeClr val="accent6">
                                <a:lumMod val="60000"/>
                                <a:lumOff val="40000"/>
                              </a:schemeClr>
                            </a:gs>
                            <a:gs pos="36000">
                              <a:srgbClr val="D1C39F">
                                <a:lumMod val="86000"/>
                              </a:srgbClr>
                            </a:gs>
                          </a:gsLst>
                          <a:lin ang="5400000" scaled="0"/>
                        </a:gra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grpSp>
                      <p:nvGrpSpPr>
                        <p:cNvPr id="15" name="Group 14"/>
                        <p:cNvGrpSpPr/>
                        <p:nvPr/>
                      </p:nvGrpSpPr>
                      <p:grpSpPr>
                        <a:xfrm>
                          <a:off x="4753535" y="400050"/>
                          <a:ext cx="732865" cy="5829300"/>
                          <a:chOff x="4753535" y="495300"/>
                          <a:chExt cx="746312" cy="5708276"/>
                        </a:xfrm>
                      </p:grpSpPr>
                      <p:sp>
                        <p:nvSpPr>
                          <p:cNvPr id="6" name="Oval 5"/>
                          <p:cNvSpPr/>
                          <p:nvPr/>
                        </p:nvSpPr>
                        <p:spPr>
                          <a:xfrm>
                            <a:off x="4753535" y="495300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9" name="Oval 8"/>
                          <p:cNvSpPr/>
                          <p:nvPr/>
                        </p:nvSpPr>
                        <p:spPr>
                          <a:xfrm>
                            <a:off x="4793876" y="1333500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0" name="Oval 9"/>
                          <p:cNvSpPr/>
                          <p:nvPr/>
                        </p:nvSpPr>
                        <p:spPr>
                          <a:xfrm>
                            <a:off x="4814047" y="2171700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1" name="Oval 10"/>
                          <p:cNvSpPr/>
                          <p:nvPr/>
                        </p:nvSpPr>
                        <p:spPr>
                          <a:xfrm>
                            <a:off x="4814047" y="3021106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2" name="Oval 11"/>
                          <p:cNvSpPr/>
                          <p:nvPr/>
                        </p:nvSpPr>
                        <p:spPr>
                          <a:xfrm>
                            <a:off x="4800600" y="3848100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3" name="Oval 12"/>
                          <p:cNvSpPr/>
                          <p:nvPr/>
                        </p:nvSpPr>
                        <p:spPr>
                          <a:xfrm>
                            <a:off x="4800600" y="4686300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4" name="Oval 13"/>
                          <p:cNvSpPr/>
                          <p:nvPr/>
                        </p:nvSpPr>
                        <p:spPr>
                          <a:xfrm>
                            <a:off x="4793876" y="5517776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47" name="Group 46"/>
                      <p:cNvGrpSpPr/>
                      <p:nvPr/>
                    </p:nvGrpSpPr>
                    <p:grpSpPr>
                      <a:xfrm rot="10800000">
                        <a:off x="127543" y="310093"/>
                        <a:ext cx="4419600" cy="6019800"/>
                        <a:chOff x="4507210" y="292069"/>
                        <a:chExt cx="4419600" cy="6019800"/>
                      </a:xfrm>
                    </p:grpSpPr>
                    <p:sp>
                      <p:nvSpPr>
                        <p:cNvPr id="48" name="Rectangle 47"/>
                        <p:cNvSpPr/>
                        <p:nvPr/>
                      </p:nvSpPr>
                      <p:spPr>
                        <a:xfrm>
                          <a:off x="4507210" y="292069"/>
                          <a:ext cx="4419600" cy="6019800"/>
                        </a:xfrm>
                        <a:prstGeom prst="rect">
                          <a:avLst/>
                        </a:prstGeom>
                        <a:gradFill>
                          <a:gsLst>
                            <a:gs pos="51000">
                              <a:schemeClr val="accent6">
                                <a:lumMod val="60000"/>
                                <a:lumOff val="40000"/>
                              </a:schemeClr>
                            </a:gs>
                            <a:gs pos="36000">
                              <a:srgbClr val="D1C39F">
                                <a:lumMod val="86000"/>
                              </a:srgbClr>
                            </a:gs>
                          </a:gsLst>
                          <a:lin ang="5400000" scaled="0"/>
                        </a:gra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grpSp>
                      <p:nvGrpSpPr>
                        <p:cNvPr id="49" name="Group 48"/>
                        <p:cNvGrpSpPr/>
                        <p:nvPr/>
                      </p:nvGrpSpPr>
                      <p:grpSpPr>
                        <a:xfrm>
                          <a:off x="4753535" y="400050"/>
                          <a:ext cx="732865" cy="5829300"/>
                          <a:chOff x="4753535" y="495300"/>
                          <a:chExt cx="746312" cy="5708276"/>
                        </a:xfrm>
                      </p:grpSpPr>
                      <p:sp>
                        <p:nvSpPr>
                          <p:cNvPr id="50" name="Oval 49"/>
                          <p:cNvSpPr/>
                          <p:nvPr/>
                        </p:nvSpPr>
                        <p:spPr>
                          <a:xfrm>
                            <a:off x="4753535" y="495300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51" name="Oval 50"/>
                          <p:cNvSpPr/>
                          <p:nvPr/>
                        </p:nvSpPr>
                        <p:spPr>
                          <a:xfrm>
                            <a:off x="4793876" y="1333500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52" name="Oval 51"/>
                          <p:cNvSpPr/>
                          <p:nvPr/>
                        </p:nvSpPr>
                        <p:spPr>
                          <a:xfrm>
                            <a:off x="4814047" y="2171700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53" name="Oval 52"/>
                          <p:cNvSpPr/>
                          <p:nvPr/>
                        </p:nvSpPr>
                        <p:spPr>
                          <a:xfrm>
                            <a:off x="4814047" y="3021106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54" name="Oval 53"/>
                          <p:cNvSpPr/>
                          <p:nvPr/>
                        </p:nvSpPr>
                        <p:spPr>
                          <a:xfrm>
                            <a:off x="4800600" y="3848100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55" name="Oval 54"/>
                          <p:cNvSpPr/>
                          <p:nvPr/>
                        </p:nvSpPr>
                        <p:spPr>
                          <a:xfrm>
                            <a:off x="4800600" y="4686300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56" name="Oval 55"/>
                          <p:cNvSpPr/>
                          <p:nvPr/>
                        </p:nvSpPr>
                        <p:spPr>
                          <a:xfrm>
                            <a:off x="4793876" y="5517776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</p:grpSp>
                  <p:sp>
                    <p:nvSpPr>
                      <p:cNvPr id="2" name="Rounded Rectangle 1"/>
                      <p:cNvSpPr/>
                      <p:nvPr/>
                    </p:nvSpPr>
                    <p:spPr>
                      <a:xfrm>
                        <a:off x="3742218" y="582575"/>
                        <a:ext cx="1447800" cy="350170"/>
                      </a:xfrm>
                      <a:prstGeom prst="roundRect">
                        <a:avLst>
                          <a:gd name="adj" fmla="val 48570"/>
                        </a:avLst>
                      </a:prstGeom>
                      <a:gradFill>
                        <a:gsLst>
                          <a:gs pos="0">
                            <a:srgbClr val="FFFFFF"/>
                          </a:gs>
                          <a:gs pos="7001">
                            <a:srgbClr val="E6E6E6"/>
                          </a:gs>
                          <a:gs pos="32001">
                            <a:srgbClr val="7D8496"/>
                          </a:gs>
                          <a:gs pos="93000">
                            <a:srgbClr val="E6E6E6"/>
                          </a:gs>
                          <a:gs pos="45000">
                            <a:srgbClr val="7D8496"/>
                          </a:gs>
                          <a:gs pos="100000">
                            <a:srgbClr val="E6E6E6"/>
                          </a:gs>
                        </a:gsLst>
                        <a:lin ang="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" name="Rounded Rectangle 22"/>
                      <p:cNvSpPr/>
                      <p:nvPr/>
                    </p:nvSpPr>
                    <p:spPr>
                      <a:xfrm>
                        <a:off x="3789282" y="1438545"/>
                        <a:ext cx="1447800" cy="350170"/>
                      </a:xfrm>
                      <a:prstGeom prst="roundRect">
                        <a:avLst>
                          <a:gd name="adj" fmla="val 48570"/>
                        </a:avLst>
                      </a:prstGeom>
                      <a:gradFill>
                        <a:gsLst>
                          <a:gs pos="0">
                            <a:srgbClr val="FFFFFF"/>
                          </a:gs>
                          <a:gs pos="7001">
                            <a:srgbClr val="E6E6E6"/>
                          </a:gs>
                          <a:gs pos="32001">
                            <a:srgbClr val="7D8496"/>
                          </a:gs>
                          <a:gs pos="93000">
                            <a:srgbClr val="E6E6E6"/>
                          </a:gs>
                          <a:gs pos="45000">
                            <a:srgbClr val="7D8496"/>
                          </a:gs>
                          <a:gs pos="100000">
                            <a:srgbClr val="E6E6E6"/>
                          </a:gs>
                        </a:gsLst>
                        <a:lin ang="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" name="Rounded Rectangle 23"/>
                      <p:cNvSpPr/>
                      <p:nvPr/>
                    </p:nvSpPr>
                    <p:spPr>
                      <a:xfrm>
                        <a:off x="3784252" y="2272773"/>
                        <a:ext cx="1447800" cy="350170"/>
                      </a:xfrm>
                      <a:prstGeom prst="roundRect">
                        <a:avLst>
                          <a:gd name="adj" fmla="val 48570"/>
                        </a:avLst>
                      </a:prstGeom>
                      <a:gradFill>
                        <a:gsLst>
                          <a:gs pos="0">
                            <a:srgbClr val="FFFFFF"/>
                          </a:gs>
                          <a:gs pos="7001">
                            <a:srgbClr val="E6E6E6"/>
                          </a:gs>
                          <a:gs pos="32001">
                            <a:srgbClr val="7D8496"/>
                          </a:gs>
                          <a:gs pos="93000">
                            <a:srgbClr val="E6E6E6"/>
                          </a:gs>
                          <a:gs pos="45000">
                            <a:srgbClr val="7D8496"/>
                          </a:gs>
                          <a:gs pos="100000">
                            <a:srgbClr val="E6E6E6"/>
                          </a:gs>
                        </a:gsLst>
                        <a:lin ang="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Rounded Rectangle 24"/>
                      <p:cNvSpPr/>
                      <p:nvPr/>
                    </p:nvSpPr>
                    <p:spPr>
                      <a:xfrm>
                        <a:off x="3789282" y="3161931"/>
                        <a:ext cx="1447800" cy="350170"/>
                      </a:xfrm>
                      <a:prstGeom prst="roundRect">
                        <a:avLst>
                          <a:gd name="adj" fmla="val 48570"/>
                        </a:avLst>
                      </a:prstGeom>
                      <a:gradFill>
                        <a:gsLst>
                          <a:gs pos="0">
                            <a:srgbClr val="FFFFFF"/>
                          </a:gs>
                          <a:gs pos="7001">
                            <a:srgbClr val="E6E6E6"/>
                          </a:gs>
                          <a:gs pos="32001">
                            <a:srgbClr val="7D8496"/>
                          </a:gs>
                          <a:gs pos="93000">
                            <a:srgbClr val="E6E6E6"/>
                          </a:gs>
                          <a:gs pos="45000">
                            <a:srgbClr val="7D8496"/>
                          </a:gs>
                          <a:gs pos="100000">
                            <a:srgbClr val="E6E6E6"/>
                          </a:gs>
                        </a:gsLst>
                        <a:lin ang="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" name="Rounded Rectangle 25"/>
                      <p:cNvSpPr/>
                      <p:nvPr/>
                    </p:nvSpPr>
                    <p:spPr>
                      <a:xfrm>
                        <a:off x="3774192" y="4006458"/>
                        <a:ext cx="1447800" cy="350170"/>
                      </a:xfrm>
                      <a:prstGeom prst="roundRect">
                        <a:avLst>
                          <a:gd name="adj" fmla="val 48570"/>
                        </a:avLst>
                      </a:prstGeom>
                      <a:gradFill>
                        <a:gsLst>
                          <a:gs pos="0">
                            <a:srgbClr val="FFFFFF"/>
                          </a:gs>
                          <a:gs pos="7001">
                            <a:srgbClr val="E6E6E6"/>
                          </a:gs>
                          <a:gs pos="32001">
                            <a:srgbClr val="7D8496"/>
                          </a:gs>
                          <a:gs pos="93000">
                            <a:srgbClr val="E6E6E6"/>
                          </a:gs>
                          <a:gs pos="45000">
                            <a:srgbClr val="7D8496"/>
                          </a:gs>
                          <a:gs pos="100000">
                            <a:srgbClr val="E6E6E6"/>
                          </a:gs>
                        </a:gsLst>
                        <a:lin ang="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" name="Rounded Rectangle 26"/>
                      <p:cNvSpPr/>
                      <p:nvPr/>
                    </p:nvSpPr>
                    <p:spPr>
                      <a:xfrm>
                        <a:off x="3784252" y="4862429"/>
                        <a:ext cx="1447800" cy="350170"/>
                      </a:xfrm>
                      <a:prstGeom prst="roundRect">
                        <a:avLst>
                          <a:gd name="adj" fmla="val 48570"/>
                        </a:avLst>
                      </a:prstGeom>
                      <a:gradFill>
                        <a:gsLst>
                          <a:gs pos="0">
                            <a:srgbClr val="FFFFFF"/>
                          </a:gs>
                          <a:gs pos="7001">
                            <a:srgbClr val="E6E6E6"/>
                          </a:gs>
                          <a:gs pos="32001">
                            <a:srgbClr val="7D8496"/>
                          </a:gs>
                          <a:gs pos="93000">
                            <a:srgbClr val="E6E6E6"/>
                          </a:gs>
                          <a:gs pos="45000">
                            <a:srgbClr val="7D8496"/>
                          </a:gs>
                          <a:gs pos="100000">
                            <a:srgbClr val="E6E6E6"/>
                          </a:gs>
                        </a:gsLst>
                        <a:lin ang="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" name="Rounded Rectangle 27"/>
                      <p:cNvSpPr/>
                      <p:nvPr/>
                    </p:nvSpPr>
                    <p:spPr>
                      <a:xfrm>
                        <a:off x="3779222" y="5696657"/>
                        <a:ext cx="1447800" cy="350170"/>
                      </a:xfrm>
                      <a:prstGeom prst="roundRect">
                        <a:avLst>
                          <a:gd name="adj" fmla="val 48570"/>
                        </a:avLst>
                      </a:prstGeom>
                      <a:gradFill>
                        <a:gsLst>
                          <a:gs pos="0">
                            <a:srgbClr val="FFFFFF"/>
                          </a:gs>
                          <a:gs pos="7001">
                            <a:srgbClr val="E6E6E6"/>
                          </a:gs>
                          <a:gs pos="32001">
                            <a:srgbClr val="7D8496"/>
                          </a:gs>
                          <a:gs pos="93000">
                            <a:srgbClr val="E6E6E6"/>
                          </a:gs>
                          <a:gs pos="45000">
                            <a:srgbClr val="7D8496"/>
                          </a:gs>
                          <a:gs pos="100000">
                            <a:srgbClr val="E6E6E6"/>
                          </a:gs>
                        </a:gsLst>
                        <a:lin ang="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2" name="TextBox 40">
                      <a:extLst>
                        <a:ext uri="{FF2B5EF4-FFF2-40B4-BE49-F238E27FC236}">
                          <a16:creationId xmlns:a16="http://schemas.microsoft.com/office/drawing/2014/main" id="{057F34C4-D656-4F4E-B1D8-D01117C3E35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31547" y="120680"/>
                      <a:ext cx="4144993" cy="120032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bn-IN" sz="72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/>
                    </a:p>
                  </p:txBody>
                </p:sp>
              </p:grpSp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F1743F28-E15B-4352-9085-12FF25757A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16267" y="1509003"/>
                    <a:ext cx="3320969" cy="3984017"/>
                  </a:xfrm>
                  <a:prstGeom prst="rect">
                    <a:avLst/>
                  </a:prstGeom>
                  <a:ln w="38100" cap="sq">
                    <a:solidFill>
                      <a:srgbClr val="000000"/>
                    </a:solidFill>
                    <a:prstDash val="solid"/>
                    <a:miter lim="800000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</p:pic>
            </p:grpSp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1844D259-2465-4269-8ADC-608CB220D8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54789" y="1446113"/>
                  <a:ext cx="3786732" cy="3786732"/>
                </a:xfrm>
                <a:prstGeom prst="rect">
                  <a:avLst/>
                </a:prstGeom>
              </p:spPr>
            </p:pic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F591AC5-E3E9-48A0-AAC2-D65D6436CB62}"/>
                  </a:ext>
                </a:extLst>
              </p:cNvPr>
              <p:cNvSpPr txBox="1"/>
              <p:nvPr/>
            </p:nvSpPr>
            <p:spPr>
              <a:xfrm>
                <a:off x="1712557" y="156144"/>
                <a:ext cx="369417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8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ক্বফ </a:t>
                </a:r>
                <a:r>
                  <a:rPr lang="bn-IN" sz="4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3F56EEB-105C-48CB-AEAD-E82A692EAE2A}"/>
                  </a:ext>
                </a:extLst>
              </p:cNvPr>
              <p:cNvSpPr txBox="1"/>
              <p:nvPr/>
            </p:nvSpPr>
            <p:spPr>
              <a:xfrm>
                <a:off x="7311881" y="141227"/>
                <a:ext cx="369417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8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কাফ </a:t>
                </a:r>
                <a:r>
                  <a:rPr lang="bn-IN" sz="4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B18D924-6A3E-4782-928A-223EA9B5206D}"/>
                </a:ext>
              </a:extLst>
            </p:cNvPr>
            <p:cNvSpPr txBox="1"/>
            <p:nvPr/>
          </p:nvSpPr>
          <p:spPr>
            <a:xfrm>
              <a:off x="7643253" y="5363203"/>
              <a:ext cx="30668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kaaf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9C16C14-67DE-4CA7-B44B-72960AF39620}"/>
                </a:ext>
              </a:extLst>
            </p:cNvPr>
            <p:cNvSpPr txBox="1"/>
            <p:nvPr/>
          </p:nvSpPr>
          <p:spPr>
            <a:xfrm>
              <a:off x="1663852" y="5218045"/>
              <a:ext cx="30668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Qaaf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5812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3D2D499C-784E-4C25-8900-877FC3610EE8}"/>
              </a:ext>
            </a:extLst>
          </p:cNvPr>
          <p:cNvGrpSpPr/>
          <p:nvPr/>
        </p:nvGrpSpPr>
        <p:grpSpPr>
          <a:xfrm>
            <a:off x="1453154" y="125073"/>
            <a:ext cx="9623380" cy="6814642"/>
            <a:chOff x="1453154" y="125073"/>
            <a:chExt cx="9623380" cy="681464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D3B5105-31C9-48B7-9460-7750302B614A}"/>
                </a:ext>
              </a:extLst>
            </p:cNvPr>
            <p:cNvGrpSpPr/>
            <p:nvPr/>
          </p:nvGrpSpPr>
          <p:grpSpPr>
            <a:xfrm>
              <a:off x="1453154" y="125073"/>
              <a:ext cx="9623380" cy="6732927"/>
              <a:chOff x="1453154" y="125073"/>
              <a:chExt cx="9623380" cy="6732927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BA58E771-BA85-48A7-BC28-02AD7E6FD978}"/>
                  </a:ext>
                </a:extLst>
              </p:cNvPr>
              <p:cNvGrpSpPr/>
              <p:nvPr/>
            </p:nvGrpSpPr>
            <p:grpSpPr>
              <a:xfrm>
                <a:off x="1453154" y="125073"/>
                <a:ext cx="9623380" cy="6732927"/>
                <a:chOff x="1579763" y="120680"/>
                <a:chExt cx="9623380" cy="6732927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729553A8-B35F-427C-8C53-05EC5CECCA52}"/>
                    </a:ext>
                  </a:extLst>
                </p:cNvPr>
                <p:cNvGrpSpPr/>
                <p:nvPr/>
              </p:nvGrpSpPr>
              <p:grpSpPr>
                <a:xfrm>
                  <a:off x="1579763" y="120680"/>
                  <a:ext cx="9623380" cy="6732927"/>
                  <a:chOff x="1579763" y="120680"/>
                  <a:chExt cx="9623380" cy="6732927"/>
                </a:xfrm>
              </p:grpSpPr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1579763" y="199131"/>
                    <a:ext cx="9623380" cy="6654476"/>
                    <a:chOff x="127543" y="310093"/>
                    <a:chExt cx="8864057" cy="6021946"/>
                  </a:xfrm>
                </p:grpSpPr>
                <p:grpSp>
                  <p:nvGrpSpPr>
                    <p:cNvPr id="16" name="Group 15"/>
                    <p:cNvGrpSpPr/>
                    <p:nvPr/>
                  </p:nvGrpSpPr>
                  <p:grpSpPr>
                    <a:xfrm>
                      <a:off x="4572000" y="312239"/>
                      <a:ext cx="4419600" cy="6019800"/>
                      <a:chOff x="4572000" y="304800"/>
                      <a:chExt cx="4419600" cy="6019800"/>
                    </a:xfrm>
                  </p:grpSpPr>
                  <p:sp>
                    <p:nvSpPr>
                      <p:cNvPr id="5" name="Rectangle 4"/>
                      <p:cNvSpPr/>
                      <p:nvPr/>
                    </p:nvSpPr>
                    <p:spPr>
                      <a:xfrm>
                        <a:off x="4572000" y="304800"/>
                        <a:ext cx="4419600" cy="6019800"/>
                      </a:xfrm>
                      <a:prstGeom prst="rect">
                        <a:avLst/>
                      </a:prstGeom>
                      <a:gradFill>
                        <a:gsLst>
                          <a:gs pos="51000">
                            <a:schemeClr val="accent6">
                              <a:lumMod val="60000"/>
                              <a:lumOff val="40000"/>
                            </a:schemeClr>
                          </a:gs>
                          <a:gs pos="36000">
                            <a:srgbClr val="D1C39F">
                              <a:lumMod val="86000"/>
                            </a:srgbClr>
                          </a:gs>
                        </a:gsLst>
                        <a:lin ang="5400000" scaled="0"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5" name="Group 14"/>
                      <p:cNvGrpSpPr/>
                      <p:nvPr/>
                    </p:nvGrpSpPr>
                    <p:grpSpPr>
                      <a:xfrm>
                        <a:off x="4753535" y="400050"/>
                        <a:ext cx="732865" cy="5829300"/>
                        <a:chOff x="4753535" y="495300"/>
                        <a:chExt cx="746312" cy="5708276"/>
                      </a:xfrm>
                    </p:grpSpPr>
                    <p:sp>
                      <p:nvSpPr>
                        <p:cNvPr id="6" name="Oval 5"/>
                        <p:cNvSpPr/>
                        <p:nvPr/>
                      </p:nvSpPr>
                      <p:spPr>
                        <a:xfrm>
                          <a:off x="4753535" y="495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" name="Oval 8"/>
                        <p:cNvSpPr/>
                        <p:nvPr/>
                      </p:nvSpPr>
                      <p:spPr>
                        <a:xfrm>
                          <a:off x="4793876" y="13335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" name="Oval 9"/>
                        <p:cNvSpPr/>
                        <p:nvPr/>
                      </p:nvSpPr>
                      <p:spPr>
                        <a:xfrm>
                          <a:off x="4814047" y="21717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" name="Oval 10"/>
                        <p:cNvSpPr/>
                        <p:nvPr/>
                      </p:nvSpPr>
                      <p:spPr>
                        <a:xfrm>
                          <a:off x="4814047" y="302110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" name="Oval 11"/>
                        <p:cNvSpPr/>
                        <p:nvPr/>
                      </p:nvSpPr>
                      <p:spPr>
                        <a:xfrm>
                          <a:off x="4800600" y="38481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" name="Oval 12"/>
                        <p:cNvSpPr/>
                        <p:nvPr/>
                      </p:nvSpPr>
                      <p:spPr>
                        <a:xfrm>
                          <a:off x="4800600" y="4686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" name="Oval 13"/>
                        <p:cNvSpPr/>
                        <p:nvPr/>
                      </p:nvSpPr>
                      <p:spPr>
                        <a:xfrm>
                          <a:off x="4793876" y="551777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10800000">
                      <a:off x="127543" y="310093"/>
                      <a:ext cx="4419600" cy="6019800"/>
                      <a:chOff x="4507210" y="292069"/>
                      <a:chExt cx="4419600" cy="6019800"/>
                    </a:xfrm>
                  </p:grpSpPr>
                  <p:sp>
                    <p:nvSpPr>
                      <p:cNvPr id="48" name="Rectangle 47"/>
                      <p:cNvSpPr/>
                      <p:nvPr/>
                    </p:nvSpPr>
                    <p:spPr>
                      <a:xfrm>
                        <a:off x="4507210" y="292069"/>
                        <a:ext cx="4419600" cy="6019800"/>
                      </a:xfrm>
                      <a:prstGeom prst="rect">
                        <a:avLst/>
                      </a:prstGeom>
                      <a:gradFill>
                        <a:gsLst>
                          <a:gs pos="51000">
                            <a:schemeClr val="accent6">
                              <a:lumMod val="60000"/>
                              <a:lumOff val="40000"/>
                            </a:schemeClr>
                          </a:gs>
                          <a:gs pos="36000">
                            <a:srgbClr val="D1C39F">
                              <a:lumMod val="86000"/>
                            </a:srgbClr>
                          </a:gs>
                        </a:gsLst>
                        <a:lin ang="5400000" scaled="0"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grpSp>
                    <p:nvGrpSpPr>
                      <p:cNvPr id="49" name="Group 48"/>
                      <p:cNvGrpSpPr/>
                      <p:nvPr/>
                    </p:nvGrpSpPr>
                    <p:grpSpPr>
                      <a:xfrm>
                        <a:off x="4753535" y="400050"/>
                        <a:ext cx="732865" cy="5829300"/>
                        <a:chOff x="4753535" y="495300"/>
                        <a:chExt cx="746312" cy="5708276"/>
                      </a:xfrm>
                    </p:grpSpPr>
                    <p:sp>
                      <p:nvSpPr>
                        <p:cNvPr id="50" name="Oval 49"/>
                        <p:cNvSpPr/>
                        <p:nvPr/>
                      </p:nvSpPr>
                      <p:spPr>
                        <a:xfrm>
                          <a:off x="4753535" y="495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1" name="Oval 50"/>
                        <p:cNvSpPr/>
                        <p:nvPr/>
                      </p:nvSpPr>
                      <p:spPr>
                        <a:xfrm>
                          <a:off x="4793876" y="13335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2" name="Oval 51"/>
                        <p:cNvSpPr/>
                        <p:nvPr/>
                      </p:nvSpPr>
                      <p:spPr>
                        <a:xfrm>
                          <a:off x="4814047" y="21717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3" name="Oval 52"/>
                        <p:cNvSpPr/>
                        <p:nvPr/>
                      </p:nvSpPr>
                      <p:spPr>
                        <a:xfrm>
                          <a:off x="4814047" y="302110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" name="Oval 53"/>
                        <p:cNvSpPr/>
                        <p:nvPr/>
                      </p:nvSpPr>
                      <p:spPr>
                        <a:xfrm>
                          <a:off x="4800600" y="38481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5" name="Oval 54"/>
                        <p:cNvSpPr/>
                        <p:nvPr/>
                      </p:nvSpPr>
                      <p:spPr>
                        <a:xfrm>
                          <a:off x="4800600" y="4686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6" name="Oval 55"/>
                        <p:cNvSpPr/>
                        <p:nvPr/>
                      </p:nvSpPr>
                      <p:spPr>
                        <a:xfrm>
                          <a:off x="4793876" y="551777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2" name="Rounded Rectangle 1"/>
                    <p:cNvSpPr/>
                    <p:nvPr/>
                  </p:nvSpPr>
                  <p:spPr>
                    <a:xfrm>
                      <a:off x="3742218" y="582575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Rounded Rectangle 22"/>
                    <p:cNvSpPr/>
                    <p:nvPr/>
                  </p:nvSpPr>
                  <p:spPr>
                    <a:xfrm>
                      <a:off x="3789282" y="1438545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ounded Rectangle 23"/>
                    <p:cNvSpPr/>
                    <p:nvPr/>
                  </p:nvSpPr>
                  <p:spPr>
                    <a:xfrm>
                      <a:off x="3784252" y="2272773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Rounded Rectangle 24"/>
                    <p:cNvSpPr/>
                    <p:nvPr/>
                  </p:nvSpPr>
                  <p:spPr>
                    <a:xfrm>
                      <a:off x="3789282" y="3161931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Rounded Rectangle 25"/>
                    <p:cNvSpPr/>
                    <p:nvPr/>
                  </p:nvSpPr>
                  <p:spPr>
                    <a:xfrm>
                      <a:off x="3774192" y="4006458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Rounded Rectangle 26"/>
                    <p:cNvSpPr/>
                    <p:nvPr/>
                  </p:nvSpPr>
                  <p:spPr>
                    <a:xfrm>
                      <a:off x="3784252" y="4862429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Rounded Rectangle 27"/>
                    <p:cNvSpPr/>
                    <p:nvPr/>
                  </p:nvSpPr>
                  <p:spPr>
                    <a:xfrm>
                      <a:off x="3779222" y="5696657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2" name="TextBox 40">
                    <a:extLst>
                      <a:ext uri="{FF2B5EF4-FFF2-40B4-BE49-F238E27FC236}">
                        <a16:creationId xmlns:a16="http://schemas.microsoft.com/office/drawing/2014/main" id="{057F34C4-D656-4F4E-B1D8-D01117C3E357}"/>
                      </a:ext>
                    </a:extLst>
                  </p:cNvPr>
                  <p:cNvSpPr txBox="1"/>
                  <p:nvPr/>
                </p:nvSpPr>
                <p:spPr>
                  <a:xfrm>
                    <a:off x="6731547" y="120680"/>
                    <a:ext cx="4144993" cy="12003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bn-IN" sz="72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</a:t>
                    </a:r>
                    <a:r>
                      <a:rPr lang="en-US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dirty="0"/>
                  </a:p>
                </p:txBody>
              </p:sp>
            </p:grpSp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44B3C581-056A-4265-98AD-C6BD3407C7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38587" y="1290141"/>
                  <a:ext cx="3638407" cy="4326443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3850C380-54F4-4FF1-891C-32C1A25D5F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51264" y="1305400"/>
                  <a:ext cx="3352841" cy="4162540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7F9D167-114A-40F9-9B13-294389A194E1}"/>
                  </a:ext>
                </a:extLst>
              </p:cNvPr>
              <p:cNvSpPr txBox="1"/>
              <p:nvPr/>
            </p:nvSpPr>
            <p:spPr>
              <a:xfrm>
                <a:off x="1712557" y="156144"/>
                <a:ext cx="369417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8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লাম</a:t>
                </a:r>
                <a:r>
                  <a:rPr lang="bn-IN" sz="4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8BB7ECA-B903-4C85-9639-F6ED3D9E8FEC}"/>
                  </a:ext>
                </a:extLst>
              </p:cNvPr>
              <p:cNvSpPr txBox="1"/>
              <p:nvPr/>
            </p:nvSpPr>
            <p:spPr>
              <a:xfrm>
                <a:off x="7256336" y="294711"/>
                <a:ext cx="369417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8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মীম </a:t>
                </a:r>
                <a:r>
                  <a:rPr lang="bn-IN" sz="4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1EA4ACC-4C57-464C-B746-5EA09C7AF91B}"/>
                </a:ext>
              </a:extLst>
            </p:cNvPr>
            <p:cNvSpPr txBox="1"/>
            <p:nvPr/>
          </p:nvSpPr>
          <p:spPr>
            <a:xfrm>
              <a:off x="7613142" y="5472333"/>
              <a:ext cx="30668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Miim</a:t>
              </a:r>
              <a:endParaRPr lang="en-US" sz="7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71909A7-A297-44D1-867A-8678C803BAFC}"/>
                </a:ext>
              </a:extLst>
            </p:cNvPr>
            <p:cNvSpPr txBox="1"/>
            <p:nvPr/>
          </p:nvSpPr>
          <p:spPr>
            <a:xfrm>
              <a:off x="1748486" y="5739386"/>
              <a:ext cx="30668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Laam</a:t>
              </a:r>
              <a:endParaRPr lang="en-US" sz="7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9551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8EC790B0-3A3C-4428-9088-AF98FD4F7F42}"/>
              </a:ext>
            </a:extLst>
          </p:cNvPr>
          <p:cNvGrpSpPr/>
          <p:nvPr/>
        </p:nvGrpSpPr>
        <p:grpSpPr>
          <a:xfrm>
            <a:off x="1579763" y="120680"/>
            <a:ext cx="9623380" cy="6791025"/>
            <a:chOff x="1579763" y="120680"/>
            <a:chExt cx="9623380" cy="679102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61F73B8-9FB2-4F7D-BECF-BF83D631347A}"/>
                </a:ext>
              </a:extLst>
            </p:cNvPr>
            <p:cNvGrpSpPr/>
            <p:nvPr/>
          </p:nvGrpSpPr>
          <p:grpSpPr>
            <a:xfrm>
              <a:off x="1579763" y="120680"/>
              <a:ext cx="9623380" cy="6732927"/>
              <a:chOff x="1579763" y="120680"/>
              <a:chExt cx="9623380" cy="6732927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72E9CD25-B0FA-426A-A1B7-1A3E8EED2F84}"/>
                  </a:ext>
                </a:extLst>
              </p:cNvPr>
              <p:cNvGrpSpPr/>
              <p:nvPr/>
            </p:nvGrpSpPr>
            <p:grpSpPr>
              <a:xfrm>
                <a:off x="1579763" y="120680"/>
                <a:ext cx="9623380" cy="6732927"/>
                <a:chOff x="1579763" y="120680"/>
                <a:chExt cx="9623380" cy="6732927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729553A8-B35F-427C-8C53-05EC5CECCA52}"/>
                    </a:ext>
                  </a:extLst>
                </p:cNvPr>
                <p:cNvGrpSpPr/>
                <p:nvPr/>
              </p:nvGrpSpPr>
              <p:grpSpPr>
                <a:xfrm>
                  <a:off x="1579763" y="120680"/>
                  <a:ext cx="9623380" cy="6732927"/>
                  <a:chOff x="1579763" y="120680"/>
                  <a:chExt cx="9623380" cy="6732927"/>
                </a:xfrm>
              </p:grpSpPr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1579763" y="199131"/>
                    <a:ext cx="9623380" cy="6654476"/>
                    <a:chOff x="127543" y="310093"/>
                    <a:chExt cx="8864057" cy="6021946"/>
                  </a:xfrm>
                </p:grpSpPr>
                <p:grpSp>
                  <p:nvGrpSpPr>
                    <p:cNvPr id="16" name="Group 15"/>
                    <p:cNvGrpSpPr/>
                    <p:nvPr/>
                  </p:nvGrpSpPr>
                  <p:grpSpPr>
                    <a:xfrm>
                      <a:off x="4572000" y="312239"/>
                      <a:ext cx="4419600" cy="6019800"/>
                      <a:chOff x="4572000" y="304800"/>
                      <a:chExt cx="4419600" cy="6019800"/>
                    </a:xfrm>
                  </p:grpSpPr>
                  <p:sp>
                    <p:nvSpPr>
                      <p:cNvPr id="5" name="Rectangle 4"/>
                      <p:cNvSpPr/>
                      <p:nvPr/>
                    </p:nvSpPr>
                    <p:spPr>
                      <a:xfrm>
                        <a:off x="4572000" y="304800"/>
                        <a:ext cx="4419600" cy="6019800"/>
                      </a:xfrm>
                      <a:prstGeom prst="rect">
                        <a:avLst/>
                      </a:prstGeom>
                      <a:gradFill>
                        <a:gsLst>
                          <a:gs pos="51000">
                            <a:schemeClr val="accent6">
                              <a:lumMod val="60000"/>
                              <a:lumOff val="40000"/>
                            </a:schemeClr>
                          </a:gs>
                          <a:gs pos="36000">
                            <a:srgbClr val="D1C39F">
                              <a:lumMod val="86000"/>
                            </a:srgbClr>
                          </a:gs>
                        </a:gsLst>
                        <a:lin ang="5400000" scaled="0"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5" name="Group 14"/>
                      <p:cNvGrpSpPr/>
                      <p:nvPr/>
                    </p:nvGrpSpPr>
                    <p:grpSpPr>
                      <a:xfrm>
                        <a:off x="4753535" y="400050"/>
                        <a:ext cx="732865" cy="5829300"/>
                        <a:chOff x="4753535" y="495300"/>
                        <a:chExt cx="746312" cy="5708276"/>
                      </a:xfrm>
                    </p:grpSpPr>
                    <p:sp>
                      <p:nvSpPr>
                        <p:cNvPr id="6" name="Oval 5"/>
                        <p:cNvSpPr/>
                        <p:nvPr/>
                      </p:nvSpPr>
                      <p:spPr>
                        <a:xfrm>
                          <a:off x="4753535" y="495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" name="Oval 8"/>
                        <p:cNvSpPr/>
                        <p:nvPr/>
                      </p:nvSpPr>
                      <p:spPr>
                        <a:xfrm>
                          <a:off x="4793876" y="13335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" name="Oval 9"/>
                        <p:cNvSpPr/>
                        <p:nvPr/>
                      </p:nvSpPr>
                      <p:spPr>
                        <a:xfrm>
                          <a:off x="4814047" y="21717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" name="Oval 10"/>
                        <p:cNvSpPr/>
                        <p:nvPr/>
                      </p:nvSpPr>
                      <p:spPr>
                        <a:xfrm>
                          <a:off x="4814047" y="302110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" name="Oval 11"/>
                        <p:cNvSpPr/>
                        <p:nvPr/>
                      </p:nvSpPr>
                      <p:spPr>
                        <a:xfrm>
                          <a:off x="4800600" y="38481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" name="Oval 12"/>
                        <p:cNvSpPr/>
                        <p:nvPr/>
                      </p:nvSpPr>
                      <p:spPr>
                        <a:xfrm>
                          <a:off x="4800600" y="4686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" name="Oval 13"/>
                        <p:cNvSpPr/>
                        <p:nvPr/>
                      </p:nvSpPr>
                      <p:spPr>
                        <a:xfrm>
                          <a:off x="4793876" y="551777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10800000">
                      <a:off x="127543" y="310093"/>
                      <a:ext cx="4419600" cy="6019800"/>
                      <a:chOff x="4507210" y="292069"/>
                      <a:chExt cx="4419600" cy="6019800"/>
                    </a:xfrm>
                  </p:grpSpPr>
                  <p:sp>
                    <p:nvSpPr>
                      <p:cNvPr id="48" name="Rectangle 47"/>
                      <p:cNvSpPr/>
                      <p:nvPr/>
                    </p:nvSpPr>
                    <p:spPr>
                      <a:xfrm>
                        <a:off x="4507210" y="292069"/>
                        <a:ext cx="4419600" cy="6019800"/>
                      </a:xfrm>
                      <a:prstGeom prst="rect">
                        <a:avLst/>
                      </a:prstGeom>
                      <a:gradFill>
                        <a:gsLst>
                          <a:gs pos="51000">
                            <a:schemeClr val="accent6">
                              <a:lumMod val="60000"/>
                              <a:lumOff val="40000"/>
                            </a:schemeClr>
                          </a:gs>
                          <a:gs pos="36000">
                            <a:srgbClr val="D1C39F">
                              <a:lumMod val="86000"/>
                            </a:srgbClr>
                          </a:gs>
                        </a:gsLst>
                        <a:lin ang="5400000" scaled="0"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grpSp>
                    <p:nvGrpSpPr>
                      <p:cNvPr id="49" name="Group 48"/>
                      <p:cNvGrpSpPr/>
                      <p:nvPr/>
                    </p:nvGrpSpPr>
                    <p:grpSpPr>
                      <a:xfrm>
                        <a:off x="4753535" y="400050"/>
                        <a:ext cx="732865" cy="5829300"/>
                        <a:chOff x="4753535" y="495300"/>
                        <a:chExt cx="746312" cy="5708276"/>
                      </a:xfrm>
                    </p:grpSpPr>
                    <p:sp>
                      <p:nvSpPr>
                        <p:cNvPr id="50" name="Oval 49"/>
                        <p:cNvSpPr/>
                        <p:nvPr/>
                      </p:nvSpPr>
                      <p:spPr>
                        <a:xfrm>
                          <a:off x="4753535" y="495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1" name="Oval 50"/>
                        <p:cNvSpPr/>
                        <p:nvPr/>
                      </p:nvSpPr>
                      <p:spPr>
                        <a:xfrm>
                          <a:off x="4793876" y="13335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2" name="Oval 51"/>
                        <p:cNvSpPr/>
                        <p:nvPr/>
                      </p:nvSpPr>
                      <p:spPr>
                        <a:xfrm>
                          <a:off x="4814047" y="21717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3" name="Oval 52"/>
                        <p:cNvSpPr/>
                        <p:nvPr/>
                      </p:nvSpPr>
                      <p:spPr>
                        <a:xfrm>
                          <a:off x="4814047" y="302110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" name="Oval 53"/>
                        <p:cNvSpPr/>
                        <p:nvPr/>
                      </p:nvSpPr>
                      <p:spPr>
                        <a:xfrm>
                          <a:off x="4800600" y="38481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5" name="Oval 54"/>
                        <p:cNvSpPr/>
                        <p:nvPr/>
                      </p:nvSpPr>
                      <p:spPr>
                        <a:xfrm>
                          <a:off x="4800600" y="4686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6" name="Oval 55"/>
                        <p:cNvSpPr/>
                        <p:nvPr/>
                      </p:nvSpPr>
                      <p:spPr>
                        <a:xfrm>
                          <a:off x="4793876" y="551777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2" name="Rounded Rectangle 1"/>
                    <p:cNvSpPr/>
                    <p:nvPr/>
                  </p:nvSpPr>
                  <p:spPr>
                    <a:xfrm>
                      <a:off x="3742218" y="582575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Rounded Rectangle 22"/>
                    <p:cNvSpPr/>
                    <p:nvPr/>
                  </p:nvSpPr>
                  <p:spPr>
                    <a:xfrm>
                      <a:off x="3789282" y="1438545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ounded Rectangle 23"/>
                    <p:cNvSpPr/>
                    <p:nvPr/>
                  </p:nvSpPr>
                  <p:spPr>
                    <a:xfrm>
                      <a:off x="3784252" y="2272773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Rounded Rectangle 24"/>
                    <p:cNvSpPr/>
                    <p:nvPr/>
                  </p:nvSpPr>
                  <p:spPr>
                    <a:xfrm>
                      <a:off x="3789282" y="3161931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Rounded Rectangle 25"/>
                    <p:cNvSpPr/>
                    <p:nvPr/>
                  </p:nvSpPr>
                  <p:spPr>
                    <a:xfrm>
                      <a:off x="3774192" y="4006458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Rounded Rectangle 26"/>
                    <p:cNvSpPr/>
                    <p:nvPr/>
                  </p:nvSpPr>
                  <p:spPr>
                    <a:xfrm>
                      <a:off x="3784252" y="4862429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Rounded Rectangle 27"/>
                    <p:cNvSpPr/>
                    <p:nvPr/>
                  </p:nvSpPr>
                  <p:spPr>
                    <a:xfrm>
                      <a:off x="3779222" y="5696657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2" name="TextBox 40">
                    <a:extLst>
                      <a:ext uri="{FF2B5EF4-FFF2-40B4-BE49-F238E27FC236}">
                        <a16:creationId xmlns:a16="http://schemas.microsoft.com/office/drawing/2014/main" id="{057F34C4-D656-4F4E-B1D8-D01117C3E357}"/>
                      </a:ext>
                    </a:extLst>
                  </p:cNvPr>
                  <p:cNvSpPr txBox="1"/>
                  <p:nvPr/>
                </p:nvSpPr>
                <p:spPr>
                  <a:xfrm>
                    <a:off x="6731547" y="120680"/>
                    <a:ext cx="4144993" cy="12003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bn-IN" sz="72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</a:t>
                    </a:r>
                    <a:r>
                      <a:rPr lang="en-US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dirty="0"/>
                  </a:p>
                </p:txBody>
              </p:sp>
            </p:grpSp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DA13AC9A-4377-48DC-BDAE-3FC8DC5B9C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5206" y="1446113"/>
                  <a:ext cx="3647451" cy="4170471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7C6BDEBF-986B-4B51-A456-478334358E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04365" y="1353385"/>
                  <a:ext cx="3798778" cy="4432649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7B49BED-C712-4DEB-8471-94F701E6A9B3}"/>
                  </a:ext>
                </a:extLst>
              </p:cNvPr>
              <p:cNvSpPr txBox="1"/>
              <p:nvPr/>
            </p:nvSpPr>
            <p:spPr>
              <a:xfrm>
                <a:off x="1712557" y="156144"/>
                <a:ext cx="369417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8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নূন</a:t>
                </a:r>
                <a:r>
                  <a:rPr lang="bn-IN" sz="4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D739419-2B0B-42E1-B016-E53753167820}"/>
                  </a:ext>
                </a:extLst>
              </p:cNvPr>
              <p:cNvSpPr txBox="1"/>
              <p:nvPr/>
            </p:nvSpPr>
            <p:spPr>
              <a:xfrm>
                <a:off x="7324087" y="127174"/>
                <a:ext cx="369417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8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ওয়াও </a:t>
                </a:r>
                <a:r>
                  <a:rPr lang="bn-IN" sz="4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81CF55A-CCBA-4409-957D-610C6800E557}"/>
                </a:ext>
              </a:extLst>
            </p:cNvPr>
            <p:cNvSpPr txBox="1"/>
            <p:nvPr/>
          </p:nvSpPr>
          <p:spPr>
            <a:xfrm>
              <a:off x="7637734" y="5711376"/>
              <a:ext cx="30668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Waaw</a:t>
              </a:r>
              <a:endParaRPr lang="en-US" sz="7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3924DAC-C038-4C5B-85BA-92835E42FE3D}"/>
                </a:ext>
              </a:extLst>
            </p:cNvPr>
            <p:cNvSpPr txBox="1"/>
            <p:nvPr/>
          </p:nvSpPr>
          <p:spPr>
            <a:xfrm>
              <a:off x="1640261" y="5615479"/>
              <a:ext cx="30668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Nuun</a:t>
              </a:r>
              <a:endParaRPr lang="en-US" sz="7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6338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2FB421D3-6784-48C4-9849-3560E32A9D66}"/>
              </a:ext>
            </a:extLst>
          </p:cNvPr>
          <p:cNvGrpSpPr/>
          <p:nvPr/>
        </p:nvGrpSpPr>
        <p:grpSpPr>
          <a:xfrm>
            <a:off x="1579763" y="120680"/>
            <a:ext cx="9863474" cy="6732927"/>
            <a:chOff x="1579763" y="120680"/>
            <a:chExt cx="9863474" cy="673292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90224B2-A526-47F8-8404-66AFE9FF00CA}"/>
                </a:ext>
              </a:extLst>
            </p:cNvPr>
            <p:cNvGrpSpPr/>
            <p:nvPr/>
          </p:nvGrpSpPr>
          <p:grpSpPr>
            <a:xfrm>
              <a:off x="1579763" y="120680"/>
              <a:ext cx="9752895" cy="6732927"/>
              <a:chOff x="1579763" y="120680"/>
              <a:chExt cx="9752895" cy="6732927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AF99CF4C-6C6D-437C-B957-07919D912060}"/>
                  </a:ext>
                </a:extLst>
              </p:cNvPr>
              <p:cNvGrpSpPr/>
              <p:nvPr/>
            </p:nvGrpSpPr>
            <p:grpSpPr>
              <a:xfrm>
                <a:off x="1579763" y="120680"/>
                <a:ext cx="9623380" cy="6732927"/>
                <a:chOff x="1579763" y="120680"/>
                <a:chExt cx="9623380" cy="6732927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729553A8-B35F-427C-8C53-05EC5CECCA52}"/>
                    </a:ext>
                  </a:extLst>
                </p:cNvPr>
                <p:cNvGrpSpPr/>
                <p:nvPr/>
              </p:nvGrpSpPr>
              <p:grpSpPr>
                <a:xfrm>
                  <a:off x="1579763" y="120680"/>
                  <a:ext cx="9623380" cy="6732927"/>
                  <a:chOff x="1579763" y="120680"/>
                  <a:chExt cx="9623380" cy="6732927"/>
                </a:xfrm>
              </p:grpSpPr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1579763" y="199131"/>
                    <a:ext cx="9623380" cy="6654476"/>
                    <a:chOff x="127543" y="310093"/>
                    <a:chExt cx="8864057" cy="6021946"/>
                  </a:xfrm>
                </p:grpSpPr>
                <p:grpSp>
                  <p:nvGrpSpPr>
                    <p:cNvPr id="16" name="Group 15"/>
                    <p:cNvGrpSpPr/>
                    <p:nvPr/>
                  </p:nvGrpSpPr>
                  <p:grpSpPr>
                    <a:xfrm>
                      <a:off x="4572000" y="312239"/>
                      <a:ext cx="4419600" cy="6019800"/>
                      <a:chOff x="4572000" y="304800"/>
                      <a:chExt cx="4419600" cy="6019800"/>
                    </a:xfrm>
                  </p:grpSpPr>
                  <p:sp>
                    <p:nvSpPr>
                      <p:cNvPr id="5" name="Rectangle 4"/>
                      <p:cNvSpPr/>
                      <p:nvPr/>
                    </p:nvSpPr>
                    <p:spPr>
                      <a:xfrm>
                        <a:off x="4572000" y="304800"/>
                        <a:ext cx="4419600" cy="6019800"/>
                      </a:xfrm>
                      <a:prstGeom prst="rect">
                        <a:avLst/>
                      </a:prstGeom>
                      <a:gradFill>
                        <a:gsLst>
                          <a:gs pos="51000">
                            <a:schemeClr val="accent6">
                              <a:lumMod val="60000"/>
                              <a:lumOff val="40000"/>
                            </a:schemeClr>
                          </a:gs>
                          <a:gs pos="36000">
                            <a:srgbClr val="D1C39F">
                              <a:lumMod val="86000"/>
                            </a:srgbClr>
                          </a:gs>
                        </a:gsLst>
                        <a:lin ang="5400000" scaled="0"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5" name="Group 14"/>
                      <p:cNvGrpSpPr/>
                      <p:nvPr/>
                    </p:nvGrpSpPr>
                    <p:grpSpPr>
                      <a:xfrm>
                        <a:off x="4753535" y="400050"/>
                        <a:ext cx="732865" cy="5829300"/>
                        <a:chOff x="4753535" y="495300"/>
                        <a:chExt cx="746312" cy="5708276"/>
                      </a:xfrm>
                    </p:grpSpPr>
                    <p:sp>
                      <p:nvSpPr>
                        <p:cNvPr id="6" name="Oval 5"/>
                        <p:cNvSpPr/>
                        <p:nvPr/>
                      </p:nvSpPr>
                      <p:spPr>
                        <a:xfrm>
                          <a:off x="4753535" y="495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" name="Oval 8"/>
                        <p:cNvSpPr/>
                        <p:nvPr/>
                      </p:nvSpPr>
                      <p:spPr>
                        <a:xfrm>
                          <a:off x="4793876" y="13335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" name="Oval 9"/>
                        <p:cNvSpPr/>
                        <p:nvPr/>
                      </p:nvSpPr>
                      <p:spPr>
                        <a:xfrm>
                          <a:off x="4814047" y="21717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" name="Oval 10"/>
                        <p:cNvSpPr/>
                        <p:nvPr/>
                      </p:nvSpPr>
                      <p:spPr>
                        <a:xfrm>
                          <a:off x="4814047" y="302110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" name="Oval 11"/>
                        <p:cNvSpPr/>
                        <p:nvPr/>
                      </p:nvSpPr>
                      <p:spPr>
                        <a:xfrm>
                          <a:off x="4800600" y="38481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" name="Oval 12"/>
                        <p:cNvSpPr/>
                        <p:nvPr/>
                      </p:nvSpPr>
                      <p:spPr>
                        <a:xfrm>
                          <a:off x="4800600" y="4686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" name="Oval 13"/>
                        <p:cNvSpPr/>
                        <p:nvPr/>
                      </p:nvSpPr>
                      <p:spPr>
                        <a:xfrm>
                          <a:off x="4793876" y="551777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10800000">
                      <a:off x="127543" y="310093"/>
                      <a:ext cx="4419600" cy="6019800"/>
                      <a:chOff x="4507210" y="292069"/>
                      <a:chExt cx="4419600" cy="6019800"/>
                    </a:xfrm>
                  </p:grpSpPr>
                  <p:sp>
                    <p:nvSpPr>
                      <p:cNvPr id="48" name="Rectangle 47"/>
                      <p:cNvSpPr/>
                      <p:nvPr/>
                    </p:nvSpPr>
                    <p:spPr>
                      <a:xfrm>
                        <a:off x="4507210" y="292069"/>
                        <a:ext cx="4419600" cy="6019800"/>
                      </a:xfrm>
                      <a:prstGeom prst="rect">
                        <a:avLst/>
                      </a:prstGeom>
                      <a:gradFill>
                        <a:gsLst>
                          <a:gs pos="51000">
                            <a:schemeClr val="accent6">
                              <a:lumMod val="60000"/>
                              <a:lumOff val="40000"/>
                            </a:schemeClr>
                          </a:gs>
                          <a:gs pos="36000">
                            <a:srgbClr val="D1C39F">
                              <a:lumMod val="86000"/>
                            </a:srgbClr>
                          </a:gs>
                        </a:gsLst>
                        <a:lin ang="5400000" scaled="0"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grpSp>
                    <p:nvGrpSpPr>
                      <p:cNvPr id="49" name="Group 48"/>
                      <p:cNvGrpSpPr/>
                      <p:nvPr/>
                    </p:nvGrpSpPr>
                    <p:grpSpPr>
                      <a:xfrm>
                        <a:off x="4753535" y="400050"/>
                        <a:ext cx="732865" cy="5829300"/>
                        <a:chOff x="4753535" y="495300"/>
                        <a:chExt cx="746312" cy="5708276"/>
                      </a:xfrm>
                    </p:grpSpPr>
                    <p:sp>
                      <p:nvSpPr>
                        <p:cNvPr id="50" name="Oval 49"/>
                        <p:cNvSpPr/>
                        <p:nvPr/>
                      </p:nvSpPr>
                      <p:spPr>
                        <a:xfrm>
                          <a:off x="4753535" y="495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1" name="Oval 50"/>
                        <p:cNvSpPr/>
                        <p:nvPr/>
                      </p:nvSpPr>
                      <p:spPr>
                        <a:xfrm>
                          <a:off x="4793876" y="13335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2" name="Oval 51"/>
                        <p:cNvSpPr/>
                        <p:nvPr/>
                      </p:nvSpPr>
                      <p:spPr>
                        <a:xfrm>
                          <a:off x="4814047" y="21717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3" name="Oval 52"/>
                        <p:cNvSpPr/>
                        <p:nvPr/>
                      </p:nvSpPr>
                      <p:spPr>
                        <a:xfrm>
                          <a:off x="4814047" y="302110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" name="Oval 53"/>
                        <p:cNvSpPr/>
                        <p:nvPr/>
                      </p:nvSpPr>
                      <p:spPr>
                        <a:xfrm>
                          <a:off x="4800600" y="38481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5" name="Oval 54"/>
                        <p:cNvSpPr/>
                        <p:nvPr/>
                      </p:nvSpPr>
                      <p:spPr>
                        <a:xfrm>
                          <a:off x="4800600" y="4686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6" name="Oval 55"/>
                        <p:cNvSpPr/>
                        <p:nvPr/>
                      </p:nvSpPr>
                      <p:spPr>
                        <a:xfrm>
                          <a:off x="4793876" y="551777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2" name="Rounded Rectangle 1"/>
                    <p:cNvSpPr/>
                    <p:nvPr/>
                  </p:nvSpPr>
                  <p:spPr>
                    <a:xfrm>
                      <a:off x="3742218" y="582575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Rounded Rectangle 22"/>
                    <p:cNvSpPr/>
                    <p:nvPr/>
                  </p:nvSpPr>
                  <p:spPr>
                    <a:xfrm>
                      <a:off x="3789282" y="1438545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ounded Rectangle 23"/>
                    <p:cNvSpPr/>
                    <p:nvPr/>
                  </p:nvSpPr>
                  <p:spPr>
                    <a:xfrm>
                      <a:off x="3784252" y="2272773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Rounded Rectangle 24"/>
                    <p:cNvSpPr/>
                    <p:nvPr/>
                  </p:nvSpPr>
                  <p:spPr>
                    <a:xfrm>
                      <a:off x="3789282" y="3161931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Rounded Rectangle 25"/>
                    <p:cNvSpPr/>
                    <p:nvPr/>
                  </p:nvSpPr>
                  <p:spPr>
                    <a:xfrm>
                      <a:off x="3774192" y="4006458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Rounded Rectangle 26"/>
                    <p:cNvSpPr/>
                    <p:nvPr/>
                  </p:nvSpPr>
                  <p:spPr>
                    <a:xfrm>
                      <a:off x="3784252" y="4862429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Rounded Rectangle 27"/>
                    <p:cNvSpPr/>
                    <p:nvPr/>
                  </p:nvSpPr>
                  <p:spPr>
                    <a:xfrm>
                      <a:off x="3779222" y="5696657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2" name="TextBox 40">
                    <a:extLst>
                      <a:ext uri="{FF2B5EF4-FFF2-40B4-BE49-F238E27FC236}">
                        <a16:creationId xmlns:a16="http://schemas.microsoft.com/office/drawing/2014/main" id="{057F34C4-D656-4F4E-B1D8-D01117C3E357}"/>
                      </a:ext>
                    </a:extLst>
                  </p:cNvPr>
                  <p:cNvSpPr txBox="1"/>
                  <p:nvPr/>
                </p:nvSpPr>
                <p:spPr>
                  <a:xfrm>
                    <a:off x="6731547" y="120680"/>
                    <a:ext cx="4144993" cy="12003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bn-IN" sz="72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</a:t>
                    </a:r>
                    <a:r>
                      <a:rPr lang="en-US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dirty="0"/>
                  </a:p>
                </p:txBody>
              </p:sp>
            </p:grpSp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37F69A1B-4A49-4380-8A1D-55CAFAF589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53547" y="1177779"/>
                  <a:ext cx="4026908" cy="4026908"/>
                </a:xfrm>
                <a:prstGeom prst="rect">
                  <a:avLst/>
                </a:prstGeom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31477324-BAE4-4B49-B9F8-CB548B1702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0555" y="1252637"/>
                  <a:ext cx="2995181" cy="4363947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38AF54E-EB4A-4C18-8840-EFBA102F0BE1}"/>
                  </a:ext>
                </a:extLst>
              </p:cNvPr>
              <p:cNvSpPr txBox="1"/>
              <p:nvPr/>
            </p:nvSpPr>
            <p:spPr>
              <a:xfrm>
                <a:off x="1712557" y="156144"/>
                <a:ext cx="369417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8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হাঁ </a:t>
                </a:r>
                <a:r>
                  <a:rPr lang="bn-IN" sz="4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9C001FD-6138-4C1E-933C-ACBC73676199}"/>
                  </a:ext>
                </a:extLst>
              </p:cNvPr>
              <p:cNvSpPr txBox="1"/>
              <p:nvPr/>
            </p:nvSpPr>
            <p:spPr>
              <a:xfrm>
                <a:off x="7392342" y="156145"/>
                <a:ext cx="394031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8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লাম-আলিফ</a:t>
                </a:r>
                <a:r>
                  <a:rPr lang="bn-IN" sz="4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EF13B9A-3D8F-465E-95BF-A7CC9DD5861D}"/>
                </a:ext>
              </a:extLst>
            </p:cNvPr>
            <p:cNvSpPr txBox="1"/>
            <p:nvPr/>
          </p:nvSpPr>
          <p:spPr>
            <a:xfrm>
              <a:off x="6946801" y="5439655"/>
              <a:ext cx="44964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Laam-Alif</a:t>
              </a:r>
              <a:endPara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B537194-5CD5-4857-B869-A292C780E3DF}"/>
                </a:ext>
              </a:extLst>
            </p:cNvPr>
            <p:cNvSpPr txBox="1"/>
            <p:nvPr/>
          </p:nvSpPr>
          <p:spPr>
            <a:xfrm>
              <a:off x="2111809" y="5185869"/>
              <a:ext cx="30668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Haa</a:t>
              </a:r>
              <a:endParaRPr lang="en-US" sz="7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7603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094C4D8D-404B-43C3-94DF-1EF36914452E}"/>
              </a:ext>
            </a:extLst>
          </p:cNvPr>
          <p:cNvGrpSpPr/>
          <p:nvPr/>
        </p:nvGrpSpPr>
        <p:grpSpPr>
          <a:xfrm>
            <a:off x="1579763" y="120680"/>
            <a:ext cx="9863474" cy="6732927"/>
            <a:chOff x="1579763" y="120680"/>
            <a:chExt cx="9863474" cy="673292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DC0F6A0-A1C5-4188-850E-A4E43B24AEF2}"/>
                </a:ext>
              </a:extLst>
            </p:cNvPr>
            <p:cNvGrpSpPr/>
            <p:nvPr/>
          </p:nvGrpSpPr>
          <p:grpSpPr>
            <a:xfrm>
              <a:off x="1579763" y="120680"/>
              <a:ext cx="9863474" cy="6732927"/>
              <a:chOff x="1579763" y="120680"/>
              <a:chExt cx="9863474" cy="6732927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4FD9A4F-9709-4E0D-B803-C772105E36B8}"/>
                  </a:ext>
                </a:extLst>
              </p:cNvPr>
              <p:cNvGrpSpPr/>
              <p:nvPr/>
            </p:nvGrpSpPr>
            <p:grpSpPr>
              <a:xfrm>
                <a:off x="1579763" y="120680"/>
                <a:ext cx="9623380" cy="6732927"/>
                <a:chOff x="1579763" y="120680"/>
                <a:chExt cx="9623380" cy="6732927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729553A8-B35F-427C-8C53-05EC5CECCA52}"/>
                    </a:ext>
                  </a:extLst>
                </p:cNvPr>
                <p:cNvGrpSpPr/>
                <p:nvPr/>
              </p:nvGrpSpPr>
              <p:grpSpPr>
                <a:xfrm>
                  <a:off x="1579763" y="120680"/>
                  <a:ext cx="9623380" cy="6732927"/>
                  <a:chOff x="1579763" y="120680"/>
                  <a:chExt cx="9623380" cy="6732927"/>
                </a:xfrm>
              </p:grpSpPr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1579763" y="199131"/>
                    <a:ext cx="9623380" cy="6654476"/>
                    <a:chOff x="127543" y="310093"/>
                    <a:chExt cx="8864057" cy="6021946"/>
                  </a:xfrm>
                </p:grpSpPr>
                <p:grpSp>
                  <p:nvGrpSpPr>
                    <p:cNvPr id="16" name="Group 15"/>
                    <p:cNvGrpSpPr/>
                    <p:nvPr/>
                  </p:nvGrpSpPr>
                  <p:grpSpPr>
                    <a:xfrm>
                      <a:off x="4572000" y="312239"/>
                      <a:ext cx="4419600" cy="6019800"/>
                      <a:chOff x="4572000" y="304800"/>
                      <a:chExt cx="4419600" cy="6019800"/>
                    </a:xfrm>
                  </p:grpSpPr>
                  <p:sp>
                    <p:nvSpPr>
                      <p:cNvPr id="5" name="Rectangle 4"/>
                      <p:cNvSpPr/>
                      <p:nvPr/>
                    </p:nvSpPr>
                    <p:spPr>
                      <a:xfrm>
                        <a:off x="4572000" y="304800"/>
                        <a:ext cx="4419600" cy="6019800"/>
                      </a:xfrm>
                      <a:prstGeom prst="rect">
                        <a:avLst/>
                      </a:prstGeom>
                      <a:gradFill>
                        <a:gsLst>
                          <a:gs pos="51000">
                            <a:schemeClr val="accent6">
                              <a:lumMod val="60000"/>
                              <a:lumOff val="40000"/>
                            </a:schemeClr>
                          </a:gs>
                          <a:gs pos="36000">
                            <a:srgbClr val="D1C39F">
                              <a:lumMod val="86000"/>
                            </a:srgbClr>
                          </a:gs>
                        </a:gsLst>
                        <a:lin ang="5400000" scaled="0"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5" name="Group 14"/>
                      <p:cNvGrpSpPr/>
                      <p:nvPr/>
                    </p:nvGrpSpPr>
                    <p:grpSpPr>
                      <a:xfrm>
                        <a:off x="4753535" y="400050"/>
                        <a:ext cx="732865" cy="5829300"/>
                        <a:chOff x="4753535" y="495300"/>
                        <a:chExt cx="746312" cy="5708276"/>
                      </a:xfrm>
                    </p:grpSpPr>
                    <p:sp>
                      <p:nvSpPr>
                        <p:cNvPr id="6" name="Oval 5"/>
                        <p:cNvSpPr/>
                        <p:nvPr/>
                      </p:nvSpPr>
                      <p:spPr>
                        <a:xfrm>
                          <a:off x="4753535" y="495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" name="Oval 8"/>
                        <p:cNvSpPr/>
                        <p:nvPr/>
                      </p:nvSpPr>
                      <p:spPr>
                        <a:xfrm>
                          <a:off x="4793876" y="13335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" name="Oval 9"/>
                        <p:cNvSpPr/>
                        <p:nvPr/>
                      </p:nvSpPr>
                      <p:spPr>
                        <a:xfrm>
                          <a:off x="4814047" y="21717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" name="Oval 10"/>
                        <p:cNvSpPr/>
                        <p:nvPr/>
                      </p:nvSpPr>
                      <p:spPr>
                        <a:xfrm>
                          <a:off x="4814047" y="302110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" name="Oval 11"/>
                        <p:cNvSpPr/>
                        <p:nvPr/>
                      </p:nvSpPr>
                      <p:spPr>
                        <a:xfrm>
                          <a:off x="4800600" y="38481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" name="Oval 12"/>
                        <p:cNvSpPr/>
                        <p:nvPr/>
                      </p:nvSpPr>
                      <p:spPr>
                        <a:xfrm>
                          <a:off x="4800600" y="4686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" name="Oval 13"/>
                        <p:cNvSpPr/>
                        <p:nvPr/>
                      </p:nvSpPr>
                      <p:spPr>
                        <a:xfrm>
                          <a:off x="4793876" y="551777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10800000">
                      <a:off x="127543" y="310093"/>
                      <a:ext cx="4419600" cy="6019800"/>
                      <a:chOff x="4507210" y="292069"/>
                      <a:chExt cx="4419600" cy="6019800"/>
                    </a:xfrm>
                  </p:grpSpPr>
                  <p:sp>
                    <p:nvSpPr>
                      <p:cNvPr id="48" name="Rectangle 47"/>
                      <p:cNvSpPr/>
                      <p:nvPr/>
                    </p:nvSpPr>
                    <p:spPr>
                      <a:xfrm>
                        <a:off x="4507210" y="292069"/>
                        <a:ext cx="4419600" cy="6019800"/>
                      </a:xfrm>
                      <a:prstGeom prst="rect">
                        <a:avLst/>
                      </a:prstGeom>
                      <a:gradFill>
                        <a:gsLst>
                          <a:gs pos="51000">
                            <a:schemeClr val="accent6">
                              <a:lumMod val="60000"/>
                              <a:lumOff val="40000"/>
                            </a:schemeClr>
                          </a:gs>
                          <a:gs pos="36000">
                            <a:srgbClr val="D1C39F">
                              <a:lumMod val="86000"/>
                            </a:srgbClr>
                          </a:gs>
                        </a:gsLst>
                        <a:lin ang="5400000" scaled="0"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grpSp>
                    <p:nvGrpSpPr>
                      <p:cNvPr id="49" name="Group 48"/>
                      <p:cNvGrpSpPr/>
                      <p:nvPr/>
                    </p:nvGrpSpPr>
                    <p:grpSpPr>
                      <a:xfrm>
                        <a:off x="4753535" y="400050"/>
                        <a:ext cx="732865" cy="5829300"/>
                        <a:chOff x="4753535" y="495300"/>
                        <a:chExt cx="746312" cy="5708276"/>
                      </a:xfrm>
                    </p:grpSpPr>
                    <p:sp>
                      <p:nvSpPr>
                        <p:cNvPr id="50" name="Oval 49"/>
                        <p:cNvSpPr/>
                        <p:nvPr/>
                      </p:nvSpPr>
                      <p:spPr>
                        <a:xfrm>
                          <a:off x="4753535" y="495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1" name="Oval 50"/>
                        <p:cNvSpPr/>
                        <p:nvPr/>
                      </p:nvSpPr>
                      <p:spPr>
                        <a:xfrm>
                          <a:off x="4793876" y="13335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2" name="Oval 51"/>
                        <p:cNvSpPr/>
                        <p:nvPr/>
                      </p:nvSpPr>
                      <p:spPr>
                        <a:xfrm>
                          <a:off x="4814047" y="21717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3" name="Oval 52"/>
                        <p:cNvSpPr/>
                        <p:nvPr/>
                      </p:nvSpPr>
                      <p:spPr>
                        <a:xfrm>
                          <a:off x="4814047" y="302110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" name="Oval 53"/>
                        <p:cNvSpPr/>
                        <p:nvPr/>
                      </p:nvSpPr>
                      <p:spPr>
                        <a:xfrm>
                          <a:off x="4800600" y="38481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5" name="Oval 54"/>
                        <p:cNvSpPr/>
                        <p:nvPr/>
                      </p:nvSpPr>
                      <p:spPr>
                        <a:xfrm>
                          <a:off x="4800600" y="4686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6" name="Oval 55"/>
                        <p:cNvSpPr/>
                        <p:nvPr/>
                      </p:nvSpPr>
                      <p:spPr>
                        <a:xfrm>
                          <a:off x="4793876" y="551777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2" name="Rounded Rectangle 1"/>
                    <p:cNvSpPr/>
                    <p:nvPr/>
                  </p:nvSpPr>
                  <p:spPr>
                    <a:xfrm>
                      <a:off x="3742218" y="582575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Rounded Rectangle 22"/>
                    <p:cNvSpPr/>
                    <p:nvPr/>
                  </p:nvSpPr>
                  <p:spPr>
                    <a:xfrm>
                      <a:off x="3789282" y="1438545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ounded Rectangle 23"/>
                    <p:cNvSpPr/>
                    <p:nvPr/>
                  </p:nvSpPr>
                  <p:spPr>
                    <a:xfrm>
                      <a:off x="3784252" y="2272773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Rounded Rectangle 24"/>
                    <p:cNvSpPr/>
                    <p:nvPr/>
                  </p:nvSpPr>
                  <p:spPr>
                    <a:xfrm>
                      <a:off x="3789282" y="3161931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Rounded Rectangle 25"/>
                    <p:cNvSpPr/>
                    <p:nvPr/>
                  </p:nvSpPr>
                  <p:spPr>
                    <a:xfrm>
                      <a:off x="3774192" y="4006458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Rounded Rectangle 26"/>
                    <p:cNvSpPr/>
                    <p:nvPr/>
                  </p:nvSpPr>
                  <p:spPr>
                    <a:xfrm>
                      <a:off x="3784252" y="4862429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Rounded Rectangle 27"/>
                    <p:cNvSpPr/>
                    <p:nvPr/>
                  </p:nvSpPr>
                  <p:spPr>
                    <a:xfrm>
                      <a:off x="3779222" y="5696657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2" name="TextBox 40">
                    <a:extLst>
                      <a:ext uri="{FF2B5EF4-FFF2-40B4-BE49-F238E27FC236}">
                        <a16:creationId xmlns:a16="http://schemas.microsoft.com/office/drawing/2014/main" id="{057F34C4-D656-4F4E-B1D8-D01117C3E357}"/>
                      </a:ext>
                    </a:extLst>
                  </p:cNvPr>
                  <p:cNvSpPr txBox="1"/>
                  <p:nvPr/>
                </p:nvSpPr>
                <p:spPr>
                  <a:xfrm>
                    <a:off x="6731547" y="120680"/>
                    <a:ext cx="4144993" cy="12003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bn-IN" sz="72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</a:t>
                    </a:r>
                    <a:r>
                      <a:rPr lang="en-US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dirty="0"/>
                  </a:p>
                </p:txBody>
              </p:sp>
            </p:grpSp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FAC36CFF-D52E-473E-8018-AE63F8ED04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8200" y="1228609"/>
                  <a:ext cx="3633195" cy="4438583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20039B4-7DD0-4017-917F-92F4EE740D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1170" y="1354602"/>
                <a:ext cx="3778480" cy="4261982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D382C5F-3E76-4695-8658-9033FE7EA836}"/>
                  </a:ext>
                </a:extLst>
              </p:cNvPr>
              <p:cNvSpPr txBox="1"/>
              <p:nvPr/>
            </p:nvSpPr>
            <p:spPr>
              <a:xfrm>
                <a:off x="1712557" y="156144"/>
                <a:ext cx="369417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8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হামজা </a:t>
                </a:r>
                <a:r>
                  <a:rPr lang="bn-IN" sz="4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50717D2-CBBC-4E00-BBDA-1F47F49ED171}"/>
                  </a:ext>
                </a:extLst>
              </p:cNvPr>
              <p:cNvSpPr txBox="1"/>
              <p:nvPr/>
            </p:nvSpPr>
            <p:spPr>
              <a:xfrm>
                <a:off x="7749063" y="290318"/>
                <a:ext cx="369417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8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ইয়া </a:t>
                </a:r>
                <a:r>
                  <a:rPr lang="bn-IN" sz="4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7655F47-5263-43B6-945B-E66F1FED7DE0}"/>
                </a:ext>
              </a:extLst>
            </p:cNvPr>
            <p:cNvSpPr txBox="1"/>
            <p:nvPr/>
          </p:nvSpPr>
          <p:spPr>
            <a:xfrm>
              <a:off x="7643253" y="5363203"/>
              <a:ext cx="30668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Yaa</a:t>
              </a:r>
              <a:endParaRPr lang="en-US" sz="7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6662FBA-078C-4B01-B156-01C4A38FF9B0}"/>
                </a:ext>
              </a:extLst>
            </p:cNvPr>
            <p:cNvSpPr txBox="1"/>
            <p:nvPr/>
          </p:nvSpPr>
          <p:spPr>
            <a:xfrm>
              <a:off x="1797880" y="5616584"/>
              <a:ext cx="30668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Hamja</a:t>
              </a:r>
              <a:endParaRPr lang="en-US" sz="7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4726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6D01A0-D34F-43E3-9234-045284E25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62" y="90887"/>
            <a:ext cx="5717676" cy="66762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9024AF-ED72-484E-AB06-05E542F00C03}"/>
              </a:ext>
            </a:extLst>
          </p:cNvPr>
          <p:cNvSpPr txBox="1"/>
          <p:nvPr/>
        </p:nvSpPr>
        <p:spPr>
          <a:xfrm>
            <a:off x="942535" y="181775"/>
            <a:ext cx="10367890" cy="66762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1245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245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93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A48EFB64-1AAA-4E60-A4B7-701F997845E8}"/>
              </a:ext>
            </a:extLst>
          </p:cNvPr>
          <p:cNvGrpSpPr/>
          <p:nvPr/>
        </p:nvGrpSpPr>
        <p:grpSpPr>
          <a:xfrm>
            <a:off x="1546995" y="120680"/>
            <a:ext cx="9656148" cy="6732927"/>
            <a:chOff x="1546995" y="120680"/>
            <a:chExt cx="9656148" cy="673292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69F5318-9942-46CE-9426-3F66FC5722D9}"/>
                </a:ext>
              </a:extLst>
            </p:cNvPr>
            <p:cNvGrpSpPr/>
            <p:nvPr/>
          </p:nvGrpSpPr>
          <p:grpSpPr>
            <a:xfrm>
              <a:off x="1546995" y="120680"/>
              <a:ext cx="9656148" cy="6732927"/>
              <a:chOff x="1546995" y="120680"/>
              <a:chExt cx="9656148" cy="6732927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729553A8-B35F-427C-8C53-05EC5CECCA52}"/>
                  </a:ext>
                </a:extLst>
              </p:cNvPr>
              <p:cNvGrpSpPr/>
              <p:nvPr/>
            </p:nvGrpSpPr>
            <p:grpSpPr>
              <a:xfrm>
                <a:off x="1579763" y="120680"/>
                <a:ext cx="9623380" cy="6732927"/>
                <a:chOff x="1579763" y="120680"/>
                <a:chExt cx="9623380" cy="6732927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1579763" y="199131"/>
                  <a:ext cx="9623380" cy="6654476"/>
                  <a:chOff x="127543" y="310093"/>
                  <a:chExt cx="8864057" cy="6021946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4419600" cy="6019800"/>
                    <a:chOff x="4572000" y="304800"/>
                    <a:chExt cx="4419600" cy="6019800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4419600" cy="6019800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127543" y="310093"/>
                    <a:ext cx="4419600" cy="6019800"/>
                    <a:chOff x="4507210" y="292069"/>
                    <a:chExt cx="4419600" cy="6019800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92069"/>
                      <a:ext cx="4419600" cy="6019800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2" name="TextBox 40">
                  <a:extLst>
                    <a:ext uri="{FF2B5EF4-FFF2-40B4-BE49-F238E27FC236}">
                      <a16:creationId xmlns:a16="http://schemas.microsoft.com/office/drawing/2014/main" id="{057F34C4-D656-4F4E-B1D8-D01117C3E357}"/>
                    </a:ext>
                  </a:extLst>
                </p:cNvPr>
                <p:cNvSpPr txBox="1"/>
                <p:nvPr/>
              </p:nvSpPr>
              <p:spPr>
                <a:xfrm>
                  <a:off x="6731547" y="120680"/>
                  <a:ext cx="4144993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72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dirty="0"/>
                </a:p>
              </p:txBody>
            </p:sp>
          </p:grp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1032331-AE55-4371-9FE8-C223F90B58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4718" y="306758"/>
                <a:ext cx="3792357" cy="5953366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B7E78113-2EF8-4004-A216-75FE129911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6995" y="290318"/>
                <a:ext cx="3813935" cy="4281682"/>
              </a:xfrm>
              <a:prstGeom prst="rect">
                <a:avLst/>
              </a:prstGeom>
            </p:spPr>
          </p:pic>
        </p:grp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3F04D5F5-0ACA-4AA1-8629-F3119AF0E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0564" y="4699570"/>
              <a:ext cx="2414084" cy="193126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1B1E6D24-5139-40AD-A7D6-815A2537A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7689" y="4806373"/>
              <a:ext cx="1975328" cy="1702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8831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7791" y="228600"/>
            <a:ext cx="11263181" cy="6400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সবাইকেধন্যবাদ</a:t>
            </a:r>
            <a:endParaRPr lang="en-US" sz="1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552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>
            <a:extLst>
              <a:ext uri="{FF2B5EF4-FFF2-40B4-BE49-F238E27FC236}">
                <a16:creationId xmlns:a16="http://schemas.microsoft.com/office/drawing/2014/main" id="{311FC005-AC5A-4640-A88B-50BF32D0E094}"/>
              </a:ext>
            </a:extLst>
          </p:cNvPr>
          <p:cNvSpPr txBox="1"/>
          <p:nvPr/>
        </p:nvSpPr>
        <p:spPr>
          <a:xfrm>
            <a:off x="267286" y="2963919"/>
            <a:ext cx="5828714" cy="35548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সারমারা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নাছির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দ্যালয়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বকশীগঞ্জ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০১৭২২-৭০৩৭২৭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saifulislambtt</a:t>
            </a:r>
            <a:r>
              <a:rPr lang="b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A0F733-AA22-49C3-9C12-F0579DE1D9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" y="107389"/>
            <a:ext cx="2120957" cy="26511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EA79A1-D878-4245-90AC-2B541E365CE0}"/>
              </a:ext>
            </a:extLst>
          </p:cNvPr>
          <p:cNvSpPr/>
          <p:nvPr/>
        </p:nvSpPr>
        <p:spPr>
          <a:xfrm>
            <a:off x="6137148" y="2946055"/>
            <a:ext cx="5787566" cy="36657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শ্রেণি- </a:t>
            </a:r>
            <a:r>
              <a:rPr lang="bn-IN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প্রাক প্রাথমিক  </a:t>
            </a:r>
            <a:r>
              <a:rPr lang="en-US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alt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বিষয়:</a:t>
            </a:r>
            <a:r>
              <a:rPr lang="en-US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আরবি   </a:t>
            </a:r>
          </a:p>
          <a:p>
            <a:r>
              <a:rPr lang="bn-IN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0</a:t>
            </a:r>
            <a:r>
              <a:rPr lang="bn-IN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মিঃ</a:t>
            </a:r>
          </a:p>
          <a:p>
            <a:r>
              <a:rPr lang="bn-IN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তারিখঃ২০/০৮/২০২০ইং   </a:t>
            </a:r>
            <a:endParaRPr lang="bn-BD" alt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379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B986EE-0739-445A-A24A-70796992A035}"/>
              </a:ext>
            </a:extLst>
          </p:cNvPr>
          <p:cNvGrpSpPr/>
          <p:nvPr/>
        </p:nvGrpSpPr>
        <p:grpSpPr>
          <a:xfrm>
            <a:off x="1812235" y="112542"/>
            <a:ext cx="9870308" cy="6745458"/>
            <a:chOff x="277775" y="292125"/>
            <a:chExt cx="9054876" cy="618818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257B20-C67D-45E5-9173-F96654797D45}"/>
                </a:ext>
              </a:extLst>
            </p:cNvPr>
            <p:cNvGrpSpPr/>
            <p:nvPr/>
          </p:nvGrpSpPr>
          <p:grpSpPr>
            <a:xfrm>
              <a:off x="277775" y="292125"/>
              <a:ext cx="9054876" cy="6188185"/>
              <a:chOff x="277775" y="292125"/>
              <a:chExt cx="9054876" cy="6188185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C73E3A0-4143-44D5-B247-A914342F38D2}"/>
                  </a:ext>
                </a:extLst>
              </p:cNvPr>
              <p:cNvGrpSpPr/>
              <p:nvPr/>
            </p:nvGrpSpPr>
            <p:grpSpPr>
              <a:xfrm>
                <a:off x="277775" y="367465"/>
                <a:ext cx="9054876" cy="6112845"/>
                <a:chOff x="277775" y="367465"/>
                <a:chExt cx="9054876" cy="6112845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0DBD448D-891E-44C6-A581-D7F55FFACB6A}"/>
                    </a:ext>
                  </a:extLst>
                </p:cNvPr>
                <p:cNvGrpSpPr/>
                <p:nvPr/>
              </p:nvGrpSpPr>
              <p:grpSpPr>
                <a:xfrm>
                  <a:off x="277775" y="367465"/>
                  <a:ext cx="8922081" cy="6112845"/>
                  <a:chOff x="178907" y="297362"/>
                  <a:chExt cx="8922081" cy="6024601"/>
                </a:xfrm>
              </p:grpSpPr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F7030565-6409-46B5-AE44-2980B2B6F5FA}"/>
                      </a:ext>
                    </a:extLst>
                  </p:cNvPr>
                  <p:cNvGrpSpPr/>
                  <p:nvPr/>
                </p:nvGrpSpPr>
                <p:grpSpPr>
                  <a:xfrm>
                    <a:off x="4615148" y="302162"/>
                    <a:ext cx="4485840" cy="6019801"/>
                    <a:chOff x="4137478" y="159901"/>
                    <a:chExt cx="4881231" cy="6538198"/>
                  </a:xfrm>
                </p:grpSpPr>
                <p:grpSp>
                  <p:nvGrpSpPr>
                    <p:cNvPr id="52" name="Group 51">
                      <a:extLst>
                        <a:ext uri="{FF2B5EF4-FFF2-40B4-BE49-F238E27FC236}">
                          <a16:creationId xmlns:a16="http://schemas.microsoft.com/office/drawing/2014/main" id="{D44CA3D6-E384-4302-BB78-70EFC34ED6D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37478" y="159901"/>
                      <a:ext cx="4881231" cy="6538198"/>
                      <a:chOff x="4572000" y="304800"/>
                      <a:chExt cx="4419600" cy="6019800"/>
                    </a:xfrm>
                  </p:grpSpPr>
                  <p:sp>
                    <p:nvSpPr>
                      <p:cNvPr id="54" name="Rectangle 53">
                        <a:extLst>
                          <a:ext uri="{FF2B5EF4-FFF2-40B4-BE49-F238E27FC236}">
                            <a16:creationId xmlns:a16="http://schemas.microsoft.com/office/drawing/2014/main" id="{0585A398-7439-4584-AB82-C392571684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72000" y="304800"/>
                        <a:ext cx="4419600" cy="6019800"/>
                      </a:xfrm>
                      <a:prstGeom prst="rect">
                        <a:avLst/>
                      </a:prstGeom>
                      <a:gradFill>
                        <a:gsLst>
                          <a:gs pos="51000">
                            <a:schemeClr val="accent6">
                              <a:lumMod val="60000"/>
                              <a:lumOff val="40000"/>
                            </a:schemeClr>
                          </a:gs>
                          <a:gs pos="36000">
                            <a:srgbClr val="D1C39F">
                              <a:lumMod val="86000"/>
                            </a:srgbClr>
                          </a:gs>
                        </a:gsLst>
                        <a:lin ang="5400000" scaled="0"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/>
                      </a:p>
                    </p:txBody>
                  </p:sp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121E5D13-917E-4F04-9585-61B9C3946F4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753535" y="400050"/>
                        <a:ext cx="732865" cy="5829301"/>
                        <a:chOff x="4753535" y="495300"/>
                        <a:chExt cx="746312" cy="5708276"/>
                      </a:xfrm>
                    </p:grpSpPr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0E3EDE0A-C630-41B4-8E4C-04C0E845EFF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53535" y="495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7" name="Oval 56">
                          <a:extLst>
                            <a:ext uri="{FF2B5EF4-FFF2-40B4-BE49-F238E27FC236}">
                              <a16:creationId xmlns:a16="http://schemas.microsoft.com/office/drawing/2014/main" id="{8DD27880-B926-45CC-991A-8D12B8DE71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93876" y="13335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AADCED89-4336-408F-B7FB-5661B5D855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14047" y="21717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9" name="Oval 58">
                          <a:extLst>
                            <a:ext uri="{FF2B5EF4-FFF2-40B4-BE49-F238E27FC236}">
                              <a16:creationId xmlns:a16="http://schemas.microsoft.com/office/drawing/2014/main" id="{1A0DA94E-A0B5-444C-9081-B79AB60B31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14047" y="302110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" name="Oval 59">
                          <a:extLst>
                            <a:ext uri="{FF2B5EF4-FFF2-40B4-BE49-F238E27FC236}">
                              <a16:creationId xmlns:a16="http://schemas.microsoft.com/office/drawing/2014/main" id="{8BEE2E45-3960-4FEF-997A-36B79A1DC1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00600" y="38481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1" name="Oval 60">
                          <a:extLst>
                            <a:ext uri="{FF2B5EF4-FFF2-40B4-BE49-F238E27FC236}">
                              <a16:creationId xmlns:a16="http://schemas.microsoft.com/office/drawing/2014/main" id="{B1508D80-3F8F-40A2-802D-DD81FDC048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00600" y="4686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2" name="Oval 61">
                          <a:extLst>
                            <a:ext uri="{FF2B5EF4-FFF2-40B4-BE49-F238E27FC236}">
                              <a16:creationId xmlns:a16="http://schemas.microsoft.com/office/drawing/2014/main" id="{10AF5177-F81B-4B7B-80D2-D7372DB8E5E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93876" y="551777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53" name="Rounded Rectangle 56">
                      <a:extLst>
                        <a:ext uri="{FF2B5EF4-FFF2-40B4-BE49-F238E27FC236}">
                          <a16:creationId xmlns:a16="http://schemas.microsoft.com/office/drawing/2014/main" id="{46AEB8AF-835C-4410-8AC1-F4E874616D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7388" y="178960"/>
                      <a:ext cx="3700316" cy="1056223"/>
                    </a:xfrm>
                    <a:prstGeom prst="roundRect">
                      <a:avLst/>
                    </a:prstGeom>
                    <a:gradFill flip="none" rotWithShape="1">
                      <a:gsLst>
                        <a:gs pos="59000">
                          <a:srgbClr val="00B0F0">
                            <a:lumMod val="54000"/>
                            <a:lumOff val="46000"/>
                          </a:srgbClr>
                        </a:gs>
                        <a:gs pos="15000">
                          <a:srgbClr val="0070C0"/>
                        </a:gs>
                      </a:gsLst>
                      <a:lin ang="3600000" scaled="0"/>
                      <a:tileRect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bn-IN" sz="32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আরবি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বর্ণ</a:t>
                      </a:r>
                      <a:r>
                        <a:rPr lang="bn-IN" sz="32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bn-IN" sz="32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ল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bn-IN" sz="32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 শিক্ষা </a:t>
                      </a:r>
                      <a:endParaRPr lang="en-US" sz="32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p:txBody>
                </p:sp>
              </p:grpSp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92D9960D-FD38-4C11-B426-89C55F30DB53}"/>
                      </a:ext>
                    </a:extLst>
                  </p:cNvPr>
                  <p:cNvGrpSpPr/>
                  <p:nvPr/>
                </p:nvGrpSpPr>
                <p:grpSpPr>
                  <a:xfrm>
                    <a:off x="178907" y="297362"/>
                    <a:ext cx="5307493" cy="6019800"/>
                    <a:chOff x="178907" y="297362"/>
                    <a:chExt cx="5307493" cy="6019800"/>
                  </a:xfrm>
                </p:grpSpPr>
                <p:grpSp>
                  <p:nvGrpSpPr>
                    <p:cNvPr id="27" name="Group 26">
                      <a:extLst>
                        <a:ext uri="{FF2B5EF4-FFF2-40B4-BE49-F238E27FC236}">
                          <a16:creationId xmlns:a16="http://schemas.microsoft.com/office/drawing/2014/main" id="{AFDC713C-6CAE-46FE-AFE0-CF8E81F4F2E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53535" y="407489"/>
                      <a:ext cx="732865" cy="5829301"/>
                      <a:chOff x="4753535" y="495300"/>
                      <a:chExt cx="746312" cy="5708276"/>
                    </a:xfrm>
                  </p:grpSpPr>
                  <p:sp>
                    <p:nvSpPr>
                      <p:cNvPr id="45" name="Oval 44">
                        <a:extLst>
                          <a:ext uri="{FF2B5EF4-FFF2-40B4-BE49-F238E27FC236}">
                            <a16:creationId xmlns:a16="http://schemas.microsoft.com/office/drawing/2014/main" id="{A0B4739C-2A49-480B-898F-8A7CDC05E0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" name="Oval 45">
                        <a:extLst>
                          <a:ext uri="{FF2B5EF4-FFF2-40B4-BE49-F238E27FC236}">
                            <a16:creationId xmlns:a16="http://schemas.microsoft.com/office/drawing/2014/main" id="{E0514EF0-7CB5-40E4-8820-D2155FC80F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" name="Oval 46">
                        <a:extLst>
                          <a:ext uri="{FF2B5EF4-FFF2-40B4-BE49-F238E27FC236}">
                            <a16:creationId xmlns:a16="http://schemas.microsoft.com/office/drawing/2014/main" id="{E04DDC94-F614-4684-A5A4-7E9C666AF7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" name="Oval 47">
                        <a:extLst>
                          <a:ext uri="{FF2B5EF4-FFF2-40B4-BE49-F238E27FC236}">
                            <a16:creationId xmlns:a16="http://schemas.microsoft.com/office/drawing/2014/main" id="{34FBFA52-D4B1-47B3-8DD1-14CB7A00C1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" name="Oval 48">
                        <a:extLst>
                          <a:ext uri="{FF2B5EF4-FFF2-40B4-BE49-F238E27FC236}">
                            <a16:creationId xmlns:a16="http://schemas.microsoft.com/office/drawing/2014/main" id="{C7F57F59-C0AC-417C-849B-876099796C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" name="Oval 49">
                        <a:extLst>
                          <a:ext uri="{FF2B5EF4-FFF2-40B4-BE49-F238E27FC236}">
                            <a16:creationId xmlns:a16="http://schemas.microsoft.com/office/drawing/2014/main" id="{BABD38F2-0C6C-4ACD-B37A-5AE04C683F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>
                        <a:extLst>
                          <a:ext uri="{FF2B5EF4-FFF2-40B4-BE49-F238E27FC236}">
                            <a16:creationId xmlns:a16="http://schemas.microsoft.com/office/drawing/2014/main" id="{252901AB-35E0-4F7F-978C-D68CFB72F5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" name="Group 27">
                      <a:extLst>
                        <a:ext uri="{FF2B5EF4-FFF2-40B4-BE49-F238E27FC236}">
                          <a16:creationId xmlns:a16="http://schemas.microsoft.com/office/drawing/2014/main" id="{45BD408B-7568-473A-B482-E921F58348F3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178907" y="297362"/>
                      <a:ext cx="4419600" cy="6019800"/>
                      <a:chOff x="4455846" y="304800"/>
                      <a:chExt cx="4419600" cy="6019800"/>
                    </a:xfrm>
                  </p:grpSpPr>
                  <p:sp>
                    <p:nvSpPr>
                      <p:cNvPr id="36" name="Rectangle 35">
                        <a:extLst>
                          <a:ext uri="{FF2B5EF4-FFF2-40B4-BE49-F238E27FC236}">
                            <a16:creationId xmlns:a16="http://schemas.microsoft.com/office/drawing/2014/main" id="{772F30DC-054C-4EE5-BC16-4D90442525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55846" y="304800"/>
                        <a:ext cx="4419600" cy="6019800"/>
                      </a:xfrm>
                      <a:prstGeom prst="rect">
                        <a:avLst/>
                      </a:prstGeom>
                      <a:gradFill>
                        <a:gsLst>
                          <a:gs pos="51000">
                            <a:schemeClr val="accent6">
                              <a:lumMod val="60000"/>
                              <a:lumOff val="40000"/>
                            </a:schemeClr>
                          </a:gs>
                          <a:gs pos="36000">
                            <a:srgbClr val="D1C39F">
                              <a:lumMod val="86000"/>
                            </a:srgbClr>
                          </a:gs>
                        </a:gsLst>
                        <a:lin ang="5400000" scaled="0"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/>
                      </a:p>
                    </p:txBody>
                  </p:sp>
                  <p:grpSp>
                    <p:nvGrpSpPr>
                      <p:cNvPr id="37" name="Group 36">
                        <a:extLst>
                          <a:ext uri="{FF2B5EF4-FFF2-40B4-BE49-F238E27FC236}">
                            <a16:creationId xmlns:a16="http://schemas.microsoft.com/office/drawing/2014/main" id="{9118963F-D47B-4702-A4A8-E727EEA3B88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753535" y="400050"/>
                        <a:ext cx="732865" cy="5829301"/>
                        <a:chOff x="4753535" y="495300"/>
                        <a:chExt cx="746312" cy="5708276"/>
                      </a:xfrm>
                    </p:grpSpPr>
                    <p:sp>
                      <p:nvSpPr>
                        <p:cNvPr id="38" name="Oval 37">
                          <a:extLst>
                            <a:ext uri="{FF2B5EF4-FFF2-40B4-BE49-F238E27FC236}">
                              <a16:creationId xmlns:a16="http://schemas.microsoft.com/office/drawing/2014/main" id="{14670A3B-3AAF-4FA1-B590-0DD7103245E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53535" y="495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9" name="Oval 38">
                          <a:extLst>
                            <a:ext uri="{FF2B5EF4-FFF2-40B4-BE49-F238E27FC236}">
                              <a16:creationId xmlns:a16="http://schemas.microsoft.com/office/drawing/2014/main" id="{9D6751AC-5545-4835-9172-3305B8518DD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93876" y="13335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0" name="Oval 39">
                          <a:extLst>
                            <a:ext uri="{FF2B5EF4-FFF2-40B4-BE49-F238E27FC236}">
                              <a16:creationId xmlns:a16="http://schemas.microsoft.com/office/drawing/2014/main" id="{5F74BED8-9533-4BBF-8B21-0C9E02A380E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14047" y="21717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1" name="Oval 40">
                          <a:extLst>
                            <a:ext uri="{FF2B5EF4-FFF2-40B4-BE49-F238E27FC236}">
                              <a16:creationId xmlns:a16="http://schemas.microsoft.com/office/drawing/2014/main" id="{DA243A20-7371-4051-8AFF-A6E57A7BB21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14047" y="302110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2" name="Oval 41">
                          <a:extLst>
                            <a:ext uri="{FF2B5EF4-FFF2-40B4-BE49-F238E27FC236}">
                              <a16:creationId xmlns:a16="http://schemas.microsoft.com/office/drawing/2014/main" id="{3BE4F9C4-A421-4D3E-A3DC-B59C487AD29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00600" y="38481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3" name="Oval 42">
                          <a:extLst>
                            <a:ext uri="{FF2B5EF4-FFF2-40B4-BE49-F238E27FC236}">
                              <a16:creationId xmlns:a16="http://schemas.microsoft.com/office/drawing/2014/main" id="{C254F49C-C8BE-46DD-852B-CDDACAC6563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00600" y="4686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4" name="Oval 43">
                          <a:extLst>
                            <a:ext uri="{FF2B5EF4-FFF2-40B4-BE49-F238E27FC236}">
                              <a16:creationId xmlns:a16="http://schemas.microsoft.com/office/drawing/2014/main" id="{FFD9A1E1-ACB8-4FA3-A88F-38BE5CFFFB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93876" y="551777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29" name="Rounded Rectangle 22">
                      <a:extLst>
                        <a:ext uri="{FF2B5EF4-FFF2-40B4-BE49-F238E27FC236}">
                          <a16:creationId xmlns:a16="http://schemas.microsoft.com/office/drawing/2014/main" id="{04A40C07-5A17-4BDB-9173-21B85CD82F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9282" y="1438545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ounded Rectangle 23">
                      <a:extLst>
                        <a:ext uri="{FF2B5EF4-FFF2-40B4-BE49-F238E27FC236}">
                          <a16:creationId xmlns:a16="http://schemas.microsoft.com/office/drawing/2014/main" id="{5C547F26-4821-4900-913D-F506FE371D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4252" y="2272773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Rounded Rectangle 24">
                      <a:extLst>
                        <a:ext uri="{FF2B5EF4-FFF2-40B4-BE49-F238E27FC236}">
                          <a16:creationId xmlns:a16="http://schemas.microsoft.com/office/drawing/2014/main" id="{8C9A0ACF-5095-4552-8E9B-88B0636B76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9282" y="3161931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Rounded Rectangle 25">
                      <a:extLst>
                        <a:ext uri="{FF2B5EF4-FFF2-40B4-BE49-F238E27FC236}">
                          <a16:creationId xmlns:a16="http://schemas.microsoft.com/office/drawing/2014/main" id="{03F7A671-0B60-4096-9C02-957A7F6584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74192" y="4006458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Rounded Rectangle 26">
                      <a:extLst>
                        <a:ext uri="{FF2B5EF4-FFF2-40B4-BE49-F238E27FC236}">
                          <a16:creationId xmlns:a16="http://schemas.microsoft.com/office/drawing/2014/main" id="{0D57B3E7-22F9-4AB3-8991-B965E97C76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4252" y="4862429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Rounded Rectangle 27">
                      <a:extLst>
                        <a:ext uri="{FF2B5EF4-FFF2-40B4-BE49-F238E27FC236}">
                          <a16:creationId xmlns:a16="http://schemas.microsoft.com/office/drawing/2014/main" id="{D0D0E74F-98AD-42B8-A65D-76442AF2D5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79222" y="5696657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5" name="Rounded Rectangle 1">
                      <a:extLst>
                        <a:ext uri="{FF2B5EF4-FFF2-40B4-BE49-F238E27FC236}">
                          <a16:creationId xmlns:a16="http://schemas.microsoft.com/office/drawing/2014/main" id="{1E034698-DA2B-4417-8479-E7ED747B6D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2218" y="582575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</p:grpSp>
            </p:grpSp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D74784F4-3916-42DA-BA62-33E53BDC6B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2405" y="1477194"/>
                  <a:ext cx="1430246" cy="1424703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5FB6612E-5EA4-4CE9-BA80-710A6BC1E2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0768" y="464109"/>
                  <a:ext cx="2211121" cy="2571189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A3DBD1CF-DBFD-49A4-9E98-DDB45D2B50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8773" y="4821750"/>
                  <a:ext cx="1313347" cy="1304382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E00F68F2-707C-4463-8478-2D1144B56A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1761" y="3785608"/>
                  <a:ext cx="2144962" cy="2622230"/>
                </a:xfrm>
                <a:prstGeom prst="rect">
                  <a:avLst/>
                </a:prstGeom>
              </p:spPr>
            </p:pic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3EBD30E-E895-46CC-888D-4C7D5F74A2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402" y="292125"/>
                <a:ext cx="2047395" cy="1202207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3AC18AF-185B-4D48-9156-727932374F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17619" y="2767189"/>
                <a:ext cx="1150914" cy="120220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1E01AF5-FD40-4ABB-A12E-7812269803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0615" y="2414152"/>
                <a:ext cx="1918646" cy="234786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4BEC7DD-276A-4FEC-96F7-9C6D4A9A9C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47649" y="4556281"/>
                <a:ext cx="1089821" cy="1406221"/>
              </a:xfrm>
              <a:prstGeom prst="rect">
                <a:avLst/>
              </a:prstGeom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E797DF4-75FA-42AA-8589-E17EFE767556}"/>
                </a:ext>
              </a:extLst>
            </p:cNvPr>
            <p:cNvSpPr txBox="1"/>
            <p:nvPr/>
          </p:nvSpPr>
          <p:spPr>
            <a:xfrm>
              <a:off x="6957829" y="5354696"/>
              <a:ext cx="9190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D05D69-8F8A-425A-8581-74957A29A8FB}"/>
                </a:ext>
              </a:extLst>
            </p:cNvPr>
            <p:cNvSpPr txBox="1"/>
            <p:nvPr/>
          </p:nvSpPr>
          <p:spPr>
            <a:xfrm>
              <a:off x="5789000" y="2201155"/>
              <a:ext cx="9190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987EEE-AF6C-45A0-8FC7-33293F9745D8}"/>
                </a:ext>
              </a:extLst>
            </p:cNvPr>
            <p:cNvSpPr txBox="1"/>
            <p:nvPr/>
          </p:nvSpPr>
          <p:spPr>
            <a:xfrm>
              <a:off x="6897069" y="1793901"/>
              <a:ext cx="9190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4AA9B3D-B7DA-4C46-A23D-4407F9448D74}"/>
                </a:ext>
              </a:extLst>
            </p:cNvPr>
            <p:cNvSpPr txBox="1"/>
            <p:nvPr/>
          </p:nvSpPr>
          <p:spPr>
            <a:xfrm>
              <a:off x="6236943" y="2915585"/>
              <a:ext cx="9190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CBC460-7C2C-4B24-8E6D-AE7A7B295D52}"/>
                </a:ext>
              </a:extLst>
            </p:cNvPr>
            <p:cNvSpPr txBox="1"/>
            <p:nvPr/>
          </p:nvSpPr>
          <p:spPr>
            <a:xfrm>
              <a:off x="7186482" y="3779175"/>
              <a:ext cx="9190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73E1DA-CE9D-4810-8F90-3B5545F7AC93}"/>
                </a:ext>
              </a:extLst>
            </p:cNvPr>
            <p:cNvSpPr txBox="1"/>
            <p:nvPr/>
          </p:nvSpPr>
          <p:spPr>
            <a:xfrm>
              <a:off x="6254233" y="1424685"/>
              <a:ext cx="9190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A23BB9-4A97-470A-963A-7A476C1CF40F}"/>
                </a:ext>
              </a:extLst>
            </p:cNvPr>
            <p:cNvSpPr txBox="1"/>
            <p:nvPr/>
          </p:nvSpPr>
          <p:spPr>
            <a:xfrm>
              <a:off x="5467350" y="3376690"/>
              <a:ext cx="9190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B74CBD-B048-4580-A13A-C0748A78ADAE}"/>
                </a:ext>
              </a:extLst>
            </p:cNvPr>
            <p:cNvSpPr txBox="1"/>
            <p:nvPr/>
          </p:nvSpPr>
          <p:spPr>
            <a:xfrm>
              <a:off x="6289912" y="3800010"/>
              <a:ext cx="10100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48E875-28A5-48F0-BC87-B4566F233031}"/>
                </a:ext>
              </a:extLst>
            </p:cNvPr>
            <p:cNvSpPr txBox="1"/>
            <p:nvPr/>
          </p:nvSpPr>
          <p:spPr>
            <a:xfrm>
              <a:off x="7131430" y="4580764"/>
              <a:ext cx="10607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CA0624-B00A-4CB8-82AE-BDA7749FD9F0}"/>
                </a:ext>
              </a:extLst>
            </p:cNvPr>
            <p:cNvSpPr txBox="1"/>
            <p:nvPr/>
          </p:nvSpPr>
          <p:spPr>
            <a:xfrm>
              <a:off x="7285360" y="2858915"/>
              <a:ext cx="9190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686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1AFFEDBB-9C30-4442-9BD6-F3628D4B7B37}"/>
              </a:ext>
            </a:extLst>
          </p:cNvPr>
          <p:cNvGrpSpPr/>
          <p:nvPr/>
        </p:nvGrpSpPr>
        <p:grpSpPr>
          <a:xfrm>
            <a:off x="1579762" y="120680"/>
            <a:ext cx="9623381" cy="6732927"/>
            <a:chOff x="1579762" y="120680"/>
            <a:chExt cx="9623381" cy="673292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0D00532-0B40-4A1D-A4DA-B624B64FA77E}"/>
                </a:ext>
              </a:extLst>
            </p:cNvPr>
            <p:cNvGrpSpPr/>
            <p:nvPr/>
          </p:nvGrpSpPr>
          <p:grpSpPr>
            <a:xfrm>
              <a:off x="1579762" y="120680"/>
              <a:ext cx="9623381" cy="6732927"/>
              <a:chOff x="1579762" y="120680"/>
              <a:chExt cx="9623381" cy="6732927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3F99D8C-CC11-4FBB-90C6-4116A1543FED}"/>
                  </a:ext>
                </a:extLst>
              </p:cNvPr>
              <p:cNvGrpSpPr/>
              <p:nvPr/>
            </p:nvGrpSpPr>
            <p:grpSpPr>
              <a:xfrm>
                <a:off x="1579762" y="120680"/>
                <a:ext cx="9623381" cy="6732927"/>
                <a:chOff x="1579762" y="120680"/>
                <a:chExt cx="9623381" cy="6732927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37193BE8-4384-406C-B9A8-63BC68CECFC7}"/>
                    </a:ext>
                  </a:extLst>
                </p:cNvPr>
                <p:cNvGrpSpPr/>
                <p:nvPr/>
              </p:nvGrpSpPr>
              <p:grpSpPr>
                <a:xfrm>
                  <a:off x="1579763" y="120680"/>
                  <a:ext cx="9623380" cy="6732927"/>
                  <a:chOff x="1579763" y="120680"/>
                  <a:chExt cx="9623380" cy="6732927"/>
                </a:xfrm>
              </p:grpSpPr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1579763" y="199131"/>
                    <a:ext cx="9623380" cy="6654476"/>
                    <a:chOff x="127543" y="310093"/>
                    <a:chExt cx="8864057" cy="6021946"/>
                  </a:xfrm>
                </p:grpSpPr>
                <p:grpSp>
                  <p:nvGrpSpPr>
                    <p:cNvPr id="16" name="Group 15"/>
                    <p:cNvGrpSpPr/>
                    <p:nvPr/>
                  </p:nvGrpSpPr>
                  <p:grpSpPr>
                    <a:xfrm>
                      <a:off x="4572000" y="312239"/>
                      <a:ext cx="4419600" cy="6019800"/>
                      <a:chOff x="4572000" y="304800"/>
                      <a:chExt cx="4419600" cy="6019800"/>
                    </a:xfrm>
                  </p:grpSpPr>
                  <p:sp>
                    <p:nvSpPr>
                      <p:cNvPr id="5" name="Rectangle 4"/>
                      <p:cNvSpPr/>
                      <p:nvPr/>
                    </p:nvSpPr>
                    <p:spPr>
                      <a:xfrm>
                        <a:off x="4572000" y="304800"/>
                        <a:ext cx="4419600" cy="6019800"/>
                      </a:xfrm>
                      <a:prstGeom prst="rect">
                        <a:avLst/>
                      </a:prstGeom>
                      <a:gradFill>
                        <a:gsLst>
                          <a:gs pos="51000">
                            <a:schemeClr val="accent6">
                              <a:lumMod val="60000"/>
                              <a:lumOff val="40000"/>
                            </a:schemeClr>
                          </a:gs>
                          <a:gs pos="36000">
                            <a:srgbClr val="D1C39F">
                              <a:lumMod val="86000"/>
                            </a:srgbClr>
                          </a:gs>
                        </a:gsLst>
                        <a:lin ang="5400000" scaled="0"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5" name="Group 14"/>
                      <p:cNvGrpSpPr/>
                      <p:nvPr/>
                    </p:nvGrpSpPr>
                    <p:grpSpPr>
                      <a:xfrm>
                        <a:off x="4753535" y="400050"/>
                        <a:ext cx="732865" cy="5829300"/>
                        <a:chOff x="4753535" y="495300"/>
                        <a:chExt cx="746312" cy="5708276"/>
                      </a:xfrm>
                    </p:grpSpPr>
                    <p:sp>
                      <p:nvSpPr>
                        <p:cNvPr id="6" name="Oval 5"/>
                        <p:cNvSpPr/>
                        <p:nvPr/>
                      </p:nvSpPr>
                      <p:spPr>
                        <a:xfrm>
                          <a:off x="4753535" y="495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" name="Oval 8"/>
                        <p:cNvSpPr/>
                        <p:nvPr/>
                      </p:nvSpPr>
                      <p:spPr>
                        <a:xfrm>
                          <a:off x="4793876" y="13335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" name="Oval 9"/>
                        <p:cNvSpPr/>
                        <p:nvPr/>
                      </p:nvSpPr>
                      <p:spPr>
                        <a:xfrm>
                          <a:off x="4814047" y="21717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" name="Oval 10"/>
                        <p:cNvSpPr/>
                        <p:nvPr/>
                      </p:nvSpPr>
                      <p:spPr>
                        <a:xfrm>
                          <a:off x="4814047" y="302110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" name="Oval 11"/>
                        <p:cNvSpPr/>
                        <p:nvPr/>
                      </p:nvSpPr>
                      <p:spPr>
                        <a:xfrm>
                          <a:off x="4800600" y="38481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" name="Oval 12"/>
                        <p:cNvSpPr/>
                        <p:nvPr/>
                      </p:nvSpPr>
                      <p:spPr>
                        <a:xfrm>
                          <a:off x="4800600" y="4686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" name="Oval 13"/>
                        <p:cNvSpPr/>
                        <p:nvPr/>
                      </p:nvSpPr>
                      <p:spPr>
                        <a:xfrm>
                          <a:off x="4793876" y="551777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10800000">
                      <a:off x="127543" y="310093"/>
                      <a:ext cx="4419600" cy="6019800"/>
                      <a:chOff x="4507210" y="292069"/>
                      <a:chExt cx="4419600" cy="6019800"/>
                    </a:xfrm>
                  </p:grpSpPr>
                  <p:sp>
                    <p:nvSpPr>
                      <p:cNvPr id="48" name="Rectangle 47"/>
                      <p:cNvSpPr/>
                      <p:nvPr/>
                    </p:nvSpPr>
                    <p:spPr>
                      <a:xfrm>
                        <a:off x="4507210" y="292069"/>
                        <a:ext cx="4419600" cy="6019800"/>
                      </a:xfrm>
                      <a:prstGeom prst="rect">
                        <a:avLst/>
                      </a:prstGeom>
                      <a:gradFill>
                        <a:gsLst>
                          <a:gs pos="51000">
                            <a:schemeClr val="accent6">
                              <a:lumMod val="60000"/>
                              <a:lumOff val="40000"/>
                            </a:schemeClr>
                          </a:gs>
                          <a:gs pos="36000">
                            <a:srgbClr val="D1C39F">
                              <a:lumMod val="86000"/>
                            </a:srgbClr>
                          </a:gs>
                        </a:gsLst>
                        <a:lin ang="5400000" scaled="0"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grpSp>
                    <p:nvGrpSpPr>
                      <p:cNvPr id="49" name="Group 48"/>
                      <p:cNvGrpSpPr/>
                      <p:nvPr/>
                    </p:nvGrpSpPr>
                    <p:grpSpPr>
                      <a:xfrm>
                        <a:off x="4753535" y="400050"/>
                        <a:ext cx="732865" cy="5829300"/>
                        <a:chOff x="4753535" y="495300"/>
                        <a:chExt cx="746312" cy="5708276"/>
                      </a:xfrm>
                    </p:grpSpPr>
                    <p:sp>
                      <p:nvSpPr>
                        <p:cNvPr id="50" name="Oval 49"/>
                        <p:cNvSpPr/>
                        <p:nvPr/>
                      </p:nvSpPr>
                      <p:spPr>
                        <a:xfrm>
                          <a:off x="4753535" y="495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1" name="Oval 50"/>
                        <p:cNvSpPr/>
                        <p:nvPr/>
                      </p:nvSpPr>
                      <p:spPr>
                        <a:xfrm>
                          <a:off x="4793876" y="13335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2" name="Oval 51"/>
                        <p:cNvSpPr/>
                        <p:nvPr/>
                      </p:nvSpPr>
                      <p:spPr>
                        <a:xfrm>
                          <a:off x="4814047" y="21717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3" name="Oval 52"/>
                        <p:cNvSpPr/>
                        <p:nvPr/>
                      </p:nvSpPr>
                      <p:spPr>
                        <a:xfrm>
                          <a:off x="4814047" y="302110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" name="Oval 53"/>
                        <p:cNvSpPr/>
                        <p:nvPr/>
                      </p:nvSpPr>
                      <p:spPr>
                        <a:xfrm>
                          <a:off x="4800600" y="38481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5" name="Oval 54"/>
                        <p:cNvSpPr/>
                        <p:nvPr/>
                      </p:nvSpPr>
                      <p:spPr>
                        <a:xfrm>
                          <a:off x="4800600" y="4686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6" name="Oval 55"/>
                        <p:cNvSpPr/>
                        <p:nvPr/>
                      </p:nvSpPr>
                      <p:spPr>
                        <a:xfrm>
                          <a:off x="4793876" y="551777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2" name="Rounded Rectangle 1"/>
                    <p:cNvSpPr/>
                    <p:nvPr/>
                  </p:nvSpPr>
                  <p:spPr>
                    <a:xfrm>
                      <a:off x="3742218" y="582575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Rounded Rectangle 22"/>
                    <p:cNvSpPr/>
                    <p:nvPr/>
                  </p:nvSpPr>
                  <p:spPr>
                    <a:xfrm>
                      <a:off x="3789282" y="1438545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ounded Rectangle 23"/>
                    <p:cNvSpPr/>
                    <p:nvPr/>
                  </p:nvSpPr>
                  <p:spPr>
                    <a:xfrm>
                      <a:off x="3784252" y="2272773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Rounded Rectangle 24"/>
                    <p:cNvSpPr/>
                    <p:nvPr/>
                  </p:nvSpPr>
                  <p:spPr>
                    <a:xfrm>
                      <a:off x="3789282" y="3161931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Rounded Rectangle 25"/>
                    <p:cNvSpPr/>
                    <p:nvPr/>
                  </p:nvSpPr>
                  <p:spPr>
                    <a:xfrm>
                      <a:off x="3774192" y="4006458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Rounded Rectangle 26"/>
                    <p:cNvSpPr/>
                    <p:nvPr/>
                  </p:nvSpPr>
                  <p:spPr>
                    <a:xfrm>
                      <a:off x="3784252" y="4862429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Rounded Rectangle 27"/>
                    <p:cNvSpPr/>
                    <p:nvPr/>
                  </p:nvSpPr>
                  <p:spPr>
                    <a:xfrm>
                      <a:off x="3779222" y="5696657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2" name="TextBox 40">
                    <a:extLst>
                      <a:ext uri="{FF2B5EF4-FFF2-40B4-BE49-F238E27FC236}">
                        <a16:creationId xmlns:a16="http://schemas.microsoft.com/office/drawing/2014/main" id="{057F34C4-D656-4F4E-B1D8-D01117C3E357}"/>
                      </a:ext>
                    </a:extLst>
                  </p:cNvPr>
                  <p:cNvSpPr txBox="1"/>
                  <p:nvPr/>
                </p:nvSpPr>
                <p:spPr>
                  <a:xfrm>
                    <a:off x="6731547" y="120680"/>
                    <a:ext cx="4144993" cy="12003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bn-IN" sz="72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</a:t>
                    </a:r>
                    <a:r>
                      <a:rPr lang="en-US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dirty="0"/>
                  </a:p>
                </p:txBody>
              </p:sp>
            </p:grpSp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9A4B995C-9B2E-4205-97FC-F64A464E75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79762" y="1711078"/>
                  <a:ext cx="3667001" cy="3667001"/>
                </a:xfrm>
                <a:prstGeom prst="rect">
                  <a:avLst/>
                </a:prstGeom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FF679261-0AED-480D-A798-0A8F655181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3501" y="1786296"/>
                  <a:ext cx="3249861" cy="3249861"/>
                </a:xfrm>
                <a:prstGeom prst="rect">
                  <a:avLst/>
                </a:prstGeom>
              </p:spPr>
            </p:pic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563BB2E-CDFF-45AA-893C-3DF2129D1F33}"/>
                  </a:ext>
                </a:extLst>
              </p:cNvPr>
              <p:cNvSpPr txBox="1"/>
              <p:nvPr/>
            </p:nvSpPr>
            <p:spPr>
              <a:xfrm>
                <a:off x="1712557" y="156144"/>
                <a:ext cx="369417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8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আলিফ </a:t>
                </a:r>
                <a:r>
                  <a:rPr lang="bn-IN" sz="4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D6ED279-96E5-4431-A444-0E472486B4A2}"/>
                  </a:ext>
                </a:extLst>
              </p:cNvPr>
              <p:cNvSpPr txBox="1"/>
              <p:nvPr/>
            </p:nvSpPr>
            <p:spPr>
              <a:xfrm>
                <a:off x="7311349" y="289201"/>
                <a:ext cx="369417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8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 </a:t>
                </a:r>
                <a:r>
                  <a:rPr lang="bn-IN" sz="4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0F6812C-40DD-4AFA-B458-090AF268F254}"/>
                </a:ext>
              </a:extLst>
            </p:cNvPr>
            <p:cNvSpPr txBox="1"/>
            <p:nvPr/>
          </p:nvSpPr>
          <p:spPr>
            <a:xfrm>
              <a:off x="7643253" y="5363203"/>
              <a:ext cx="30668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Baa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21B6621-F0DE-4175-958E-A3F87A4D962C}"/>
                </a:ext>
              </a:extLst>
            </p:cNvPr>
            <p:cNvSpPr txBox="1"/>
            <p:nvPr/>
          </p:nvSpPr>
          <p:spPr>
            <a:xfrm>
              <a:off x="1622423" y="5458540"/>
              <a:ext cx="30668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Alif</a:t>
              </a:r>
              <a:endParaRPr lang="en-US" sz="7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290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59E6B3A1-7A20-4978-B386-7762877F07F4}"/>
              </a:ext>
            </a:extLst>
          </p:cNvPr>
          <p:cNvGrpSpPr/>
          <p:nvPr/>
        </p:nvGrpSpPr>
        <p:grpSpPr>
          <a:xfrm>
            <a:off x="1513357" y="120680"/>
            <a:ext cx="9861596" cy="6730557"/>
            <a:chOff x="1513357" y="120680"/>
            <a:chExt cx="9861596" cy="673055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FA0BB76-CF96-4C1B-B028-49451CF843F0}"/>
                </a:ext>
              </a:extLst>
            </p:cNvPr>
            <p:cNvGrpSpPr/>
            <p:nvPr/>
          </p:nvGrpSpPr>
          <p:grpSpPr>
            <a:xfrm>
              <a:off x="1513357" y="120680"/>
              <a:ext cx="9861596" cy="6730557"/>
              <a:chOff x="1513357" y="120680"/>
              <a:chExt cx="9861596" cy="6730557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175AE545-24B5-4C32-A3ED-5153DF5866E3}"/>
                  </a:ext>
                </a:extLst>
              </p:cNvPr>
              <p:cNvGrpSpPr/>
              <p:nvPr/>
            </p:nvGrpSpPr>
            <p:grpSpPr>
              <a:xfrm>
                <a:off x="1513357" y="120680"/>
                <a:ext cx="9861596" cy="6730557"/>
                <a:chOff x="1513357" y="120680"/>
                <a:chExt cx="9861596" cy="6730557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4D5B9DFC-4E06-4016-9A1D-6D2801176C52}"/>
                    </a:ext>
                  </a:extLst>
                </p:cNvPr>
                <p:cNvGrpSpPr/>
                <p:nvPr/>
              </p:nvGrpSpPr>
              <p:grpSpPr>
                <a:xfrm>
                  <a:off x="1513357" y="120680"/>
                  <a:ext cx="9861596" cy="6730557"/>
                  <a:chOff x="1513357" y="120680"/>
                  <a:chExt cx="9861596" cy="6730557"/>
                </a:xfrm>
              </p:grpSpPr>
              <p:grpSp>
                <p:nvGrpSpPr>
                  <p:cNvPr id="4" name="Group 3">
                    <a:extLst>
                      <a:ext uri="{FF2B5EF4-FFF2-40B4-BE49-F238E27FC236}">
                        <a16:creationId xmlns:a16="http://schemas.microsoft.com/office/drawing/2014/main" id="{5007520A-51C4-4B29-9912-650DF36076DE}"/>
                      </a:ext>
                    </a:extLst>
                  </p:cNvPr>
                  <p:cNvGrpSpPr/>
                  <p:nvPr/>
                </p:nvGrpSpPr>
                <p:grpSpPr>
                  <a:xfrm>
                    <a:off x="1579763" y="120680"/>
                    <a:ext cx="9596394" cy="6730557"/>
                    <a:chOff x="1579763" y="120680"/>
                    <a:chExt cx="9596394" cy="6730557"/>
                  </a:xfrm>
                </p:grpSpPr>
                <p:grpSp>
                  <p:nvGrpSpPr>
                    <p:cNvPr id="3" name="Group 2"/>
                    <p:cNvGrpSpPr/>
                    <p:nvPr/>
                  </p:nvGrpSpPr>
                  <p:grpSpPr>
                    <a:xfrm>
                      <a:off x="1579763" y="199131"/>
                      <a:ext cx="9596394" cy="6652106"/>
                      <a:chOff x="127543" y="310093"/>
                      <a:chExt cx="8839200" cy="6019801"/>
                    </a:xfrm>
                  </p:grpSpPr>
                  <p:grpSp>
                    <p:nvGrpSpPr>
                      <p:cNvPr id="16" name="Group 15"/>
                      <p:cNvGrpSpPr/>
                      <p:nvPr/>
                    </p:nvGrpSpPr>
                    <p:grpSpPr>
                      <a:xfrm>
                        <a:off x="4547143" y="310094"/>
                        <a:ext cx="4419600" cy="6019800"/>
                        <a:chOff x="4547143" y="302655"/>
                        <a:chExt cx="4419600" cy="6019800"/>
                      </a:xfrm>
                    </p:grpSpPr>
                    <p:sp>
                      <p:nvSpPr>
                        <p:cNvPr id="5" name="Rectangle 4"/>
                        <p:cNvSpPr/>
                        <p:nvPr/>
                      </p:nvSpPr>
                      <p:spPr>
                        <a:xfrm>
                          <a:off x="4547143" y="302655"/>
                          <a:ext cx="4419600" cy="6019800"/>
                        </a:xfrm>
                        <a:prstGeom prst="rect">
                          <a:avLst/>
                        </a:prstGeom>
                        <a:gradFill>
                          <a:gsLst>
                            <a:gs pos="51000">
                              <a:schemeClr val="accent6">
                                <a:lumMod val="60000"/>
                                <a:lumOff val="40000"/>
                              </a:schemeClr>
                            </a:gs>
                            <a:gs pos="36000">
                              <a:srgbClr val="D1C39F">
                                <a:lumMod val="86000"/>
                              </a:srgbClr>
                            </a:gs>
                          </a:gsLst>
                          <a:lin ang="5400000" scaled="0"/>
                        </a:gra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bn-IN" dirty="0"/>
                            <a:t> </a:t>
                          </a:r>
                          <a:endParaRPr lang="en-US" dirty="0"/>
                        </a:p>
                      </p:txBody>
                    </p:sp>
                    <p:grpSp>
                      <p:nvGrpSpPr>
                        <p:cNvPr id="15" name="Group 14"/>
                        <p:cNvGrpSpPr/>
                        <p:nvPr/>
                      </p:nvGrpSpPr>
                      <p:grpSpPr>
                        <a:xfrm>
                          <a:off x="4753535" y="400050"/>
                          <a:ext cx="732865" cy="5829300"/>
                          <a:chOff x="4753535" y="495300"/>
                          <a:chExt cx="746312" cy="5708276"/>
                        </a:xfrm>
                      </p:grpSpPr>
                      <p:sp>
                        <p:nvSpPr>
                          <p:cNvPr id="6" name="Oval 5"/>
                          <p:cNvSpPr/>
                          <p:nvPr/>
                        </p:nvSpPr>
                        <p:spPr>
                          <a:xfrm>
                            <a:off x="4753535" y="495300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9" name="Oval 8"/>
                          <p:cNvSpPr/>
                          <p:nvPr/>
                        </p:nvSpPr>
                        <p:spPr>
                          <a:xfrm>
                            <a:off x="4793876" y="1333500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0" name="Oval 9"/>
                          <p:cNvSpPr/>
                          <p:nvPr/>
                        </p:nvSpPr>
                        <p:spPr>
                          <a:xfrm>
                            <a:off x="4814047" y="2171700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1" name="Oval 10"/>
                          <p:cNvSpPr/>
                          <p:nvPr/>
                        </p:nvSpPr>
                        <p:spPr>
                          <a:xfrm>
                            <a:off x="4814047" y="3021106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2" name="Oval 11"/>
                          <p:cNvSpPr/>
                          <p:nvPr/>
                        </p:nvSpPr>
                        <p:spPr>
                          <a:xfrm>
                            <a:off x="4800600" y="3848100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3" name="Oval 12"/>
                          <p:cNvSpPr/>
                          <p:nvPr/>
                        </p:nvSpPr>
                        <p:spPr>
                          <a:xfrm>
                            <a:off x="4800600" y="4686300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4" name="Oval 13"/>
                          <p:cNvSpPr/>
                          <p:nvPr/>
                        </p:nvSpPr>
                        <p:spPr>
                          <a:xfrm>
                            <a:off x="4793876" y="5517776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47" name="Group 46"/>
                      <p:cNvGrpSpPr/>
                      <p:nvPr/>
                    </p:nvGrpSpPr>
                    <p:grpSpPr>
                      <a:xfrm rot="10800000">
                        <a:off x="127543" y="310093"/>
                        <a:ext cx="4419600" cy="6019800"/>
                        <a:chOff x="4507210" y="292069"/>
                        <a:chExt cx="4419600" cy="6019800"/>
                      </a:xfrm>
                    </p:grpSpPr>
                    <p:sp>
                      <p:nvSpPr>
                        <p:cNvPr id="48" name="Rectangle 47"/>
                        <p:cNvSpPr/>
                        <p:nvPr/>
                      </p:nvSpPr>
                      <p:spPr>
                        <a:xfrm>
                          <a:off x="4507210" y="292069"/>
                          <a:ext cx="4419600" cy="6019800"/>
                        </a:xfrm>
                        <a:prstGeom prst="rect">
                          <a:avLst/>
                        </a:prstGeom>
                        <a:gradFill>
                          <a:gsLst>
                            <a:gs pos="51000">
                              <a:schemeClr val="accent6">
                                <a:lumMod val="60000"/>
                                <a:lumOff val="40000"/>
                              </a:schemeClr>
                            </a:gs>
                            <a:gs pos="36000">
                              <a:srgbClr val="D1C39F">
                                <a:lumMod val="86000"/>
                              </a:srgbClr>
                            </a:gs>
                          </a:gsLst>
                          <a:lin ang="5400000" scaled="0"/>
                        </a:gra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grpSp>
                      <p:nvGrpSpPr>
                        <p:cNvPr id="49" name="Group 48"/>
                        <p:cNvGrpSpPr/>
                        <p:nvPr/>
                      </p:nvGrpSpPr>
                      <p:grpSpPr>
                        <a:xfrm>
                          <a:off x="4753535" y="400050"/>
                          <a:ext cx="732865" cy="5829300"/>
                          <a:chOff x="4753535" y="495300"/>
                          <a:chExt cx="746312" cy="5708276"/>
                        </a:xfrm>
                      </p:grpSpPr>
                      <p:sp>
                        <p:nvSpPr>
                          <p:cNvPr id="50" name="Oval 49"/>
                          <p:cNvSpPr/>
                          <p:nvPr/>
                        </p:nvSpPr>
                        <p:spPr>
                          <a:xfrm>
                            <a:off x="4753535" y="495300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51" name="Oval 50"/>
                          <p:cNvSpPr/>
                          <p:nvPr/>
                        </p:nvSpPr>
                        <p:spPr>
                          <a:xfrm>
                            <a:off x="4793876" y="1333500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52" name="Oval 51"/>
                          <p:cNvSpPr/>
                          <p:nvPr/>
                        </p:nvSpPr>
                        <p:spPr>
                          <a:xfrm>
                            <a:off x="4814047" y="2171700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53" name="Oval 52"/>
                          <p:cNvSpPr/>
                          <p:nvPr/>
                        </p:nvSpPr>
                        <p:spPr>
                          <a:xfrm>
                            <a:off x="4814047" y="3021106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54" name="Oval 53"/>
                          <p:cNvSpPr/>
                          <p:nvPr/>
                        </p:nvSpPr>
                        <p:spPr>
                          <a:xfrm>
                            <a:off x="4800600" y="3848100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55" name="Oval 54"/>
                          <p:cNvSpPr/>
                          <p:nvPr/>
                        </p:nvSpPr>
                        <p:spPr>
                          <a:xfrm>
                            <a:off x="4800600" y="4686300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56" name="Oval 55"/>
                          <p:cNvSpPr/>
                          <p:nvPr/>
                        </p:nvSpPr>
                        <p:spPr>
                          <a:xfrm>
                            <a:off x="4793876" y="5517776"/>
                            <a:ext cx="685800" cy="685800"/>
                          </a:xfrm>
                          <a:prstGeom prst="ellipse">
                            <a:avLst/>
                          </a:prstGeom>
                          <a:gradFill>
                            <a:gsLst>
                              <a:gs pos="6000">
                                <a:schemeClr val="tx1"/>
                              </a:gs>
                              <a:gs pos="100000">
                                <a:srgbClr val="D1C39F">
                                  <a:lumMod val="0"/>
                                  <a:lumOff val="100000"/>
                                </a:srgbClr>
                              </a:gs>
                            </a:gsLst>
                            <a:lin ang="5400000" scaled="0"/>
                          </a:gra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</p:grpSp>
                  <p:sp>
                    <p:nvSpPr>
                      <p:cNvPr id="2" name="Rounded Rectangle 1"/>
                      <p:cNvSpPr/>
                      <p:nvPr/>
                    </p:nvSpPr>
                    <p:spPr>
                      <a:xfrm>
                        <a:off x="3742218" y="582575"/>
                        <a:ext cx="1447800" cy="350170"/>
                      </a:xfrm>
                      <a:prstGeom prst="roundRect">
                        <a:avLst>
                          <a:gd name="adj" fmla="val 48570"/>
                        </a:avLst>
                      </a:prstGeom>
                      <a:gradFill>
                        <a:gsLst>
                          <a:gs pos="0">
                            <a:srgbClr val="FFFFFF"/>
                          </a:gs>
                          <a:gs pos="7001">
                            <a:srgbClr val="E6E6E6"/>
                          </a:gs>
                          <a:gs pos="32001">
                            <a:srgbClr val="7D8496"/>
                          </a:gs>
                          <a:gs pos="93000">
                            <a:srgbClr val="E6E6E6"/>
                          </a:gs>
                          <a:gs pos="45000">
                            <a:srgbClr val="7D8496"/>
                          </a:gs>
                          <a:gs pos="100000">
                            <a:srgbClr val="E6E6E6"/>
                          </a:gs>
                        </a:gsLst>
                        <a:lin ang="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" name="Rounded Rectangle 22"/>
                      <p:cNvSpPr/>
                      <p:nvPr/>
                    </p:nvSpPr>
                    <p:spPr>
                      <a:xfrm>
                        <a:off x="3789282" y="1438545"/>
                        <a:ext cx="1447800" cy="350170"/>
                      </a:xfrm>
                      <a:prstGeom prst="roundRect">
                        <a:avLst>
                          <a:gd name="adj" fmla="val 48570"/>
                        </a:avLst>
                      </a:prstGeom>
                      <a:gradFill>
                        <a:gsLst>
                          <a:gs pos="0">
                            <a:srgbClr val="FFFFFF"/>
                          </a:gs>
                          <a:gs pos="7001">
                            <a:srgbClr val="E6E6E6"/>
                          </a:gs>
                          <a:gs pos="32001">
                            <a:srgbClr val="7D8496"/>
                          </a:gs>
                          <a:gs pos="93000">
                            <a:srgbClr val="E6E6E6"/>
                          </a:gs>
                          <a:gs pos="45000">
                            <a:srgbClr val="7D8496"/>
                          </a:gs>
                          <a:gs pos="100000">
                            <a:srgbClr val="E6E6E6"/>
                          </a:gs>
                        </a:gsLst>
                        <a:lin ang="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" name="Rounded Rectangle 23"/>
                      <p:cNvSpPr/>
                      <p:nvPr/>
                    </p:nvSpPr>
                    <p:spPr>
                      <a:xfrm>
                        <a:off x="3784252" y="2272773"/>
                        <a:ext cx="1447800" cy="350170"/>
                      </a:xfrm>
                      <a:prstGeom prst="roundRect">
                        <a:avLst>
                          <a:gd name="adj" fmla="val 48570"/>
                        </a:avLst>
                      </a:prstGeom>
                      <a:gradFill>
                        <a:gsLst>
                          <a:gs pos="0">
                            <a:srgbClr val="FFFFFF"/>
                          </a:gs>
                          <a:gs pos="7001">
                            <a:srgbClr val="E6E6E6"/>
                          </a:gs>
                          <a:gs pos="32001">
                            <a:srgbClr val="7D8496"/>
                          </a:gs>
                          <a:gs pos="93000">
                            <a:srgbClr val="E6E6E6"/>
                          </a:gs>
                          <a:gs pos="45000">
                            <a:srgbClr val="7D8496"/>
                          </a:gs>
                          <a:gs pos="100000">
                            <a:srgbClr val="E6E6E6"/>
                          </a:gs>
                        </a:gsLst>
                        <a:lin ang="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Rounded Rectangle 24"/>
                      <p:cNvSpPr/>
                      <p:nvPr/>
                    </p:nvSpPr>
                    <p:spPr>
                      <a:xfrm>
                        <a:off x="3789282" y="3161931"/>
                        <a:ext cx="1447800" cy="350170"/>
                      </a:xfrm>
                      <a:prstGeom prst="roundRect">
                        <a:avLst>
                          <a:gd name="adj" fmla="val 48570"/>
                        </a:avLst>
                      </a:prstGeom>
                      <a:gradFill>
                        <a:gsLst>
                          <a:gs pos="0">
                            <a:srgbClr val="FFFFFF"/>
                          </a:gs>
                          <a:gs pos="7001">
                            <a:srgbClr val="E6E6E6"/>
                          </a:gs>
                          <a:gs pos="32001">
                            <a:srgbClr val="7D8496"/>
                          </a:gs>
                          <a:gs pos="93000">
                            <a:srgbClr val="E6E6E6"/>
                          </a:gs>
                          <a:gs pos="45000">
                            <a:srgbClr val="7D8496"/>
                          </a:gs>
                          <a:gs pos="100000">
                            <a:srgbClr val="E6E6E6"/>
                          </a:gs>
                        </a:gsLst>
                        <a:lin ang="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" name="Rounded Rectangle 25"/>
                      <p:cNvSpPr/>
                      <p:nvPr/>
                    </p:nvSpPr>
                    <p:spPr>
                      <a:xfrm>
                        <a:off x="3774192" y="4006458"/>
                        <a:ext cx="1447800" cy="350170"/>
                      </a:xfrm>
                      <a:prstGeom prst="roundRect">
                        <a:avLst>
                          <a:gd name="adj" fmla="val 48570"/>
                        </a:avLst>
                      </a:prstGeom>
                      <a:gradFill>
                        <a:gsLst>
                          <a:gs pos="0">
                            <a:srgbClr val="FFFFFF"/>
                          </a:gs>
                          <a:gs pos="7001">
                            <a:srgbClr val="E6E6E6"/>
                          </a:gs>
                          <a:gs pos="32001">
                            <a:srgbClr val="7D8496"/>
                          </a:gs>
                          <a:gs pos="93000">
                            <a:srgbClr val="E6E6E6"/>
                          </a:gs>
                          <a:gs pos="45000">
                            <a:srgbClr val="7D8496"/>
                          </a:gs>
                          <a:gs pos="100000">
                            <a:srgbClr val="E6E6E6"/>
                          </a:gs>
                        </a:gsLst>
                        <a:lin ang="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" name="Rounded Rectangle 26"/>
                      <p:cNvSpPr/>
                      <p:nvPr/>
                    </p:nvSpPr>
                    <p:spPr>
                      <a:xfrm>
                        <a:off x="3784252" y="4862429"/>
                        <a:ext cx="1447800" cy="350170"/>
                      </a:xfrm>
                      <a:prstGeom prst="roundRect">
                        <a:avLst>
                          <a:gd name="adj" fmla="val 48570"/>
                        </a:avLst>
                      </a:prstGeom>
                      <a:gradFill>
                        <a:gsLst>
                          <a:gs pos="0">
                            <a:srgbClr val="FFFFFF"/>
                          </a:gs>
                          <a:gs pos="7001">
                            <a:srgbClr val="E6E6E6"/>
                          </a:gs>
                          <a:gs pos="32001">
                            <a:srgbClr val="7D8496"/>
                          </a:gs>
                          <a:gs pos="93000">
                            <a:srgbClr val="E6E6E6"/>
                          </a:gs>
                          <a:gs pos="45000">
                            <a:srgbClr val="7D8496"/>
                          </a:gs>
                          <a:gs pos="100000">
                            <a:srgbClr val="E6E6E6"/>
                          </a:gs>
                        </a:gsLst>
                        <a:lin ang="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" name="Rounded Rectangle 27"/>
                      <p:cNvSpPr/>
                      <p:nvPr/>
                    </p:nvSpPr>
                    <p:spPr>
                      <a:xfrm>
                        <a:off x="3779222" y="5696657"/>
                        <a:ext cx="1447800" cy="350170"/>
                      </a:xfrm>
                      <a:prstGeom prst="roundRect">
                        <a:avLst>
                          <a:gd name="adj" fmla="val 48570"/>
                        </a:avLst>
                      </a:prstGeom>
                      <a:gradFill>
                        <a:gsLst>
                          <a:gs pos="0">
                            <a:srgbClr val="FFFFFF"/>
                          </a:gs>
                          <a:gs pos="7001">
                            <a:srgbClr val="E6E6E6"/>
                          </a:gs>
                          <a:gs pos="32001">
                            <a:srgbClr val="7D8496"/>
                          </a:gs>
                          <a:gs pos="93000">
                            <a:srgbClr val="E6E6E6"/>
                          </a:gs>
                          <a:gs pos="45000">
                            <a:srgbClr val="7D8496"/>
                          </a:gs>
                          <a:gs pos="100000">
                            <a:srgbClr val="E6E6E6"/>
                          </a:gs>
                        </a:gsLst>
                        <a:lin ang="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2" name="TextBox 40">
                      <a:extLst>
                        <a:ext uri="{FF2B5EF4-FFF2-40B4-BE49-F238E27FC236}">
                          <a16:creationId xmlns:a16="http://schemas.microsoft.com/office/drawing/2014/main" id="{057F34C4-D656-4F4E-B1D8-D01117C3E35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31547" y="120680"/>
                      <a:ext cx="4144993" cy="120032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bn-IN" sz="72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/>
                    </a:p>
                  </p:txBody>
                </p:sp>
              </p:grpSp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D134B4B9-CE30-4445-A6A8-0407E2706F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13357" y="1271319"/>
                    <a:ext cx="3740812" cy="3740812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18">
                    <a:extLst>
                      <a:ext uri="{FF2B5EF4-FFF2-40B4-BE49-F238E27FC236}">
                        <a16:creationId xmlns:a16="http://schemas.microsoft.com/office/drawing/2014/main" id="{59D34C0C-1FEB-4C2B-9CE4-E7131F3B373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383138" y="1645832"/>
                    <a:ext cx="3862121" cy="3120594"/>
                  </a:xfrm>
                  <a:prstGeom prst="rect">
                    <a:avLst/>
                  </a:prstGeom>
                  <a:ln w="38100" cap="sq">
                    <a:solidFill>
                      <a:srgbClr val="000000"/>
                    </a:solidFill>
                    <a:prstDash val="solid"/>
                    <a:miter lim="800000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</p:pic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D92FFBEA-4505-4D41-BACE-531AF798B460}"/>
                      </a:ext>
                    </a:extLst>
                  </p:cNvPr>
                  <p:cNvSpPr txBox="1"/>
                  <p:nvPr/>
                </p:nvSpPr>
                <p:spPr>
                  <a:xfrm>
                    <a:off x="10080725" y="1648595"/>
                    <a:ext cx="1294228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bn-IN" sz="48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ছা</a:t>
                    </a:r>
                    <a:endParaRPr lang="en-US" sz="4800" dirty="0">
                      <a:solidFill>
                        <a:srgbClr val="00B05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7B3EB75-6496-4A97-8B77-03A900A5A488}"/>
                    </a:ext>
                  </a:extLst>
                </p:cNvPr>
                <p:cNvSpPr txBox="1"/>
                <p:nvPr/>
              </p:nvSpPr>
              <p:spPr>
                <a:xfrm>
                  <a:off x="7889070" y="5357846"/>
                  <a:ext cx="306688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7200" dirty="0" err="1">
                      <a:ln w="0"/>
                      <a:solidFill>
                        <a:srgbClr val="7030A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Thaa</a:t>
                  </a:r>
                  <a:endParaRPr lang="en-US" sz="7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6594AAA-4491-4F35-8133-D26C84F74626}"/>
                  </a:ext>
                </a:extLst>
              </p:cNvPr>
              <p:cNvSpPr txBox="1"/>
              <p:nvPr/>
            </p:nvSpPr>
            <p:spPr>
              <a:xfrm>
                <a:off x="1712557" y="156144"/>
                <a:ext cx="369417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8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 </a:t>
                </a:r>
                <a:r>
                  <a:rPr lang="bn-IN" sz="4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8E78F74-CA5E-412E-88E1-122EF297DB52}"/>
                  </a:ext>
                </a:extLst>
              </p:cNvPr>
              <p:cNvSpPr txBox="1"/>
              <p:nvPr/>
            </p:nvSpPr>
            <p:spPr>
              <a:xfrm>
                <a:off x="7256516" y="156144"/>
                <a:ext cx="369417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8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ছা </a:t>
                </a:r>
                <a:r>
                  <a:rPr lang="bn-IN" sz="4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96C9576-C9B4-4882-A739-733108482B9F}"/>
                </a:ext>
              </a:extLst>
            </p:cNvPr>
            <p:cNvSpPr txBox="1"/>
            <p:nvPr/>
          </p:nvSpPr>
          <p:spPr>
            <a:xfrm>
              <a:off x="1903133" y="5144632"/>
              <a:ext cx="30668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err="1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Taa</a:t>
              </a:r>
              <a:endParaRPr lang="en-US" sz="7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0231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402295DD-F73D-483C-88D4-2FC5A60BE4F5}"/>
              </a:ext>
            </a:extLst>
          </p:cNvPr>
          <p:cNvGrpSpPr/>
          <p:nvPr/>
        </p:nvGrpSpPr>
        <p:grpSpPr>
          <a:xfrm>
            <a:off x="1650102" y="125073"/>
            <a:ext cx="9743655" cy="6732927"/>
            <a:chOff x="1650102" y="125073"/>
            <a:chExt cx="9743655" cy="673292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DD10371-05B6-442F-86ED-19ECCBDDBEAF}"/>
                </a:ext>
              </a:extLst>
            </p:cNvPr>
            <p:cNvGrpSpPr/>
            <p:nvPr/>
          </p:nvGrpSpPr>
          <p:grpSpPr>
            <a:xfrm>
              <a:off x="1650102" y="125073"/>
              <a:ext cx="9743655" cy="6732927"/>
              <a:chOff x="1650102" y="125073"/>
              <a:chExt cx="9743655" cy="6732927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4C7CD335-11ED-4CE0-A2B8-CBC8FD4B5EE7}"/>
                  </a:ext>
                </a:extLst>
              </p:cNvPr>
              <p:cNvGrpSpPr/>
              <p:nvPr/>
            </p:nvGrpSpPr>
            <p:grpSpPr>
              <a:xfrm>
                <a:off x="1650102" y="125073"/>
                <a:ext cx="9743655" cy="6732927"/>
                <a:chOff x="1650102" y="125073"/>
                <a:chExt cx="9743655" cy="6732927"/>
              </a:xfrm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D013572F-E3A8-4E79-838E-D104B380CCD1}"/>
                    </a:ext>
                  </a:extLst>
                </p:cNvPr>
                <p:cNvGrpSpPr/>
                <p:nvPr/>
              </p:nvGrpSpPr>
              <p:grpSpPr>
                <a:xfrm>
                  <a:off x="1650102" y="125073"/>
                  <a:ext cx="9623380" cy="6732927"/>
                  <a:chOff x="1579763" y="120680"/>
                  <a:chExt cx="9623380" cy="6732927"/>
                </a:xfrm>
              </p:grpSpPr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7E7493FF-1E6C-4C37-B5D3-217851BC27A3}"/>
                      </a:ext>
                    </a:extLst>
                  </p:cNvPr>
                  <p:cNvGrpSpPr/>
                  <p:nvPr/>
                </p:nvGrpSpPr>
                <p:grpSpPr>
                  <a:xfrm>
                    <a:off x="1579763" y="120680"/>
                    <a:ext cx="9623380" cy="6732927"/>
                    <a:chOff x="1579763" y="120680"/>
                    <a:chExt cx="9623380" cy="6732927"/>
                  </a:xfrm>
                </p:grpSpPr>
                <p:grpSp>
                  <p:nvGrpSpPr>
                    <p:cNvPr id="4" name="Group 3">
                      <a:extLst>
                        <a:ext uri="{FF2B5EF4-FFF2-40B4-BE49-F238E27FC236}">
                          <a16:creationId xmlns:a16="http://schemas.microsoft.com/office/drawing/2014/main" id="{F25F9386-4147-49FF-92C4-BD131AB0097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79763" y="120680"/>
                      <a:ext cx="9623380" cy="6732927"/>
                      <a:chOff x="1579763" y="120680"/>
                      <a:chExt cx="9623380" cy="6732927"/>
                    </a:xfrm>
                  </p:grpSpPr>
                  <p:grpSp>
                    <p:nvGrpSpPr>
                      <p:cNvPr id="3" name="Group 2"/>
                      <p:cNvGrpSpPr/>
                      <p:nvPr/>
                    </p:nvGrpSpPr>
                    <p:grpSpPr>
                      <a:xfrm>
                        <a:off x="1579763" y="199131"/>
                        <a:ext cx="9623380" cy="6654476"/>
                        <a:chOff x="127543" y="310093"/>
                        <a:chExt cx="8864057" cy="6021946"/>
                      </a:xfrm>
                    </p:grpSpPr>
                    <p:grpSp>
                      <p:nvGrpSpPr>
                        <p:cNvPr id="16" name="Group 15"/>
                        <p:cNvGrpSpPr/>
                        <p:nvPr/>
                      </p:nvGrpSpPr>
                      <p:grpSpPr>
                        <a:xfrm>
                          <a:off x="4572000" y="312239"/>
                          <a:ext cx="4419600" cy="6019800"/>
                          <a:chOff x="4572000" y="304800"/>
                          <a:chExt cx="4419600" cy="6019800"/>
                        </a:xfrm>
                      </p:grpSpPr>
                      <p:sp>
                        <p:nvSpPr>
                          <p:cNvPr id="5" name="Rectangle 4"/>
                          <p:cNvSpPr/>
                          <p:nvPr/>
                        </p:nvSpPr>
                        <p:spPr>
                          <a:xfrm>
                            <a:off x="4572000" y="304800"/>
                            <a:ext cx="4419600" cy="6019800"/>
                          </a:xfrm>
                          <a:prstGeom prst="rect">
                            <a:avLst/>
                          </a:prstGeom>
                          <a:gradFill>
                            <a:gsLst>
                              <a:gs pos="51000">
                                <a:schemeClr val="accent6">
                                  <a:lumMod val="60000"/>
                                  <a:lumOff val="40000"/>
                                </a:schemeClr>
                              </a:gs>
                              <a:gs pos="36000">
                                <a:srgbClr val="D1C39F">
                                  <a:lumMod val="86000"/>
                                </a:srgbClr>
                              </a:gs>
                            </a:gsLst>
                            <a:lin ang="5400000" scaled="0"/>
                          </a:gra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grpSp>
                        <p:nvGrpSpPr>
                          <p:cNvPr id="15" name="Group 14"/>
                          <p:cNvGrpSpPr/>
                          <p:nvPr/>
                        </p:nvGrpSpPr>
                        <p:grpSpPr>
                          <a:xfrm>
                            <a:off x="4753535" y="400050"/>
                            <a:ext cx="732865" cy="5829300"/>
                            <a:chOff x="4753535" y="495300"/>
                            <a:chExt cx="746312" cy="5708276"/>
                          </a:xfrm>
                        </p:grpSpPr>
                        <p:sp>
                          <p:nvSpPr>
                            <p:cNvPr id="6" name="Oval 5"/>
                            <p:cNvSpPr/>
                            <p:nvPr/>
                          </p:nvSpPr>
                          <p:spPr>
                            <a:xfrm>
                              <a:off x="4753535" y="495300"/>
                              <a:ext cx="685800" cy="685800"/>
                            </a:xfrm>
                            <a:prstGeom prst="ellipse">
                              <a:avLst/>
                            </a:prstGeom>
                            <a:gradFill>
                              <a:gsLst>
                                <a:gs pos="6000">
                                  <a:schemeClr val="tx1"/>
                                </a:gs>
                                <a:gs pos="100000">
                                  <a:srgbClr val="D1C39F">
                                    <a:lumMod val="0"/>
                                    <a:lumOff val="100000"/>
                                  </a:srgbClr>
                                </a:gs>
                              </a:gsLst>
                              <a:lin ang="5400000" scaled="0"/>
                            </a:gra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sp>
                          <p:nvSpPr>
                            <p:cNvPr id="9" name="Oval 8"/>
                            <p:cNvSpPr/>
                            <p:nvPr/>
                          </p:nvSpPr>
                          <p:spPr>
                            <a:xfrm>
                              <a:off x="4793876" y="1333500"/>
                              <a:ext cx="685800" cy="685800"/>
                            </a:xfrm>
                            <a:prstGeom prst="ellipse">
                              <a:avLst/>
                            </a:prstGeom>
                            <a:gradFill>
                              <a:gsLst>
                                <a:gs pos="6000">
                                  <a:schemeClr val="tx1"/>
                                </a:gs>
                                <a:gs pos="100000">
                                  <a:srgbClr val="D1C39F">
                                    <a:lumMod val="0"/>
                                    <a:lumOff val="100000"/>
                                  </a:srgbClr>
                                </a:gs>
                              </a:gsLst>
                              <a:lin ang="5400000" scaled="0"/>
                            </a:gra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sp>
                          <p:nvSpPr>
                            <p:cNvPr id="10" name="Oval 9"/>
                            <p:cNvSpPr/>
                            <p:nvPr/>
                          </p:nvSpPr>
                          <p:spPr>
                            <a:xfrm>
                              <a:off x="4814047" y="2171700"/>
                              <a:ext cx="685800" cy="685800"/>
                            </a:xfrm>
                            <a:prstGeom prst="ellipse">
                              <a:avLst/>
                            </a:prstGeom>
                            <a:gradFill>
                              <a:gsLst>
                                <a:gs pos="6000">
                                  <a:schemeClr val="tx1"/>
                                </a:gs>
                                <a:gs pos="100000">
                                  <a:srgbClr val="D1C39F">
                                    <a:lumMod val="0"/>
                                    <a:lumOff val="100000"/>
                                  </a:srgbClr>
                                </a:gs>
                              </a:gsLst>
                              <a:lin ang="5400000" scaled="0"/>
                            </a:gra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sp>
                          <p:nvSpPr>
                            <p:cNvPr id="11" name="Oval 10"/>
                            <p:cNvSpPr/>
                            <p:nvPr/>
                          </p:nvSpPr>
                          <p:spPr>
                            <a:xfrm>
                              <a:off x="4814047" y="3021106"/>
                              <a:ext cx="685800" cy="685800"/>
                            </a:xfrm>
                            <a:prstGeom prst="ellipse">
                              <a:avLst/>
                            </a:prstGeom>
                            <a:gradFill>
                              <a:gsLst>
                                <a:gs pos="6000">
                                  <a:schemeClr val="tx1"/>
                                </a:gs>
                                <a:gs pos="100000">
                                  <a:srgbClr val="D1C39F">
                                    <a:lumMod val="0"/>
                                    <a:lumOff val="100000"/>
                                  </a:srgbClr>
                                </a:gs>
                              </a:gsLst>
                              <a:lin ang="5400000" scaled="0"/>
                            </a:gra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sp>
                          <p:nvSpPr>
                            <p:cNvPr id="12" name="Oval 11"/>
                            <p:cNvSpPr/>
                            <p:nvPr/>
                          </p:nvSpPr>
                          <p:spPr>
                            <a:xfrm>
                              <a:off x="4800600" y="3848100"/>
                              <a:ext cx="685800" cy="685800"/>
                            </a:xfrm>
                            <a:prstGeom prst="ellipse">
                              <a:avLst/>
                            </a:prstGeom>
                            <a:gradFill>
                              <a:gsLst>
                                <a:gs pos="6000">
                                  <a:schemeClr val="tx1"/>
                                </a:gs>
                                <a:gs pos="100000">
                                  <a:srgbClr val="D1C39F">
                                    <a:lumMod val="0"/>
                                    <a:lumOff val="100000"/>
                                  </a:srgbClr>
                                </a:gs>
                              </a:gsLst>
                              <a:lin ang="5400000" scaled="0"/>
                            </a:gra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sp>
                          <p:nvSpPr>
                            <p:cNvPr id="13" name="Oval 12"/>
                            <p:cNvSpPr/>
                            <p:nvPr/>
                          </p:nvSpPr>
                          <p:spPr>
                            <a:xfrm>
                              <a:off x="4800600" y="4686300"/>
                              <a:ext cx="685800" cy="685800"/>
                            </a:xfrm>
                            <a:prstGeom prst="ellipse">
                              <a:avLst/>
                            </a:prstGeom>
                            <a:gradFill>
                              <a:gsLst>
                                <a:gs pos="6000">
                                  <a:schemeClr val="tx1"/>
                                </a:gs>
                                <a:gs pos="100000">
                                  <a:srgbClr val="D1C39F">
                                    <a:lumMod val="0"/>
                                    <a:lumOff val="100000"/>
                                  </a:srgbClr>
                                </a:gs>
                              </a:gsLst>
                              <a:lin ang="5400000" scaled="0"/>
                            </a:gra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sp>
                          <p:nvSpPr>
                            <p:cNvPr id="14" name="Oval 13"/>
                            <p:cNvSpPr/>
                            <p:nvPr/>
                          </p:nvSpPr>
                          <p:spPr>
                            <a:xfrm>
                              <a:off x="4793876" y="5517776"/>
                              <a:ext cx="685800" cy="685800"/>
                            </a:xfrm>
                            <a:prstGeom prst="ellipse">
                              <a:avLst/>
                            </a:prstGeom>
                            <a:gradFill>
                              <a:gsLst>
                                <a:gs pos="6000">
                                  <a:schemeClr val="tx1"/>
                                </a:gs>
                                <a:gs pos="100000">
                                  <a:srgbClr val="D1C39F">
                                    <a:lumMod val="0"/>
                                    <a:lumOff val="100000"/>
                                  </a:srgbClr>
                                </a:gs>
                              </a:gsLst>
                              <a:lin ang="5400000" scaled="0"/>
                            </a:gra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</p:grpSp>
                    <p:grpSp>
                      <p:nvGrpSpPr>
                        <p:cNvPr id="47" name="Group 46"/>
                        <p:cNvGrpSpPr/>
                        <p:nvPr/>
                      </p:nvGrpSpPr>
                      <p:grpSpPr>
                        <a:xfrm rot="10800000">
                          <a:off x="127543" y="310093"/>
                          <a:ext cx="4419600" cy="6019800"/>
                          <a:chOff x="4507210" y="292069"/>
                          <a:chExt cx="4419600" cy="6019800"/>
                        </a:xfrm>
                      </p:grpSpPr>
                      <p:sp>
                        <p:nvSpPr>
                          <p:cNvPr id="48" name="Rectangle 47"/>
                          <p:cNvSpPr/>
                          <p:nvPr/>
                        </p:nvSpPr>
                        <p:spPr>
                          <a:xfrm>
                            <a:off x="4507210" y="292069"/>
                            <a:ext cx="4419600" cy="6019800"/>
                          </a:xfrm>
                          <a:prstGeom prst="rect">
                            <a:avLst/>
                          </a:prstGeom>
                          <a:gradFill>
                            <a:gsLst>
                              <a:gs pos="51000">
                                <a:schemeClr val="accent6">
                                  <a:lumMod val="60000"/>
                                  <a:lumOff val="40000"/>
                                </a:schemeClr>
                              </a:gs>
                              <a:gs pos="36000">
                                <a:srgbClr val="D1C39F">
                                  <a:lumMod val="86000"/>
                                </a:srgbClr>
                              </a:gs>
                            </a:gsLst>
                            <a:lin ang="5400000" scaled="0"/>
                          </a:gra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grpSp>
                        <p:nvGrpSpPr>
                          <p:cNvPr id="49" name="Group 48"/>
                          <p:cNvGrpSpPr/>
                          <p:nvPr/>
                        </p:nvGrpSpPr>
                        <p:grpSpPr>
                          <a:xfrm>
                            <a:off x="4753535" y="400050"/>
                            <a:ext cx="732865" cy="5829300"/>
                            <a:chOff x="4753535" y="495300"/>
                            <a:chExt cx="746312" cy="5708276"/>
                          </a:xfrm>
                        </p:grpSpPr>
                        <p:sp>
                          <p:nvSpPr>
                            <p:cNvPr id="50" name="Oval 49"/>
                            <p:cNvSpPr/>
                            <p:nvPr/>
                          </p:nvSpPr>
                          <p:spPr>
                            <a:xfrm>
                              <a:off x="4753535" y="495300"/>
                              <a:ext cx="685800" cy="685800"/>
                            </a:xfrm>
                            <a:prstGeom prst="ellipse">
                              <a:avLst/>
                            </a:prstGeom>
                            <a:gradFill>
                              <a:gsLst>
                                <a:gs pos="6000">
                                  <a:schemeClr val="tx1"/>
                                </a:gs>
                                <a:gs pos="100000">
                                  <a:srgbClr val="D1C39F">
                                    <a:lumMod val="0"/>
                                    <a:lumOff val="100000"/>
                                  </a:srgbClr>
                                </a:gs>
                              </a:gsLst>
                              <a:lin ang="5400000" scaled="0"/>
                            </a:gra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sp>
                          <p:nvSpPr>
                            <p:cNvPr id="51" name="Oval 50"/>
                            <p:cNvSpPr/>
                            <p:nvPr/>
                          </p:nvSpPr>
                          <p:spPr>
                            <a:xfrm>
                              <a:off x="4793876" y="1333500"/>
                              <a:ext cx="685800" cy="685800"/>
                            </a:xfrm>
                            <a:prstGeom prst="ellipse">
                              <a:avLst/>
                            </a:prstGeom>
                            <a:gradFill>
                              <a:gsLst>
                                <a:gs pos="6000">
                                  <a:schemeClr val="tx1"/>
                                </a:gs>
                                <a:gs pos="100000">
                                  <a:srgbClr val="D1C39F">
                                    <a:lumMod val="0"/>
                                    <a:lumOff val="100000"/>
                                  </a:srgbClr>
                                </a:gs>
                              </a:gsLst>
                              <a:lin ang="5400000" scaled="0"/>
                            </a:gra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sp>
                          <p:nvSpPr>
                            <p:cNvPr id="52" name="Oval 51"/>
                            <p:cNvSpPr/>
                            <p:nvPr/>
                          </p:nvSpPr>
                          <p:spPr>
                            <a:xfrm>
                              <a:off x="4814047" y="2171700"/>
                              <a:ext cx="685800" cy="685800"/>
                            </a:xfrm>
                            <a:prstGeom prst="ellipse">
                              <a:avLst/>
                            </a:prstGeom>
                            <a:gradFill>
                              <a:gsLst>
                                <a:gs pos="6000">
                                  <a:schemeClr val="tx1"/>
                                </a:gs>
                                <a:gs pos="100000">
                                  <a:srgbClr val="D1C39F">
                                    <a:lumMod val="0"/>
                                    <a:lumOff val="100000"/>
                                  </a:srgbClr>
                                </a:gs>
                              </a:gsLst>
                              <a:lin ang="5400000" scaled="0"/>
                            </a:gra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sp>
                          <p:nvSpPr>
                            <p:cNvPr id="53" name="Oval 52"/>
                            <p:cNvSpPr/>
                            <p:nvPr/>
                          </p:nvSpPr>
                          <p:spPr>
                            <a:xfrm>
                              <a:off x="4814047" y="3021106"/>
                              <a:ext cx="685800" cy="685800"/>
                            </a:xfrm>
                            <a:prstGeom prst="ellipse">
                              <a:avLst/>
                            </a:prstGeom>
                            <a:gradFill>
                              <a:gsLst>
                                <a:gs pos="6000">
                                  <a:schemeClr val="tx1"/>
                                </a:gs>
                                <a:gs pos="100000">
                                  <a:srgbClr val="D1C39F">
                                    <a:lumMod val="0"/>
                                    <a:lumOff val="100000"/>
                                  </a:srgbClr>
                                </a:gs>
                              </a:gsLst>
                              <a:lin ang="5400000" scaled="0"/>
                            </a:gra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sp>
                          <p:nvSpPr>
                            <p:cNvPr id="54" name="Oval 53"/>
                            <p:cNvSpPr/>
                            <p:nvPr/>
                          </p:nvSpPr>
                          <p:spPr>
                            <a:xfrm>
                              <a:off x="4800600" y="3848100"/>
                              <a:ext cx="685800" cy="685800"/>
                            </a:xfrm>
                            <a:prstGeom prst="ellipse">
                              <a:avLst/>
                            </a:prstGeom>
                            <a:gradFill>
                              <a:gsLst>
                                <a:gs pos="6000">
                                  <a:schemeClr val="tx1"/>
                                </a:gs>
                                <a:gs pos="100000">
                                  <a:srgbClr val="D1C39F">
                                    <a:lumMod val="0"/>
                                    <a:lumOff val="100000"/>
                                  </a:srgbClr>
                                </a:gs>
                              </a:gsLst>
                              <a:lin ang="5400000" scaled="0"/>
                            </a:gra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sp>
                          <p:nvSpPr>
                            <p:cNvPr id="55" name="Oval 54"/>
                            <p:cNvSpPr/>
                            <p:nvPr/>
                          </p:nvSpPr>
                          <p:spPr>
                            <a:xfrm>
                              <a:off x="4800600" y="4686300"/>
                              <a:ext cx="685800" cy="685800"/>
                            </a:xfrm>
                            <a:prstGeom prst="ellipse">
                              <a:avLst/>
                            </a:prstGeom>
                            <a:gradFill>
                              <a:gsLst>
                                <a:gs pos="6000">
                                  <a:schemeClr val="tx1"/>
                                </a:gs>
                                <a:gs pos="100000">
                                  <a:srgbClr val="D1C39F">
                                    <a:lumMod val="0"/>
                                    <a:lumOff val="100000"/>
                                  </a:srgbClr>
                                </a:gs>
                              </a:gsLst>
                              <a:lin ang="5400000" scaled="0"/>
                            </a:gra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sp>
                          <p:nvSpPr>
                            <p:cNvPr id="56" name="Oval 55"/>
                            <p:cNvSpPr/>
                            <p:nvPr/>
                          </p:nvSpPr>
                          <p:spPr>
                            <a:xfrm>
                              <a:off x="4793876" y="5517776"/>
                              <a:ext cx="685800" cy="685800"/>
                            </a:xfrm>
                            <a:prstGeom prst="ellipse">
                              <a:avLst/>
                            </a:prstGeom>
                            <a:gradFill>
                              <a:gsLst>
                                <a:gs pos="6000">
                                  <a:schemeClr val="tx1"/>
                                </a:gs>
                                <a:gs pos="100000">
                                  <a:srgbClr val="D1C39F">
                                    <a:lumMod val="0"/>
                                    <a:lumOff val="100000"/>
                                  </a:srgbClr>
                                </a:gs>
                              </a:gsLst>
                              <a:lin ang="5400000" scaled="0"/>
                            </a:gra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</p:grpSp>
                    <p:sp>
                      <p:nvSpPr>
                        <p:cNvPr id="2" name="Rounded Rectangle 1"/>
                        <p:cNvSpPr/>
                        <p:nvPr/>
                      </p:nvSpPr>
                      <p:spPr>
                        <a:xfrm>
                          <a:off x="3742218" y="582575"/>
                          <a:ext cx="1447800" cy="350170"/>
                        </a:xfrm>
                        <a:prstGeom prst="roundRect">
                          <a:avLst>
                            <a:gd name="adj" fmla="val 48570"/>
                          </a:avLst>
                        </a:prstGeom>
                        <a:gradFill>
                          <a:gsLst>
                            <a:gs pos="0">
                              <a:srgbClr val="FFFFFF"/>
                            </a:gs>
                            <a:gs pos="7001">
                              <a:srgbClr val="E6E6E6"/>
                            </a:gs>
                            <a:gs pos="32001">
                              <a:srgbClr val="7D8496"/>
                            </a:gs>
                            <a:gs pos="93000">
                              <a:srgbClr val="E6E6E6"/>
                            </a:gs>
                            <a:gs pos="45000">
                              <a:srgbClr val="7D8496"/>
                            </a:gs>
                            <a:gs pos="100000">
                              <a:srgbClr val="E6E6E6"/>
                            </a:gs>
                          </a:gsLst>
                          <a:lin ang="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" name="Rounded Rectangle 22"/>
                        <p:cNvSpPr/>
                        <p:nvPr/>
                      </p:nvSpPr>
                      <p:spPr>
                        <a:xfrm>
                          <a:off x="3789282" y="1438545"/>
                          <a:ext cx="1447800" cy="350170"/>
                        </a:xfrm>
                        <a:prstGeom prst="roundRect">
                          <a:avLst>
                            <a:gd name="adj" fmla="val 48570"/>
                          </a:avLst>
                        </a:prstGeom>
                        <a:gradFill>
                          <a:gsLst>
                            <a:gs pos="0">
                              <a:srgbClr val="FFFFFF"/>
                            </a:gs>
                            <a:gs pos="7001">
                              <a:srgbClr val="E6E6E6"/>
                            </a:gs>
                            <a:gs pos="32001">
                              <a:srgbClr val="7D8496"/>
                            </a:gs>
                            <a:gs pos="93000">
                              <a:srgbClr val="E6E6E6"/>
                            </a:gs>
                            <a:gs pos="45000">
                              <a:srgbClr val="7D8496"/>
                            </a:gs>
                            <a:gs pos="100000">
                              <a:srgbClr val="E6E6E6"/>
                            </a:gs>
                          </a:gsLst>
                          <a:lin ang="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" name="Rounded Rectangle 23"/>
                        <p:cNvSpPr/>
                        <p:nvPr/>
                      </p:nvSpPr>
                      <p:spPr>
                        <a:xfrm>
                          <a:off x="3784252" y="2272773"/>
                          <a:ext cx="1447800" cy="350170"/>
                        </a:xfrm>
                        <a:prstGeom prst="roundRect">
                          <a:avLst>
                            <a:gd name="adj" fmla="val 48570"/>
                          </a:avLst>
                        </a:prstGeom>
                        <a:gradFill>
                          <a:gsLst>
                            <a:gs pos="0">
                              <a:srgbClr val="FFFFFF"/>
                            </a:gs>
                            <a:gs pos="7001">
                              <a:srgbClr val="E6E6E6"/>
                            </a:gs>
                            <a:gs pos="32001">
                              <a:srgbClr val="7D8496"/>
                            </a:gs>
                            <a:gs pos="93000">
                              <a:srgbClr val="E6E6E6"/>
                            </a:gs>
                            <a:gs pos="45000">
                              <a:srgbClr val="7D8496"/>
                            </a:gs>
                            <a:gs pos="100000">
                              <a:srgbClr val="E6E6E6"/>
                            </a:gs>
                          </a:gsLst>
                          <a:lin ang="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" name="Rounded Rectangle 24"/>
                        <p:cNvSpPr/>
                        <p:nvPr/>
                      </p:nvSpPr>
                      <p:spPr>
                        <a:xfrm>
                          <a:off x="3789282" y="3161931"/>
                          <a:ext cx="1447800" cy="350170"/>
                        </a:xfrm>
                        <a:prstGeom prst="roundRect">
                          <a:avLst>
                            <a:gd name="adj" fmla="val 48570"/>
                          </a:avLst>
                        </a:prstGeom>
                        <a:gradFill>
                          <a:gsLst>
                            <a:gs pos="0">
                              <a:srgbClr val="FFFFFF"/>
                            </a:gs>
                            <a:gs pos="7001">
                              <a:srgbClr val="E6E6E6"/>
                            </a:gs>
                            <a:gs pos="32001">
                              <a:srgbClr val="7D8496"/>
                            </a:gs>
                            <a:gs pos="93000">
                              <a:srgbClr val="E6E6E6"/>
                            </a:gs>
                            <a:gs pos="45000">
                              <a:srgbClr val="7D8496"/>
                            </a:gs>
                            <a:gs pos="100000">
                              <a:srgbClr val="E6E6E6"/>
                            </a:gs>
                          </a:gsLst>
                          <a:lin ang="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" name="Rounded Rectangle 25"/>
                        <p:cNvSpPr/>
                        <p:nvPr/>
                      </p:nvSpPr>
                      <p:spPr>
                        <a:xfrm>
                          <a:off x="3774192" y="4006458"/>
                          <a:ext cx="1447800" cy="350170"/>
                        </a:xfrm>
                        <a:prstGeom prst="roundRect">
                          <a:avLst>
                            <a:gd name="adj" fmla="val 48570"/>
                          </a:avLst>
                        </a:prstGeom>
                        <a:gradFill>
                          <a:gsLst>
                            <a:gs pos="0">
                              <a:srgbClr val="FFFFFF"/>
                            </a:gs>
                            <a:gs pos="7001">
                              <a:srgbClr val="E6E6E6"/>
                            </a:gs>
                            <a:gs pos="32001">
                              <a:srgbClr val="7D8496"/>
                            </a:gs>
                            <a:gs pos="93000">
                              <a:srgbClr val="E6E6E6"/>
                            </a:gs>
                            <a:gs pos="45000">
                              <a:srgbClr val="7D8496"/>
                            </a:gs>
                            <a:gs pos="100000">
                              <a:srgbClr val="E6E6E6"/>
                            </a:gs>
                          </a:gsLst>
                          <a:lin ang="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" name="Rounded Rectangle 26"/>
                        <p:cNvSpPr/>
                        <p:nvPr/>
                      </p:nvSpPr>
                      <p:spPr>
                        <a:xfrm>
                          <a:off x="3784252" y="4862429"/>
                          <a:ext cx="1447800" cy="350170"/>
                        </a:xfrm>
                        <a:prstGeom prst="roundRect">
                          <a:avLst>
                            <a:gd name="adj" fmla="val 48570"/>
                          </a:avLst>
                        </a:prstGeom>
                        <a:gradFill>
                          <a:gsLst>
                            <a:gs pos="0">
                              <a:srgbClr val="FFFFFF"/>
                            </a:gs>
                            <a:gs pos="7001">
                              <a:srgbClr val="E6E6E6"/>
                            </a:gs>
                            <a:gs pos="32001">
                              <a:srgbClr val="7D8496"/>
                            </a:gs>
                            <a:gs pos="93000">
                              <a:srgbClr val="E6E6E6"/>
                            </a:gs>
                            <a:gs pos="45000">
                              <a:srgbClr val="7D8496"/>
                            </a:gs>
                            <a:gs pos="100000">
                              <a:srgbClr val="E6E6E6"/>
                            </a:gs>
                          </a:gsLst>
                          <a:lin ang="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" name="Rounded Rectangle 27"/>
                        <p:cNvSpPr/>
                        <p:nvPr/>
                      </p:nvSpPr>
                      <p:spPr>
                        <a:xfrm>
                          <a:off x="3779222" y="5696657"/>
                          <a:ext cx="1447800" cy="350170"/>
                        </a:xfrm>
                        <a:prstGeom prst="roundRect">
                          <a:avLst>
                            <a:gd name="adj" fmla="val 48570"/>
                          </a:avLst>
                        </a:prstGeom>
                        <a:gradFill>
                          <a:gsLst>
                            <a:gs pos="0">
                              <a:srgbClr val="FFFFFF"/>
                            </a:gs>
                            <a:gs pos="7001">
                              <a:srgbClr val="E6E6E6"/>
                            </a:gs>
                            <a:gs pos="32001">
                              <a:srgbClr val="7D8496"/>
                            </a:gs>
                            <a:gs pos="93000">
                              <a:srgbClr val="E6E6E6"/>
                            </a:gs>
                            <a:gs pos="45000">
                              <a:srgbClr val="7D8496"/>
                            </a:gs>
                            <a:gs pos="100000">
                              <a:srgbClr val="E6E6E6"/>
                            </a:gs>
                          </a:gsLst>
                          <a:lin ang="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2" name="TextBox 40">
                        <a:extLst>
                          <a:ext uri="{FF2B5EF4-FFF2-40B4-BE49-F238E27FC236}">
                            <a16:creationId xmlns:a16="http://schemas.microsoft.com/office/drawing/2014/main" id="{057F34C4-D656-4F4E-B1D8-D01117C3E35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31547" y="120680"/>
                        <a:ext cx="4144993" cy="12003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bn-IN" sz="7200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  </a:t>
                        </a:r>
                        <a:r>
                          <a:rPr lang="en-US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 </a:t>
                        </a:r>
                        <a:endParaRPr lang="en-US" dirty="0"/>
                      </a:p>
                    </p:txBody>
                  </p:sp>
                </p:grpSp>
                <p:pic>
                  <p:nvPicPr>
                    <p:cNvPr id="17" name="Picture 16">
                      <a:extLst>
                        <a:ext uri="{FF2B5EF4-FFF2-40B4-BE49-F238E27FC236}">
                          <a16:creationId xmlns:a16="http://schemas.microsoft.com/office/drawing/2014/main" id="{8B82E7F7-E9E3-4664-887F-4E20CE124FC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642217" y="1552168"/>
                      <a:ext cx="3631362" cy="3846914"/>
                    </a:xfrm>
                    <a:prstGeom prst="rect">
                      <a:avLst/>
                    </a:prstGeom>
                    <a:ln w="38100" cap="sq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p:spPr>
                </p:pic>
              </p:grpSp>
              <p:pic>
                <p:nvPicPr>
                  <p:cNvPr id="43" name="Picture 42">
                    <a:extLst>
                      <a:ext uri="{FF2B5EF4-FFF2-40B4-BE49-F238E27FC236}">
                        <a16:creationId xmlns:a16="http://schemas.microsoft.com/office/drawing/2014/main" id="{F0EFD75A-B78F-4E24-9EBB-68C7368F0A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534176" y="1401831"/>
                    <a:ext cx="3613321" cy="3827802"/>
                  </a:xfrm>
                  <a:prstGeom prst="rect">
                    <a:avLst/>
                  </a:prstGeom>
                  <a:ln w="38100" cap="sq">
                    <a:solidFill>
                      <a:srgbClr val="000000"/>
                    </a:solidFill>
                    <a:prstDash val="solid"/>
                    <a:miter lim="800000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</p:pic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A02EB2EC-9404-4DBF-96DF-5101FCF34FB0}"/>
                      </a:ext>
                    </a:extLst>
                  </p:cNvPr>
                  <p:cNvSpPr/>
                  <p:nvPr/>
                </p:nvSpPr>
                <p:spPr>
                  <a:xfrm>
                    <a:off x="8717822" y="2770091"/>
                    <a:ext cx="1000871" cy="1296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41666BC-5E34-44EC-B542-37E330949DAB}"/>
                    </a:ext>
                  </a:extLst>
                </p:cNvPr>
                <p:cNvSpPr txBox="1"/>
                <p:nvPr/>
              </p:nvSpPr>
              <p:spPr>
                <a:xfrm>
                  <a:off x="4049587" y="1881975"/>
                  <a:ext cx="1113277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b="1" dirty="0"/>
                    <a:t>Jim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43D8D32-8C85-46E8-9C3D-AF0996787744}"/>
                    </a:ext>
                  </a:extLst>
                </p:cNvPr>
                <p:cNvSpPr txBox="1"/>
                <p:nvPr/>
              </p:nvSpPr>
              <p:spPr>
                <a:xfrm>
                  <a:off x="10280480" y="1324224"/>
                  <a:ext cx="1113277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b="1" dirty="0"/>
                    <a:t>ha</a:t>
                  </a:r>
                </a:p>
              </p:txBody>
            </p:sp>
          </p:grp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91D4E05-B892-4846-8FFF-EB1C5B0B1631}"/>
                  </a:ext>
                </a:extLst>
              </p:cNvPr>
              <p:cNvSpPr txBox="1"/>
              <p:nvPr/>
            </p:nvSpPr>
            <p:spPr>
              <a:xfrm>
                <a:off x="1712557" y="156144"/>
                <a:ext cx="3694174" cy="1365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8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জীম</a:t>
                </a:r>
                <a:r>
                  <a:rPr lang="bn-IN" sz="4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CA5BCFB-2957-46DC-96A4-6351C72F046B}"/>
                  </a:ext>
                </a:extLst>
              </p:cNvPr>
              <p:cNvSpPr txBox="1"/>
              <p:nvPr/>
            </p:nvSpPr>
            <p:spPr>
              <a:xfrm>
                <a:off x="7423282" y="255451"/>
                <a:ext cx="369417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8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</a:t>
                </a:r>
                <a:r>
                  <a:rPr lang="bn-IN" sz="4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22FB56D-6201-4C87-BB05-FDFC56F3A922}"/>
                </a:ext>
              </a:extLst>
            </p:cNvPr>
            <p:cNvSpPr txBox="1"/>
            <p:nvPr/>
          </p:nvSpPr>
          <p:spPr>
            <a:xfrm>
              <a:off x="7643253" y="5363203"/>
              <a:ext cx="30668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Haa</a:t>
              </a:r>
              <a:r>
                <a:rPr lang="en-US" sz="7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DD2FC3C-638B-4BDF-A0EA-3E2FB47418C4}"/>
                </a:ext>
              </a:extLst>
            </p:cNvPr>
            <p:cNvSpPr txBox="1"/>
            <p:nvPr/>
          </p:nvSpPr>
          <p:spPr>
            <a:xfrm>
              <a:off x="1662779" y="5342501"/>
              <a:ext cx="30668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Jiim</a:t>
              </a:r>
              <a:r>
                <a:rPr lang="en-US" sz="7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2532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3BA2D7BE-A660-443A-8753-2FFBCC348E5C}"/>
              </a:ext>
            </a:extLst>
          </p:cNvPr>
          <p:cNvGrpSpPr/>
          <p:nvPr/>
        </p:nvGrpSpPr>
        <p:grpSpPr>
          <a:xfrm>
            <a:off x="1579763" y="120680"/>
            <a:ext cx="9623380" cy="6732927"/>
            <a:chOff x="1579763" y="120680"/>
            <a:chExt cx="9623380" cy="673292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3E56A8B-67D3-447E-9AF9-76E77C0DD089}"/>
                </a:ext>
              </a:extLst>
            </p:cNvPr>
            <p:cNvGrpSpPr/>
            <p:nvPr/>
          </p:nvGrpSpPr>
          <p:grpSpPr>
            <a:xfrm>
              <a:off x="1579763" y="120680"/>
              <a:ext cx="9623380" cy="6732927"/>
              <a:chOff x="1579763" y="120680"/>
              <a:chExt cx="9623380" cy="6732927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AC2D41A-03EB-496A-AD88-B6A9453081B7}"/>
                  </a:ext>
                </a:extLst>
              </p:cNvPr>
              <p:cNvGrpSpPr/>
              <p:nvPr/>
            </p:nvGrpSpPr>
            <p:grpSpPr>
              <a:xfrm>
                <a:off x="1579763" y="120680"/>
                <a:ext cx="9623380" cy="6732927"/>
                <a:chOff x="1579763" y="120680"/>
                <a:chExt cx="9623380" cy="6732927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F8C21631-03BB-43FF-8BE1-E384D8B6759E}"/>
                    </a:ext>
                  </a:extLst>
                </p:cNvPr>
                <p:cNvGrpSpPr/>
                <p:nvPr/>
              </p:nvGrpSpPr>
              <p:grpSpPr>
                <a:xfrm>
                  <a:off x="1579763" y="120680"/>
                  <a:ext cx="9623380" cy="6732927"/>
                  <a:chOff x="1579763" y="120680"/>
                  <a:chExt cx="9623380" cy="6732927"/>
                </a:xfrm>
              </p:grpSpPr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1579763" y="199131"/>
                    <a:ext cx="9623380" cy="6654476"/>
                    <a:chOff x="127543" y="310093"/>
                    <a:chExt cx="8864057" cy="6021946"/>
                  </a:xfrm>
                </p:grpSpPr>
                <p:grpSp>
                  <p:nvGrpSpPr>
                    <p:cNvPr id="16" name="Group 15"/>
                    <p:cNvGrpSpPr/>
                    <p:nvPr/>
                  </p:nvGrpSpPr>
                  <p:grpSpPr>
                    <a:xfrm>
                      <a:off x="4572000" y="312239"/>
                      <a:ext cx="4419600" cy="6019800"/>
                      <a:chOff x="4572000" y="304800"/>
                      <a:chExt cx="4419600" cy="6019800"/>
                    </a:xfrm>
                  </p:grpSpPr>
                  <p:sp>
                    <p:nvSpPr>
                      <p:cNvPr id="5" name="Rectangle 4"/>
                      <p:cNvSpPr/>
                      <p:nvPr/>
                    </p:nvSpPr>
                    <p:spPr>
                      <a:xfrm>
                        <a:off x="4572000" y="304800"/>
                        <a:ext cx="4419600" cy="6019800"/>
                      </a:xfrm>
                      <a:prstGeom prst="rect">
                        <a:avLst/>
                      </a:prstGeom>
                      <a:gradFill>
                        <a:gsLst>
                          <a:gs pos="51000">
                            <a:schemeClr val="accent6">
                              <a:lumMod val="60000"/>
                              <a:lumOff val="40000"/>
                            </a:schemeClr>
                          </a:gs>
                          <a:gs pos="36000">
                            <a:srgbClr val="D1C39F">
                              <a:lumMod val="86000"/>
                            </a:srgbClr>
                          </a:gs>
                        </a:gsLst>
                        <a:lin ang="5400000" scaled="0"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5" name="Group 14"/>
                      <p:cNvGrpSpPr/>
                      <p:nvPr/>
                    </p:nvGrpSpPr>
                    <p:grpSpPr>
                      <a:xfrm>
                        <a:off x="4753535" y="400050"/>
                        <a:ext cx="732865" cy="5829300"/>
                        <a:chOff x="4753535" y="495300"/>
                        <a:chExt cx="746312" cy="5708276"/>
                      </a:xfrm>
                    </p:grpSpPr>
                    <p:sp>
                      <p:nvSpPr>
                        <p:cNvPr id="6" name="Oval 5"/>
                        <p:cNvSpPr/>
                        <p:nvPr/>
                      </p:nvSpPr>
                      <p:spPr>
                        <a:xfrm>
                          <a:off x="4753535" y="495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" name="Oval 8"/>
                        <p:cNvSpPr/>
                        <p:nvPr/>
                      </p:nvSpPr>
                      <p:spPr>
                        <a:xfrm>
                          <a:off x="4793876" y="13335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" name="Oval 9"/>
                        <p:cNvSpPr/>
                        <p:nvPr/>
                      </p:nvSpPr>
                      <p:spPr>
                        <a:xfrm>
                          <a:off x="4814047" y="21717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" name="Oval 10"/>
                        <p:cNvSpPr/>
                        <p:nvPr/>
                      </p:nvSpPr>
                      <p:spPr>
                        <a:xfrm>
                          <a:off x="4814047" y="302110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" name="Oval 11"/>
                        <p:cNvSpPr/>
                        <p:nvPr/>
                      </p:nvSpPr>
                      <p:spPr>
                        <a:xfrm>
                          <a:off x="4800600" y="38481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" name="Oval 12"/>
                        <p:cNvSpPr/>
                        <p:nvPr/>
                      </p:nvSpPr>
                      <p:spPr>
                        <a:xfrm>
                          <a:off x="4800600" y="4686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" name="Oval 13"/>
                        <p:cNvSpPr/>
                        <p:nvPr/>
                      </p:nvSpPr>
                      <p:spPr>
                        <a:xfrm>
                          <a:off x="4793876" y="551777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10800000">
                      <a:off x="127543" y="310093"/>
                      <a:ext cx="4419600" cy="6019800"/>
                      <a:chOff x="4507210" y="292069"/>
                      <a:chExt cx="4419600" cy="6019800"/>
                    </a:xfrm>
                  </p:grpSpPr>
                  <p:sp>
                    <p:nvSpPr>
                      <p:cNvPr id="48" name="Rectangle 47"/>
                      <p:cNvSpPr/>
                      <p:nvPr/>
                    </p:nvSpPr>
                    <p:spPr>
                      <a:xfrm>
                        <a:off x="4507210" y="292069"/>
                        <a:ext cx="4419600" cy="6019800"/>
                      </a:xfrm>
                      <a:prstGeom prst="rect">
                        <a:avLst/>
                      </a:prstGeom>
                      <a:gradFill>
                        <a:gsLst>
                          <a:gs pos="51000">
                            <a:schemeClr val="accent6">
                              <a:lumMod val="60000"/>
                              <a:lumOff val="40000"/>
                            </a:schemeClr>
                          </a:gs>
                          <a:gs pos="36000">
                            <a:srgbClr val="D1C39F">
                              <a:lumMod val="86000"/>
                            </a:srgbClr>
                          </a:gs>
                        </a:gsLst>
                        <a:lin ang="5400000" scaled="0"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grpSp>
                    <p:nvGrpSpPr>
                      <p:cNvPr id="49" name="Group 48"/>
                      <p:cNvGrpSpPr/>
                      <p:nvPr/>
                    </p:nvGrpSpPr>
                    <p:grpSpPr>
                      <a:xfrm>
                        <a:off x="4753535" y="400050"/>
                        <a:ext cx="732865" cy="5829300"/>
                        <a:chOff x="4753535" y="495300"/>
                        <a:chExt cx="746312" cy="5708276"/>
                      </a:xfrm>
                    </p:grpSpPr>
                    <p:sp>
                      <p:nvSpPr>
                        <p:cNvPr id="50" name="Oval 49"/>
                        <p:cNvSpPr/>
                        <p:nvPr/>
                      </p:nvSpPr>
                      <p:spPr>
                        <a:xfrm>
                          <a:off x="4753535" y="495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1" name="Oval 50"/>
                        <p:cNvSpPr/>
                        <p:nvPr/>
                      </p:nvSpPr>
                      <p:spPr>
                        <a:xfrm>
                          <a:off x="4793876" y="13335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2" name="Oval 51"/>
                        <p:cNvSpPr/>
                        <p:nvPr/>
                      </p:nvSpPr>
                      <p:spPr>
                        <a:xfrm>
                          <a:off x="4814047" y="21717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3" name="Oval 52"/>
                        <p:cNvSpPr/>
                        <p:nvPr/>
                      </p:nvSpPr>
                      <p:spPr>
                        <a:xfrm>
                          <a:off x="4814047" y="302110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" name="Oval 53"/>
                        <p:cNvSpPr/>
                        <p:nvPr/>
                      </p:nvSpPr>
                      <p:spPr>
                        <a:xfrm>
                          <a:off x="4800600" y="38481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5" name="Oval 54"/>
                        <p:cNvSpPr/>
                        <p:nvPr/>
                      </p:nvSpPr>
                      <p:spPr>
                        <a:xfrm>
                          <a:off x="4800600" y="4686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6" name="Oval 55"/>
                        <p:cNvSpPr/>
                        <p:nvPr/>
                      </p:nvSpPr>
                      <p:spPr>
                        <a:xfrm>
                          <a:off x="4793876" y="551777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2" name="Rounded Rectangle 1"/>
                    <p:cNvSpPr/>
                    <p:nvPr/>
                  </p:nvSpPr>
                  <p:spPr>
                    <a:xfrm>
                      <a:off x="3742218" y="582575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Rounded Rectangle 22"/>
                    <p:cNvSpPr/>
                    <p:nvPr/>
                  </p:nvSpPr>
                  <p:spPr>
                    <a:xfrm>
                      <a:off x="3789282" y="1438545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ounded Rectangle 23"/>
                    <p:cNvSpPr/>
                    <p:nvPr/>
                  </p:nvSpPr>
                  <p:spPr>
                    <a:xfrm>
                      <a:off x="3784252" y="2272773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Rounded Rectangle 24"/>
                    <p:cNvSpPr/>
                    <p:nvPr/>
                  </p:nvSpPr>
                  <p:spPr>
                    <a:xfrm>
                      <a:off x="3789282" y="3161931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Rounded Rectangle 25"/>
                    <p:cNvSpPr/>
                    <p:nvPr/>
                  </p:nvSpPr>
                  <p:spPr>
                    <a:xfrm>
                      <a:off x="3774192" y="4006458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Rounded Rectangle 26"/>
                    <p:cNvSpPr/>
                    <p:nvPr/>
                  </p:nvSpPr>
                  <p:spPr>
                    <a:xfrm>
                      <a:off x="3784252" y="4862429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Rounded Rectangle 27"/>
                    <p:cNvSpPr/>
                    <p:nvPr/>
                  </p:nvSpPr>
                  <p:spPr>
                    <a:xfrm>
                      <a:off x="3779222" y="5696657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2" name="TextBox 40">
                    <a:extLst>
                      <a:ext uri="{FF2B5EF4-FFF2-40B4-BE49-F238E27FC236}">
                        <a16:creationId xmlns:a16="http://schemas.microsoft.com/office/drawing/2014/main" id="{057F34C4-D656-4F4E-B1D8-D01117C3E357}"/>
                      </a:ext>
                    </a:extLst>
                  </p:cNvPr>
                  <p:cNvSpPr txBox="1"/>
                  <p:nvPr/>
                </p:nvSpPr>
                <p:spPr>
                  <a:xfrm>
                    <a:off x="6731547" y="120680"/>
                    <a:ext cx="4144993" cy="12003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bn-IN" sz="72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</a:t>
                    </a:r>
                    <a:r>
                      <a:rPr lang="en-US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dirty="0"/>
                  </a:p>
                </p:txBody>
              </p:sp>
            </p:grpSp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3C8974F1-0877-45D3-BF0D-846F74279C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5366" y="1277224"/>
                  <a:ext cx="3643351" cy="4220922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2AA29498-05A3-47DA-BF2B-EABD6590D4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3364" y="1167003"/>
                  <a:ext cx="3739755" cy="3739755"/>
                </a:xfrm>
                <a:prstGeom prst="rect">
                  <a:avLst/>
                </a:prstGeom>
              </p:spPr>
            </p:pic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80825C1-F9A6-43DB-829D-ABBC79E9DBD0}"/>
                  </a:ext>
                </a:extLst>
              </p:cNvPr>
              <p:cNvSpPr txBox="1"/>
              <p:nvPr/>
            </p:nvSpPr>
            <p:spPr>
              <a:xfrm>
                <a:off x="1712557" y="156144"/>
                <a:ext cx="369417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8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খা</a:t>
                </a:r>
                <a:r>
                  <a:rPr lang="bn-IN" sz="4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10C35DA-AEB9-4351-B36E-E40B1BA235D7}"/>
                  </a:ext>
                </a:extLst>
              </p:cNvPr>
              <p:cNvSpPr txBox="1"/>
              <p:nvPr/>
            </p:nvSpPr>
            <p:spPr>
              <a:xfrm>
                <a:off x="7268873" y="156144"/>
                <a:ext cx="369417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8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দাল </a:t>
                </a:r>
                <a:r>
                  <a:rPr lang="bn-IN" sz="4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0070470-A79F-43DC-8F4E-931EF5C1E279}"/>
                </a:ext>
              </a:extLst>
            </p:cNvPr>
            <p:cNvSpPr txBox="1"/>
            <p:nvPr/>
          </p:nvSpPr>
          <p:spPr>
            <a:xfrm>
              <a:off x="7643253" y="5363203"/>
              <a:ext cx="30668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Dal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A216059-3E75-44C4-A315-BC04CBEA3864}"/>
                </a:ext>
              </a:extLst>
            </p:cNvPr>
            <p:cNvSpPr txBox="1"/>
            <p:nvPr/>
          </p:nvSpPr>
          <p:spPr>
            <a:xfrm>
              <a:off x="2045094" y="5501527"/>
              <a:ext cx="30668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3487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5EF9AADA-DF73-4A10-A10F-71C15774F719}"/>
              </a:ext>
            </a:extLst>
          </p:cNvPr>
          <p:cNvGrpSpPr/>
          <p:nvPr/>
        </p:nvGrpSpPr>
        <p:grpSpPr>
          <a:xfrm>
            <a:off x="1579763" y="120680"/>
            <a:ext cx="9633720" cy="6732927"/>
            <a:chOff x="1579763" y="120680"/>
            <a:chExt cx="9633720" cy="673292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464FE9D-B60B-4410-999C-F65D94A9D008}"/>
                </a:ext>
              </a:extLst>
            </p:cNvPr>
            <p:cNvGrpSpPr/>
            <p:nvPr/>
          </p:nvGrpSpPr>
          <p:grpSpPr>
            <a:xfrm>
              <a:off x="1579763" y="120680"/>
              <a:ext cx="9633720" cy="6732927"/>
              <a:chOff x="1579763" y="120680"/>
              <a:chExt cx="9633720" cy="6732927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5A835AC-7AD6-457F-ABBE-FB4EFCFBC075}"/>
                  </a:ext>
                </a:extLst>
              </p:cNvPr>
              <p:cNvGrpSpPr/>
              <p:nvPr/>
            </p:nvGrpSpPr>
            <p:grpSpPr>
              <a:xfrm>
                <a:off x="1579763" y="120680"/>
                <a:ext cx="9633720" cy="6732927"/>
                <a:chOff x="1579763" y="120680"/>
                <a:chExt cx="9633720" cy="6732927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0BCFD675-8D46-43DB-A2FB-27DC7D501FD3}"/>
                    </a:ext>
                  </a:extLst>
                </p:cNvPr>
                <p:cNvGrpSpPr/>
                <p:nvPr/>
              </p:nvGrpSpPr>
              <p:grpSpPr>
                <a:xfrm>
                  <a:off x="1579763" y="120680"/>
                  <a:ext cx="9623380" cy="6732927"/>
                  <a:chOff x="1579763" y="120680"/>
                  <a:chExt cx="9623380" cy="6732927"/>
                </a:xfrm>
              </p:grpSpPr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1579763" y="199131"/>
                    <a:ext cx="9623380" cy="6654476"/>
                    <a:chOff x="127543" y="310093"/>
                    <a:chExt cx="8864057" cy="6021946"/>
                  </a:xfrm>
                </p:grpSpPr>
                <p:grpSp>
                  <p:nvGrpSpPr>
                    <p:cNvPr id="16" name="Group 15"/>
                    <p:cNvGrpSpPr/>
                    <p:nvPr/>
                  </p:nvGrpSpPr>
                  <p:grpSpPr>
                    <a:xfrm>
                      <a:off x="4572000" y="312239"/>
                      <a:ext cx="4419600" cy="6019800"/>
                      <a:chOff x="4572000" y="304800"/>
                      <a:chExt cx="4419600" cy="6019800"/>
                    </a:xfrm>
                  </p:grpSpPr>
                  <p:sp>
                    <p:nvSpPr>
                      <p:cNvPr id="5" name="Rectangle 4"/>
                      <p:cNvSpPr/>
                      <p:nvPr/>
                    </p:nvSpPr>
                    <p:spPr>
                      <a:xfrm>
                        <a:off x="4572000" y="304800"/>
                        <a:ext cx="4419600" cy="6019800"/>
                      </a:xfrm>
                      <a:prstGeom prst="rect">
                        <a:avLst/>
                      </a:prstGeom>
                      <a:gradFill>
                        <a:gsLst>
                          <a:gs pos="51000">
                            <a:schemeClr val="accent6">
                              <a:lumMod val="60000"/>
                              <a:lumOff val="40000"/>
                            </a:schemeClr>
                          </a:gs>
                          <a:gs pos="36000">
                            <a:srgbClr val="D1C39F">
                              <a:lumMod val="86000"/>
                            </a:srgbClr>
                          </a:gs>
                        </a:gsLst>
                        <a:lin ang="5400000" scaled="0"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5" name="Group 14"/>
                      <p:cNvGrpSpPr/>
                      <p:nvPr/>
                    </p:nvGrpSpPr>
                    <p:grpSpPr>
                      <a:xfrm>
                        <a:off x="4753535" y="400050"/>
                        <a:ext cx="732865" cy="5829300"/>
                        <a:chOff x="4753535" y="495300"/>
                        <a:chExt cx="746312" cy="5708276"/>
                      </a:xfrm>
                    </p:grpSpPr>
                    <p:sp>
                      <p:nvSpPr>
                        <p:cNvPr id="6" name="Oval 5"/>
                        <p:cNvSpPr/>
                        <p:nvPr/>
                      </p:nvSpPr>
                      <p:spPr>
                        <a:xfrm>
                          <a:off x="4753535" y="495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" name="Oval 8"/>
                        <p:cNvSpPr/>
                        <p:nvPr/>
                      </p:nvSpPr>
                      <p:spPr>
                        <a:xfrm>
                          <a:off x="4793876" y="13335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" name="Oval 9"/>
                        <p:cNvSpPr/>
                        <p:nvPr/>
                      </p:nvSpPr>
                      <p:spPr>
                        <a:xfrm>
                          <a:off x="4814047" y="21717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" name="Oval 10"/>
                        <p:cNvSpPr/>
                        <p:nvPr/>
                      </p:nvSpPr>
                      <p:spPr>
                        <a:xfrm>
                          <a:off x="4814047" y="302110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" name="Oval 11"/>
                        <p:cNvSpPr/>
                        <p:nvPr/>
                      </p:nvSpPr>
                      <p:spPr>
                        <a:xfrm>
                          <a:off x="4800600" y="38481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" name="Oval 12"/>
                        <p:cNvSpPr/>
                        <p:nvPr/>
                      </p:nvSpPr>
                      <p:spPr>
                        <a:xfrm>
                          <a:off x="4800600" y="4686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" name="Oval 13"/>
                        <p:cNvSpPr/>
                        <p:nvPr/>
                      </p:nvSpPr>
                      <p:spPr>
                        <a:xfrm>
                          <a:off x="4793876" y="551777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10800000">
                      <a:off x="127543" y="310093"/>
                      <a:ext cx="4419600" cy="6019800"/>
                      <a:chOff x="4507210" y="292069"/>
                      <a:chExt cx="4419600" cy="6019800"/>
                    </a:xfrm>
                  </p:grpSpPr>
                  <p:sp>
                    <p:nvSpPr>
                      <p:cNvPr id="48" name="Rectangle 47"/>
                      <p:cNvSpPr/>
                      <p:nvPr/>
                    </p:nvSpPr>
                    <p:spPr>
                      <a:xfrm>
                        <a:off x="4507210" y="292069"/>
                        <a:ext cx="4419600" cy="6019800"/>
                      </a:xfrm>
                      <a:prstGeom prst="rect">
                        <a:avLst/>
                      </a:prstGeom>
                      <a:gradFill>
                        <a:gsLst>
                          <a:gs pos="51000">
                            <a:schemeClr val="accent6">
                              <a:lumMod val="60000"/>
                              <a:lumOff val="40000"/>
                            </a:schemeClr>
                          </a:gs>
                          <a:gs pos="36000">
                            <a:srgbClr val="D1C39F">
                              <a:lumMod val="86000"/>
                            </a:srgbClr>
                          </a:gs>
                        </a:gsLst>
                        <a:lin ang="5400000" scaled="0"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grpSp>
                    <p:nvGrpSpPr>
                      <p:cNvPr id="49" name="Group 48"/>
                      <p:cNvGrpSpPr/>
                      <p:nvPr/>
                    </p:nvGrpSpPr>
                    <p:grpSpPr>
                      <a:xfrm>
                        <a:off x="4753535" y="400050"/>
                        <a:ext cx="732865" cy="5829300"/>
                        <a:chOff x="4753535" y="495300"/>
                        <a:chExt cx="746312" cy="5708276"/>
                      </a:xfrm>
                    </p:grpSpPr>
                    <p:sp>
                      <p:nvSpPr>
                        <p:cNvPr id="50" name="Oval 49"/>
                        <p:cNvSpPr/>
                        <p:nvPr/>
                      </p:nvSpPr>
                      <p:spPr>
                        <a:xfrm>
                          <a:off x="4753535" y="495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1" name="Oval 50"/>
                        <p:cNvSpPr/>
                        <p:nvPr/>
                      </p:nvSpPr>
                      <p:spPr>
                        <a:xfrm>
                          <a:off x="4793876" y="13335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2" name="Oval 51"/>
                        <p:cNvSpPr/>
                        <p:nvPr/>
                      </p:nvSpPr>
                      <p:spPr>
                        <a:xfrm>
                          <a:off x="4814047" y="21717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3" name="Oval 52"/>
                        <p:cNvSpPr/>
                        <p:nvPr/>
                      </p:nvSpPr>
                      <p:spPr>
                        <a:xfrm>
                          <a:off x="4814047" y="302110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" name="Oval 53"/>
                        <p:cNvSpPr/>
                        <p:nvPr/>
                      </p:nvSpPr>
                      <p:spPr>
                        <a:xfrm>
                          <a:off x="4800600" y="38481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5" name="Oval 54"/>
                        <p:cNvSpPr/>
                        <p:nvPr/>
                      </p:nvSpPr>
                      <p:spPr>
                        <a:xfrm>
                          <a:off x="4800600" y="4686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6" name="Oval 55"/>
                        <p:cNvSpPr/>
                        <p:nvPr/>
                      </p:nvSpPr>
                      <p:spPr>
                        <a:xfrm>
                          <a:off x="4793876" y="551777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2" name="Rounded Rectangle 1"/>
                    <p:cNvSpPr/>
                    <p:nvPr/>
                  </p:nvSpPr>
                  <p:spPr>
                    <a:xfrm>
                      <a:off x="3742218" y="582575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Rounded Rectangle 22"/>
                    <p:cNvSpPr/>
                    <p:nvPr/>
                  </p:nvSpPr>
                  <p:spPr>
                    <a:xfrm>
                      <a:off x="3789282" y="1438545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ounded Rectangle 23"/>
                    <p:cNvSpPr/>
                    <p:nvPr/>
                  </p:nvSpPr>
                  <p:spPr>
                    <a:xfrm>
                      <a:off x="3784252" y="2272773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Rounded Rectangle 24"/>
                    <p:cNvSpPr/>
                    <p:nvPr/>
                  </p:nvSpPr>
                  <p:spPr>
                    <a:xfrm>
                      <a:off x="3789282" y="3161931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Rounded Rectangle 25"/>
                    <p:cNvSpPr/>
                    <p:nvPr/>
                  </p:nvSpPr>
                  <p:spPr>
                    <a:xfrm>
                      <a:off x="3774192" y="4006458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Rounded Rectangle 26"/>
                    <p:cNvSpPr/>
                    <p:nvPr/>
                  </p:nvSpPr>
                  <p:spPr>
                    <a:xfrm>
                      <a:off x="3784252" y="4862429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Rounded Rectangle 27"/>
                    <p:cNvSpPr/>
                    <p:nvPr/>
                  </p:nvSpPr>
                  <p:spPr>
                    <a:xfrm>
                      <a:off x="3779222" y="5696657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2" name="TextBox 40">
                    <a:extLst>
                      <a:ext uri="{FF2B5EF4-FFF2-40B4-BE49-F238E27FC236}">
                        <a16:creationId xmlns:a16="http://schemas.microsoft.com/office/drawing/2014/main" id="{057F34C4-D656-4F4E-B1D8-D01117C3E357}"/>
                      </a:ext>
                    </a:extLst>
                  </p:cNvPr>
                  <p:cNvSpPr txBox="1"/>
                  <p:nvPr/>
                </p:nvSpPr>
                <p:spPr>
                  <a:xfrm>
                    <a:off x="6731547" y="120680"/>
                    <a:ext cx="4144993" cy="12003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bn-IN" sz="72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</a:t>
                    </a:r>
                    <a:r>
                      <a:rPr lang="en-US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dirty="0"/>
                  </a:p>
                </p:txBody>
              </p:sp>
            </p:grpSp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B6E36B29-4BD5-4729-A5B0-211B2C4284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47554" y="1446113"/>
                  <a:ext cx="3539886" cy="4288396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24C7A020-F373-42D8-97C1-B76CE99A91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2680" y="1321239"/>
                  <a:ext cx="3750803" cy="3750803"/>
                </a:xfrm>
                <a:prstGeom prst="rect">
                  <a:avLst/>
                </a:prstGeom>
              </p:spPr>
            </p:pic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CA27BAF-8E2D-4B1B-8E57-F2A92FDFE034}"/>
                  </a:ext>
                </a:extLst>
              </p:cNvPr>
              <p:cNvSpPr txBox="1"/>
              <p:nvPr/>
            </p:nvSpPr>
            <p:spPr>
              <a:xfrm>
                <a:off x="1712557" y="156144"/>
                <a:ext cx="369417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8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জাল</a:t>
                </a:r>
                <a:r>
                  <a:rPr lang="bn-IN" sz="4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7C179AB-18CA-4E14-A447-C35C45402472}"/>
                  </a:ext>
                </a:extLst>
              </p:cNvPr>
              <p:cNvSpPr txBox="1"/>
              <p:nvPr/>
            </p:nvSpPr>
            <p:spPr>
              <a:xfrm>
                <a:off x="7254449" y="128532"/>
                <a:ext cx="369417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8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রা </a:t>
                </a:r>
                <a:r>
                  <a:rPr lang="bn-IN" sz="4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64B3C96-D1A8-4BBB-BA91-8425EF716D30}"/>
                </a:ext>
              </a:extLst>
            </p:cNvPr>
            <p:cNvSpPr txBox="1"/>
            <p:nvPr/>
          </p:nvSpPr>
          <p:spPr>
            <a:xfrm>
              <a:off x="7643253" y="5363203"/>
              <a:ext cx="30668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Raa</a:t>
              </a:r>
              <a:endParaRPr lang="en-US" sz="7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7B2898C-DEA0-4463-9C27-FC3C989EA981}"/>
                </a:ext>
              </a:extLst>
            </p:cNvPr>
            <p:cNvSpPr txBox="1"/>
            <p:nvPr/>
          </p:nvSpPr>
          <p:spPr>
            <a:xfrm>
              <a:off x="1984366" y="5639320"/>
              <a:ext cx="30668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thaal</a:t>
              </a:r>
              <a:endParaRPr lang="en-US" sz="7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7962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231</Words>
  <Application>Microsoft Office PowerPoint</Application>
  <PresentationFormat>Widescreen</PresentationFormat>
  <Paragraphs>125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AL-AMIN</dc:creator>
  <cp:lastModifiedBy>Md Saiful Islam</cp:lastModifiedBy>
  <cp:revision>121</cp:revision>
  <dcterms:created xsi:type="dcterms:W3CDTF">2020-08-17T10:44:35Z</dcterms:created>
  <dcterms:modified xsi:type="dcterms:W3CDTF">2020-08-20T10:11:37Z</dcterms:modified>
</cp:coreProperties>
</file>