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67" r:id="rId18"/>
    <p:sldId id="276" r:id="rId19"/>
    <p:sldId id="277" r:id="rId20"/>
    <p:sldId id="268" r:id="rId21"/>
    <p:sldId id="269" r:id="rId22"/>
    <p:sldId id="278" r:id="rId23"/>
    <p:sldId id="275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30B"/>
    <a:srgbClr val="5B9BD5"/>
    <a:srgbClr val="33CCFF"/>
    <a:srgbClr val="DB1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1902" autoAdjust="0"/>
  </p:normalViewPr>
  <p:slideViewPr>
    <p:cSldViewPr snapToGrid="0">
      <p:cViewPr varScale="1">
        <p:scale>
          <a:sx n="65" d="100"/>
          <a:sy n="65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A369-5AA4-4D06-B2E4-A87BF33F34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A0F0-FF41-4884-9756-34E2A7EE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1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A369-5AA4-4D06-B2E4-A87BF33F34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A0F0-FF41-4884-9756-34E2A7EE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8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A369-5AA4-4D06-B2E4-A87BF33F34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A0F0-FF41-4884-9756-34E2A7EE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4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A369-5AA4-4D06-B2E4-A87BF33F34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A0F0-FF41-4884-9756-34E2A7EE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9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A369-5AA4-4D06-B2E4-A87BF33F34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A0F0-FF41-4884-9756-34E2A7EE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7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A369-5AA4-4D06-B2E4-A87BF33F34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A0F0-FF41-4884-9756-34E2A7EE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9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A369-5AA4-4D06-B2E4-A87BF33F34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A0F0-FF41-4884-9756-34E2A7EE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35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A369-5AA4-4D06-B2E4-A87BF33F34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A0F0-FF41-4884-9756-34E2A7EE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3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A369-5AA4-4D06-B2E4-A87BF33F34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A0F0-FF41-4884-9756-34E2A7EE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5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A369-5AA4-4D06-B2E4-A87BF33F34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A0F0-FF41-4884-9756-34E2A7EE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4A369-5AA4-4D06-B2E4-A87BF33F34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1A0F0-FF41-4884-9756-34E2A7EE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8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4A369-5AA4-4D06-B2E4-A87BF33F341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1A0F0-FF41-4884-9756-34E2A7EE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1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" y="1446550"/>
            <a:ext cx="11969341" cy="5411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1" y="0"/>
            <a:ext cx="11615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17291" y="516194"/>
            <a:ext cx="6710516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প্রযুক্তির প্রকারভেদ কয়টি?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527" y="2050116"/>
            <a:ext cx="5844047" cy="424731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</a:p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যেমনঃ১।যান্ত্রিক প্রযুক্তি</a:t>
            </a:r>
          </a:p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২।রাসায়নিক প্রযুক্তি</a:t>
            </a:r>
          </a:p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৩।জৈব প্রযুক্তি</a:t>
            </a:r>
          </a:p>
          <a:p>
            <a:pPr algn="ctr"/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85" y="2050116"/>
            <a:ext cx="5503606" cy="4247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480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3458" y="722671"/>
            <a:ext cx="11533239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প্রযুক্তিঃ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কাজে যে সকল যন্ত্র সমূহ ব্যবহার করা হয়,সেগুলো হলো কৃষির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প্রযুক্তি।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সব যন্ত্রপাতি মানুষ্কে স্বল্প সময়ে অধিক খাদ্য উৎপাদনে সাহায্য করেছে।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077" y="3836118"/>
            <a:ext cx="4395019" cy="2535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324" y="3836118"/>
            <a:ext cx="4178250" cy="26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6942" y="796413"/>
            <a:ext cx="5309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 যান্ত্রিক প্রযুক্তি</a:t>
            </a:r>
            <a:endParaRPr lang="en-US" sz="4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14" y="1651819"/>
            <a:ext cx="3041547" cy="2134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80" y="1735830"/>
            <a:ext cx="3554362" cy="2050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551" y="4358111"/>
            <a:ext cx="3510871" cy="1898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089" y="4358111"/>
            <a:ext cx="3129885" cy="197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3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87" y="2949677"/>
            <a:ext cx="3290887" cy="3023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81" y="2949677"/>
            <a:ext cx="4160055" cy="3023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7" y="2949677"/>
            <a:ext cx="3817328" cy="28316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9677" y="457200"/>
            <a:ext cx="6489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কৃষিতে প্রযুক্তি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08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57" y="1237788"/>
            <a:ext cx="4977644" cy="3312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085" y="1120877"/>
            <a:ext cx="5554727" cy="33481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5656313"/>
            <a:ext cx="5117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প্রযুক্তি ,বীচ বপন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8" y="836462"/>
            <a:ext cx="5780027" cy="4428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54" y="878603"/>
            <a:ext cx="5294672" cy="43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825911"/>
            <a:ext cx="4866967" cy="4454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40" y="825911"/>
            <a:ext cx="4513006" cy="4218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4271" y="5722374"/>
            <a:ext cx="713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প্রযুক্তির কারণে অধিক খাদ্য উৎপাদন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8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3270" y="5186612"/>
            <a:ext cx="5737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 প্রযুক্তি</a:t>
            </a:r>
            <a:endParaRPr lang="en-US" sz="4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9" y="2180457"/>
            <a:ext cx="3190415" cy="2996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294" y="2180457"/>
            <a:ext cx="3684946" cy="27528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783" y="2180457"/>
            <a:ext cx="3678265" cy="275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53" y="1946787"/>
            <a:ext cx="4560018" cy="3301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51" y="1901822"/>
            <a:ext cx="4203290" cy="3391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05780" y="5633883"/>
            <a:ext cx="6916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প্রযুক্তি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51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1" y="1386348"/>
            <a:ext cx="5021186" cy="3211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84" y="1386349"/>
            <a:ext cx="4791571" cy="321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12192000" cy="6858000"/>
          </a:xfrm>
          <a:prstGeom prst="round2DiagRect">
            <a:avLst/>
          </a:prstGeom>
          <a:solidFill>
            <a:srgbClr val="DB1F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Diagonal Corner Rectangle 2"/>
          <p:cNvSpPr/>
          <p:nvPr/>
        </p:nvSpPr>
        <p:spPr>
          <a:xfrm>
            <a:off x="412955" y="442453"/>
            <a:ext cx="11444748" cy="6058134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5914" y="674974"/>
            <a:ext cx="566337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নাজমা আক্তার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নিয়ামতপুর সরকারি প্রাথমিক বিদ্যালয়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সদর,সুনামগঞ্জ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0576" y="2167690"/>
            <a:ext cx="53757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বিষয়ঃপ্রাঃবিজ্ঞান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অধ্যায়ঃ৯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পাঠশিরোনামঃবিজ্ঞান ও প্রযুক্তি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পাঠ্যাংশঃকৃষিতে প্রযুক্তি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6141" y="3310854"/>
            <a:ext cx="2832012" cy="31119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4160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6" y="900951"/>
            <a:ext cx="5415013" cy="36034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80" y="900950"/>
            <a:ext cx="5250426" cy="3598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15148" y="4955458"/>
            <a:ext cx="5987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7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" y="1266824"/>
            <a:ext cx="4943321" cy="2708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058" y="1225302"/>
            <a:ext cx="4468762" cy="2889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34" y="4297772"/>
            <a:ext cx="3576024" cy="2379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6839" y="5058697"/>
            <a:ext cx="4262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0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348" y="737419"/>
            <a:ext cx="78903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</a:p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 নং-৬৫ </a:t>
            </a:r>
          </a:p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পড়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0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34181" y="14857"/>
            <a:ext cx="5442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 লিখ</a:t>
            </a:r>
            <a:endParaRPr lang="en-US" sz="72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9187" y="1157041"/>
            <a:ext cx="6887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১।সেচ পাম্প কোন ধরনের কৃষি প্রযুক্তি?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9984" y="1954299"/>
            <a:ext cx="6887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সেচ পাম্প যান্ত্রিক কৃষি প্রযুক্তি।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6169" y="2717368"/>
            <a:ext cx="3834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২।জৈব প্রযুক্তি কী?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9187" y="3893742"/>
            <a:ext cx="8495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কল্যাণে নতুন কিছু উৎপাদনে জীবের ব্যবহারই হলো জৈব প্রযুক্তি।যেমন-জৈব প্রযুক্তির মাধ্যমে বিশেষ বৈশিষ্ট্য সম্পন্ন উদ্ভিদ সৃষ্টি করা হচ্ছে,যার ফলে অধিক ফসল উৎপাদনে সহায়তা করছে।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457" y="516194"/>
            <a:ext cx="83033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.৩কৃষিতে ব্যবহৃত ৩টি রাসায়নিক প্রযুক্তির নাম লেখ।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5508" y="2866103"/>
            <a:ext cx="8303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 ব্যবহৃত রাসায়নিক প্রযুক্তির নাম হলো-কীটনাশক  স্প্রে -মেশিন,কীটনাশক সার,কীটনাশক ছিটানোর ড্রোন।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09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1" y="206478"/>
            <a:ext cx="5855913" cy="2920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77780" y="634182"/>
            <a:ext cx="45572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96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939" y="3338845"/>
            <a:ext cx="8794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কৃষি প্রযুক্তির ব্যবহার কীভাবে খাদ্য উৎপাদনে সাহায্য করছে?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96000"/>
              </p:ext>
            </p:extLst>
          </p:nvPr>
        </p:nvGraphicFramePr>
        <p:xfrm>
          <a:off x="1381584" y="4000988"/>
          <a:ext cx="9753448" cy="2539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724"/>
                <a:gridCol w="4876724"/>
              </a:tblGrid>
              <a:tr h="80243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প্রযুক্তি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 খাদ্য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উৎপাদনে </a:t>
                      </a:r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সাহায্য করে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6231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যান্ত্রিক প্রযুক্তি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6231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রাসায়নিক প্রযুক্তি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56231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জৈব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প্রযুক্তি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94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" y="309717"/>
            <a:ext cx="11488993" cy="6246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3162" y="1047135"/>
            <a:ext cx="6607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6000" b="1" dirty="0" smtClean="0">
                <a:solidFill>
                  <a:srgbClr val="FF0000"/>
                </a:solidFill>
              </a:rPr>
              <a:t> </a:t>
            </a:r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6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2760" y="1563328"/>
            <a:ext cx="7831395" cy="32932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</a:p>
          <a:p>
            <a:pPr algn="ctr"/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শিখবে-</a:t>
            </a: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প্রযুক্তির বিকাশ ও ব্যাবহারের মাধ্যমে জীবনযাপনের মান উন্নয়নের বর্নণা করতে পারবে।</a:t>
            </a:r>
          </a:p>
          <a:p>
            <a:pPr algn="ctr"/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78077" y="117987"/>
            <a:ext cx="8701549" cy="1828800"/>
            <a:chOff x="1533832" y="221226"/>
            <a:chExt cx="8701549" cy="1828800"/>
          </a:xfrm>
        </p:grpSpPr>
        <p:sp>
          <p:nvSpPr>
            <p:cNvPr id="2" name="Horizontal Scroll 1"/>
            <p:cNvSpPr/>
            <p:nvPr/>
          </p:nvSpPr>
          <p:spPr>
            <a:xfrm>
              <a:off x="1533832" y="221226"/>
              <a:ext cx="8701549" cy="1828800"/>
            </a:xfrm>
            <a:prstGeom prst="horizontalScroll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85103" y="781683"/>
              <a:ext cx="6356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এসো আমরা একটি ভিডিও দেখি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57146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93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5691" y="361335"/>
            <a:ext cx="11385755" cy="6135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53265" y="958005"/>
              <a:ext cx="7536426" cy="132343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পূর্ব পাঠ নিয়ে আলোচনা</a:t>
              </a:r>
            </a:p>
            <a:p>
              <a:pPr algn="ctr"/>
              <a:r>
                <a:rPr lang="bn-IN" sz="4000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 কী? </a:t>
              </a:r>
              <a:endParaRPr lang="en-US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83890" y="3886200"/>
            <a:ext cx="10132142" cy="646331"/>
          </a:xfrm>
          <a:prstGeom prst="rect">
            <a:avLst/>
          </a:prstGeom>
          <a:solidFill>
            <a:srgbClr val="33CCFF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হলো বিশেষ জ্ঞান যা প্রাকৃতিক ঘটনাকে ব্যাখ্যা এবং বর্নণা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7098" y="353961"/>
            <a:ext cx="45572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539" y="1415808"/>
            <a:ext cx="3988097" cy="2215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21" y="1415808"/>
            <a:ext cx="4132353" cy="24080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22" y="4246612"/>
            <a:ext cx="3214727" cy="2188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28" y="4246612"/>
            <a:ext cx="2952443" cy="2188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350" y="4246613"/>
            <a:ext cx="3475472" cy="2188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32490" y="5911991"/>
            <a:ext cx="221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4219" y="1631809"/>
            <a:ext cx="195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কাটার মেশিন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317" y="5622037"/>
            <a:ext cx="2473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2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89930B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3954" y="752168"/>
            <a:ext cx="6948949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ঘোষনাঃ</a:t>
            </a:r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ও প্রযুক্তি</a:t>
            </a:r>
          </a:p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পাঠঃ২-কৃষিতে প্রযুক্তি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83" y="752168"/>
            <a:ext cx="4085303" cy="511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4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" y="3029905"/>
            <a:ext cx="3878825" cy="25811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45" y="60374"/>
            <a:ext cx="4097194" cy="2560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078" y="3029905"/>
            <a:ext cx="4746580" cy="2454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71" y="258787"/>
            <a:ext cx="3791473" cy="2361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0265" y="5793451"/>
            <a:ext cx="5707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প্রযুক্তি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6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4853" y="5147187"/>
            <a:ext cx="1100229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 বা কৌশল ব্যাবহার করে পরিবেশ নিয়ন্ত্রণ ও প্রয়োজনীয়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সম্পাদন করাই হলো কৃষি প্রযুক্তি।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84" y="505400"/>
            <a:ext cx="8008373" cy="442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285</Words>
  <Application>Microsoft Office PowerPoint</Application>
  <PresentationFormat>Widescreen</PresentationFormat>
  <Paragraphs>64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ACW</dc:creator>
  <cp:lastModifiedBy>ACW</cp:lastModifiedBy>
  <cp:revision>29</cp:revision>
  <dcterms:created xsi:type="dcterms:W3CDTF">2020-08-20T03:00:50Z</dcterms:created>
  <dcterms:modified xsi:type="dcterms:W3CDTF">2020-08-20T08:04:44Z</dcterms:modified>
</cp:coreProperties>
</file>