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8A6-734A-40B9-AD5C-83F51B9B47E3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89F4-3B7F-4E11-BAA4-FFEBC8291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37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8A6-734A-40B9-AD5C-83F51B9B47E3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89F4-3B7F-4E11-BAA4-FFEBC8291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0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8A6-734A-40B9-AD5C-83F51B9B47E3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89F4-3B7F-4E11-BAA4-FFEBC829167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095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8A6-734A-40B9-AD5C-83F51B9B47E3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89F4-3B7F-4E11-BAA4-FFEBC8291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686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8A6-734A-40B9-AD5C-83F51B9B47E3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89F4-3B7F-4E11-BAA4-FFEBC829167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101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8A6-734A-40B9-AD5C-83F51B9B47E3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89F4-3B7F-4E11-BAA4-FFEBC8291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359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8A6-734A-40B9-AD5C-83F51B9B47E3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89F4-3B7F-4E11-BAA4-FFEBC8291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058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8A6-734A-40B9-AD5C-83F51B9B47E3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89F4-3B7F-4E11-BAA4-FFEBC8291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3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8A6-734A-40B9-AD5C-83F51B9B47E3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89F4-3B7F-4E11-BAA4-FFEBC8291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34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8A6-734A-40B9-AD5C-83F51B9B47E3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89F4-3B7F-4E11-BAA4-FFEBC8291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4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8A6-734A-40B9-AD5C-83F51B9B47E3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89F4-3B7F-4E11-BAA4-FFEBC8291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84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8A6-734A-40B9-AD5C-83F51B9B47E3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89F4-3B7F-4E11-BAA4-FFEBC8291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7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8A6-734A-40B9-AD5C-83F51B9B47E3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89F4-3B7F-4E11-BAA4-FFEBC8291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85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8A6-734A-40B9-AD5C-83F51B9B47E3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89F4-3B7F-4E11-BAA4-FFEBC8291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75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8A6-734A-40B9-AD5C-83F51B9B47E3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89F4-3B7F-4E11-BAA4-FFEBC8291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32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8A6-734A-40B9-AD5C-83F51B9B47E3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89F4-3B7F-4E11-BAA4-FFEBC8291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D88A6-734A-40B9-AD5C-83F51B9B47E3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7989F4-3B7F-4E11-BAA4-FFEBC8291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050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583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GB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GB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GB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r>
              <a:rPr lang="en-GB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GB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 descr="Red Rose Flower · Free photo on Pixabay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0964"/>
            <a:ext cx="10515600" cy="4872196"/>
          </a:xfrm>
        </p:spPr>
      </p:pic>
    </p:spTree>
    <p:extLst>
      <p:ext uri="{BB962C8B-B14F-4D97-AF65-F5344CB8AC3E}">
        <p14:creationId xmlns:p14="http://schemas.microsoft.com/office/powerpoint/2010/main" val="1363133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6765" y="613332"/>
            <a:ext cx="3515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731" y="1628995"/>
            <a:ext cx="4572000" cy="2339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76004" y="4275927"/>
            <a:ext cx="7096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কীভাবে</a:t>
            </a:r>
            <a:r>
              <a:rPr lang="en-GB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GB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 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হয়</a:t>
            </a:r>
            <a:r>
              <a:rPr lang="en-GB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48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621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রক্ষণাবেক্ষণে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9546" y="1270000"/>
            <a:ext cx="3910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 পরিষ্কার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07" y="2039441"/>
            <a:ext cx="3877151" cy="2189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25585" y="2301795"/>
            <a:ext cx="5080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যেখানে যেখানে ময়লা জমেছে কটন বাড দিয়ে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পরিষ্কার করতে হবে।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06" y="4492784"/>
            <a:ext cx="3877151" cy="2227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325585" y="4492784"/>
            <a:ext cx="4868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অথবা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নরম সুতি কাপড় দিয়ে মুছে দিতে হবে।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64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51" y="1500803"/>
            <a:ext cx="4425578" cy="2376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25531" y="596865"/>
            <a:ext cx="2594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বা তরল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2766" y="1619099"/>
            <a:ext cx="47214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কম্পিউটারের কাছাকাছি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রাখলে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তা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পড়ে কম্পিউটারের ক্ষতি হতে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শর্ট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সার্কিট হতে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।তাই কাছে রাখা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পানি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যাবে 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51" y="4215397"/>
            <a:ext cx="4457027" cy="2233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415531" y="3921613"/>
            <a:ext cx="49813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ছাড়াও অন্য কোনো তরল পদার্থ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রাখলে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তা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পড়ে কম্পিউটারের ক্ষতি হতে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শর্ট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সার্কিট হতে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তাই কাছে কোনো তরল পদার্থ রাখা যাবে 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65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6182" y="539356"/>
            <a:ext cx="2855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ধুলাবালি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15" y="1370352"/>
            <a:ext cx="4342572" cy="2167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457274" y="1696726"/>
            <a:ext cx="4763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বাতাসের সাহায্য ধুলাবালি আইসিটি যন্ত্রে জমে থাকে।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15" y="3742736"/>
            <a:ext cx="4342572" cy="2406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483495" y="4068709"/>
            <a:ext cx="495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ধুলাবালি থেকে সুরক্ষার জন্য আইসিটি যন্ত্র স্থানভেদে সংরক্ষণ করতে হবে।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288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0521" y="605307"/>
            <a:ext cx="2975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152650"/>
            <a:ext cx="3810000" cy="255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9924" y="4911495"/>
            <a:ext cx="92083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কী উপকরণ দিয়ে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কী-বোর্ড 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পরিষ্কার করা হয় ব্যাখ্যা কর।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184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8440" y="609343"/>
            <a:ext cx="3029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7662" y="1625006"/>
            <a:ext cx="923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১. আইসিটি যন্ত্রের কাছে কী রাখলে শর্ট সার্কিট হওয়ার সম্ভাবনা থাকে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7662" y="3412902"/>
            <a:ext cx="8577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২. কীসের মাধ্যমে ধুলাবালি আইসিটি যন্ত্রে জমে থাকে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23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4603" y="505156"/>
            <a:ext cx="3174267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9288" y="2213862"/>
            <a:ext cx="8916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 কী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আইসিটি যন্ত্রপাতি </a:t>
            </a:r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ক্ষতিগ্রস্থ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bn-IN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তার একটা তালিকা তৈরি করে আনবে।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06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 need to find a way to thank them. I need to thank them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30" y="851367"/>
            <a:ext cx="7614139" cy="5076093"/>
          </a:xfrm>
        </p:spPr>
      </p:pic>
    </p:spTree>
    <p:extLst>
      <p:ext uri="{BB962C8B-B14F-4D97-AF65-F5344CB8AC3E}">
        <p14:creationId xmlns:p14="http://schemas.microsoft.com/office/powerpoint/2010/main" val="153715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701040" y="609600"/>
            <a:ext cx="11094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47417" y="2183376"/>
            <a:ext cx="3995010" cy="396044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8" indent="0" algn="ctr">
              <a:buSzPct val="100000"/>
              <a:buFont typeface="Arial"/>
              <a:buNone/>
            </a:pP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8" indent="0" algn="ctr">
              <a:buSzPct val="100000"/>
              <a:buFont typeface="Arial"/>
              <a:buNone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মামুন</a:t>
            </a:r>
            <a:endPara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8" indent="0" algn="ctr">
              <a:buSzPct val="100000"/>
              <a:buFont typeface="Arial"/>
              <a:buNone/>
            </a:pP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(কম্পিউটার)</a:t>
            </a:r>
          </a:p>
          <a:p>
            <a:pPr marL="0" lvl="8" indent="0" algn="ctr">
              <a:buSzPct val="100000"/>
              <a:buFont typeface="Arial"/>
              <a:buNone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 স্মরণিকা উচ্চ বিদ্যাপীঠ</a:t>
            </a:r>
            <a:endParaRPr lang="en-GB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8" indent="0" algn="ctr">
              <a:buSzPct val="100000"/>
              <a:buFont typeface="Arial"/>
              <a:buNone/>
            </a:pP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কসবা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ব্রাহ্মণবাড়িয়া</a:t>
            </a:r>
            <a:r>
              <a:rPr 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8" indent="0" algn="ctr">
              <a:buSzPct val="100000"/>
              <a:buFont typeface="Arial"/>
              <a:buNone/>
            </a:pPr>
            <a:endPara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8" indent="0">
              <a:buSzPct val="100000"/>
              <a:buFont typeface="Arial"/>
              <a:buNone/>
            </a:pP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an 4"/>
          <p:cNvSpPr/>
          <p:nvPr/>
        </p:nvSpPr>
        <p:spPr>
          <a:xfrm>
            <a:off x="5984463" y="2450662"/>
            <a:ext cx="196949" cy="2698113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23448" y="2192506"/>
            <a:ext cx="440732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buNone/>
            </a:pP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4290" indent="0" algn="ctr">
              <a:buNone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</a:p>
          <a:p>
            <a:pPr marL="34290" indent="0" algn="ctr">
              <a:buNone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যোগাযোগ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" indent="0" algn="ctr">
              <a:buNone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  <a:endParaRPr lang="en-GB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পাঠ-2</a:t>
            </a:r>
          </a:p>
        </p:txBody>
      </p:sp>
    </p:spTree>
    <p:extLst>
      <p:ext uri="{BB962C8B-B14F-4D97-AF65-F5344CB8AC3E}">
        <p14:creationId xmlns:p14="http://schemas.microsoft.com/office/powerpoint/2010/main" val="336961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6564" y="642201"/>
            <a:ext cx="4651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চিন্তা করে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75" y="1411642"/>
            <a:ext cx="4008120" cy="2341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88" y="1444827"/>
            <a:ext cx="3588913" cy="2308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75" y="4104470"/>
            <a:ext cx="4008120" cy="2282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09" y="3885310"/>
            <a:ext cx="3579092" cy="2502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7679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037" y="548639"/>
            <a:ext cx="4009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03" y="1656634"/>
            <a:ext cx="5174021" cy="3085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6080" y="4867422"/>
            <a:ext cx="7244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 যন্ত্রপাতি রক্ষণাবেক্ষণ</a:t>
            </a:r>
            <a:endParaRPr lang="en-US" sz="5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65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7950" y="1913913"/>
            <a:ext cx="6991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GB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8039" y="2811751"/>
            <a:ext cx="10097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মনিটর কীভাবে পরিষ্কার করতে হয় তা ব্যাখ্যা করতে পারবে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8039" y="3519637"/>
            <a:ext cx="9968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মাউস, কীবোর্ড পরিষ্কার রাখার উপায় বর্ণনা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8039" y="4309689"/>
            <a:ext cx="9968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পানি ও ধুলাবালি থেকে আইসিটি যন্ত্রপাতি রক্ষা করার উপায়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বর্ণনা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181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7582" y="592428"/>
            <a:ext cx="10045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 যন্ত্রপাতি 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</a:t>
            </a:r>
            <a:r>
              <a:rPr lang="en-GB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</a:t>
            </a:r>
            <a:r>
              <a:rPr lang="en-GB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 : 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86" y="1423425"/>
            <a:ext cx="4267200" cy="2519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627" y="1423425"/>
            <a:ext cx="3827019" cy="2419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5557" y="3843337"/>
            <a:ext cx="1584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ব্রাশ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028" y="3843337"/>
            <a:ext cx="188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কটন বাট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710" y="4551223"/>
            <a:ext cx="5396248" cy="20131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51571" y="5392163"/>
            <a:ext cx="2601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সুতার কাপড়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06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41" y="1166192"/>
            <a:ext cx="4267200" cy="3101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1504" y="4437948"/>
            <a:ext cx="28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499" y="1166192"/>
            <a:ext cx="3922984" cy="3101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6568" y="4386095"/>
            <a:ext cx="28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বাফার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268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4558" y="595046"/>
            <a:ext cx="3165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 পরিষ্কার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22" y="1364487"/>
            <a:ext cx="4458083" cy="2277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011" y="3642307"/>
            <a:ext cx="4580249" cy="2216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61011" y="1369908"/>
            <a:ext cx="3748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নরম সুতি কাপড় দিয়ে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 হবে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1502" y="4411748"/>
            <a:ext cx="4703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অথবা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গ্লাস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ক্লিনার বা ভিনেগার দিয়ে পরিষ্কার করতে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22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9615" y="562345"/>
            <a:ext cx="3288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 পরিষ্কার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79" y="1331786"/>
            <a:ext cx="3979912" cy="22463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50913" y="1596783"/>
            <a:ext cx="4727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কটন বাড, ব্রাশ, কাপড় দিয়ে প্রত্যেকটি কী’র চারপাশে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 হবে।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4" y="3819928"/>
            <a:ext cx="4003688" cy="22150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6671" y="4142629"/>
            <a:ext cx="5113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তারপর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উল্টো করে ঝাকি দিয়ে সুতি কাপড় </a:t>
            </a:r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দিয়ে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মুছলেই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 বোর্ড পরিষ্কার হয়ে যাবে।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28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</TotalTime>
  <Words>328</Words>
  <Application>Microsoft Office PowerPoint</Application>
  <PresentationFormat>Widescreen</PresentationFormat>
  <Paragraphs>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Corbel</vt:lpstr>
      <vt:lpstr>NikoshBAN</vt:lpstr>
      <vt:lpstr>Trebuchet MS</vt:lpstr>
      <vt:lpstr>Wingdings</vt:lpstr>
      <vt:lpstr>Wingdings 3</vt:lpstr>
      <vt:lpstr>Facet</vt:lpstr>
      <vt:lpstr>শিক্ষার্থী বন্ধুরা লাল গোলাপের শুভেচ্ছা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আইসিটি যন্ত্রপাতি রক্ষণাবেক্ষণে করণীয় সমূহ:-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শিক্ষার্থী বন্ধুরা শুভেচ্ছা</dc:title>
  <dc:creator>USER</dc:creator>
  <cp:lastModifiedBy>USER</cp:lastModifiedBy>
  <cp:revision>44</cp:revision>
  <dcterms:created xsi:type="dcterms:W3CDTF">2020-08-20T00:38:37Z</dcterms:created>
  <dcterms:modified xsi:type="dcterms:W3CDTF">2020-08-20T13:32:53Z</dcterms:modified>
</cp:coreProperties>
</file>