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70" r:id="rId5"/>
    <p:sldId id="259" r:id="rId6"/>
    <p:sldId id="261" r:id="rId7"/>
    <p:sldId id="268" r:id="rId8"/>
    <p:sldId id="262" r:id="rId9"/>
    <p:sldId id="264" r:id="rId10"/>
    <p:sldId id="269" r:id="rId11"/>
    <p:sldId id="265" r:id="rId12"/>
    <p:sldId id="274" r:id="rId13"/>
    <p:sldId id="273" r:id="rId14"/>
    <p:sldId id="271" r:id="rId15"/>
    <p:sldId id="272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AF6BD-CF18-47C0-92D9-69DFD471D828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64DBB5-6E9E-4EC4-9264-98B55E43C9C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উদ্ভিদ</a:t>
          </a:r>
          <a:endParaRPr lang="en-US" dirty="0"/>
        </a:p>
      </dgm:t>
    </dgm:pt>
    <dgm:pt modelId="{959D5CA0-5E39-4297-A02F-990A7FFAF5B9}" type="parTrans" cxnId="{77F8F73F-9FDE-4F04-8EF7-AF6FC77A3FAB}">
      <dgm:prSet/>
      <dgm:spPr/>
      <dgm:t>
        <a:bodyPr/>
        <a:lstStyle/>
        <a:p>
          <a:endParaRPr lang="en-US"/>
        </a:p>
      </dgm:t>
    </dgm:pt>
    <dgm:pt modelId="{EF0A5687-3D42-43E3-A930-9D52F1D491C4}" type="sibTrans" cxnId="{77F8F73F-9FDE-4F04-8EF7-AF6FC77A3FAB}">
      <dgm:prSet/>
      <dgm:spPr/>
      <dgm:t>
        <a:bodyPr/>
        <a:lstStyle/>
        <a:p>
          <a:endParaRPr lang="en-US"/>
        </a:p>
      </dgm:t>
    </dgm:pt>
    <dgm:pt modelId="{554EE5E3-96D0-4799-9ADC-8DA2DBC0BFCB}">
      <dgm:prSet phldrT="[Text]"/>
      <dgm:spPr/>
      <dgm:t>
        <a:bodyPr/>
        <a:lstStyle/>
        <a:p>
          <a:r>
            <a:rPr lang="en-US" dirty="0" err="1" smtClean="0"/>
            <a:t>সূর্যের</a:t>
          </a:r>
          <a:r>
            <a:rPr lang="en-US" dirty="0" smtClean="0"/>
            <a:t> </a:t>
          </a:r>
          <a:r>
            <a:rPr lang="en-US" dirty="0" err="1" smtClean="0"/>
            <a:t>আলো</a:t>
          </a:r>
          <a:endParaRPr lang="en-US" dirty="0"/>
        </a:p>
      </dgm:t>
    </dgm:pt>
    <dgm:pt modelId="{86DFA1BE-984D-422B-B150-D96DD6603753}" type="parTrans" cxnId="{DCE2B049-1703-4CA2-9E63-07DE9C3EB795}">
      <dgm:prSet/>
      <dgm:spPr/>
      <dgm:t>
        <a:bodyPr/>
        <a:lstStyle/>
        <a:p>
          <a:endParaRPr lang="en-US"/>
        </a:p>
      </dgm:t>
    </dgm:pt>
    <dgm:pt modelId="{0C41C279-BFCB-4661-8DCB-C9DB1873A274}" type="sibTrans" cxnId="{DCE2B049-1703-4CA2-9E63-07DE9C3EB795}">
      <dgm:prSet/>
      <dgm:spPr/>
      <dgm:t>
        <a:bodyPr/>
        <a:lstStyle/>
        <a:p>
          <a:endParaRPr lang="en-US"/>
        </a:p>
      </dgm:t>
    </dgm:pt>
    <dgm:pt modelId="{9D0EFC64-D37C-440B-A41D-D5FEEE7FD256}">
      <dgm:prSet phldrT="[Text]"/>
      <dgm:spPr/>
      <dgm:t>
        <a:bodyPr/>
        <a:lstStyle/>
        <a:p>
          <a:r>
            <a:rPr lang="en-US" dirty="0" err="1" smtClean="0"/>
            <a:t>পানি</a:t>
          </a:r>
          <a:endParaRPr lang="en-US" dirty="0"/>
        </a:p>
      </dgm:t>
    </dgm:pt>
    <dgm:pt modelId="{9A4CF166-5DC5-4D86-9802-4DB5DB8AE05B}" type="parTrans" cxnId="{860D0A58-9BCD-4AC1-8E4C-019C8339FEC3}">
      <dgm:prSet/>
      <dgm:spPr/>
      <dgm:t>
        <a:bodyPr/>
        <a:lstStyle/>
        <a:p>
          <a:endParaRPr lang="en-US"/>
        </a:p>
      </dgm:t>
    </dgm:pt>
    <dgm:pt modelId="{878323E9-72A0-400D-A987-FB147C50A34C}" type="sibTrans" cxnId="{860D0A58-9BCD-4AC1-8E4C-019C8339FEC3}">
      <dgm:prSet/>
      <dgm:spPr/>
      <dgm:t>
        <a:bodyPr/>
        <a:lstStyle/>
        <a:p>
          <a:endParaRPr lang="en-US"/>
        </a:p>
      </dgm:t>
    </dgm:pt>
    <dgm:pt modelId="{38FF6887-84E7-4D82-B5E9-77E9ABBAACC8}">
      <dgm:prSet phldrT="[Text]"/>
      <dgm:spPr/>
      <dgm:t>
        <a:bodyPr/>
        <a:lstStyle/>
        <a:p>
          <a:r>
            <a:rPr lang="en-US" dirty="0" err="1" smtClean="0"/>
            <a:t>বায়ু</a:t>
          </a:r>
          <a:endParaRPr lang="en-US" dirty="0"/>
        </a:p>
      </dgm:t>
    </dgm:pt>
    <dgm:pt modelId="{9DDAA3CF-A46C-4C8A-8023-AA2579029F5A}" type="parTrans" cxnId="{C87271D9-084D-492C-917C-8B0BEF60EBB0}">
      <dgm:prSet/>
      <dgm:spPr/>
      <dgm:t>
        <a:bodyPr/>
        <a:lstStyle/>
        <a:p>
          <a:endParaRPr lang="en-US"/>
        </a:p>
      </dgm:t>
    </dgm:pt>
    <dgm:pt modelId="{76BD5214-259C-401A-9EAC-590C9E8F483D}" type="sibTrans" cxnId="{C87271D9-084D-492C-917C-8B0BEF60EBB0}">
      <dgm:prSet/>
      <dgm:spPr/>
      <dgm:t>
        <a:bodyPr/>
        <a:lstStyle/>
        <a:p>
          <a:endParaRPr lang="en-US"/>
        </a:p>
      </dgm:t>
    </dgm:pt>
    <dgm:pt modelId="{99AFC4B8-4A83-49AE-A21B-8D31CA07F93C}">
      <dgm:prSet phldrT="[Text]"/>
      <dgm:spPr/>
      <dgm:t>
        <a:bodyPr/>
        <a:lstStyle/>
        <a:p>
          <a:r>
            <a:rPr lang="en-US" dirty="0" err="1" smtClean="0"/>
            <a:t>মাটি</a:t>
          </a:r>
          <a:endParaRPr lang="en-US" dirty="0"/>
        </a:p>
      </dgm:t>
    </dgm:pt>
    <dgm:pt modelId="{B3EF43C8-C003-4A07-BAB2-B8E2A3C81C41}" type="parTrans" cxnId="{E4054622-1BA8-4936-8B9D-D66E72FA32E4}">
      <dgm:prSet/>
      <dgm:spPr/>
      <dgm:t>
        <a:bodyPr/>
        <a:lstStyle/>
        <a:p>
          <a:endParaRPr lang="en-US"/>
        </a:p>
      </dgm:t>
    </dgm:pt>
    <dgm:pt modelId="{23CD13F8-06B3-41C7-B43B-62FC1DAFC294}" type="sibTrans" cxnId="{E4054622-1BA8-4936-8B9D-D66E72FA32E4}">
      <dgm:prSet/>
      <dgm:spPr/>
      <dgm:t>
        <a:bodyPr/>
        <a:lstStyle/>
        <a:p>
          <a:endParaRPr lang="en-US"/>
        </a:p>
      </dgm:t>
    </dgm:pt>
    <dgm:pt modelId="{06416F8D-CCDA-48D7-BAEF-2218C25FD9C4}" type="pres">
      <dgm:prSet presAssocID="{E56AF6BD-CF18-47C0-92D9-69DFD471D8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8B0CF-E486-4534-A85C-D801B9F3A7D0}" type="pres">
      <dgm:prSet presAssocID="{7864DBB5-6E9E-4EC4-9264-98B55E43C9C1}" presName="centerShape" presStyleLbl="node0" presStyleIdx="0" presStyleCnt="1"/>
      <dgm:spPr/>
      <dgm:t>
        <a:bodyPr/>
        <a:lstStyle/>
        <a:p>
          <a:endParaRPr lang="en-US"/>
        </a:p>
      </dgm:t>
    </dgm:pt>
    <dgm:pt modelId="{0EEB6E38-5067-4092-8CDE-244C87952989}" type="pres">
      <dgm:prSet presAssocID="{86DFA1BE-984D-422B-B150-D96DD6603753}" presName="Name9" presStyleLbl="parChTrans1D2" presStyleIdx="0" presStyleCnt="4"/>
      <dgm:spPr/>
      <dgm:t>
        <a:bodyPr/>
        <a:lstStyle/>
        <a:p>
          <a:endParaRPr lang="en-US"/>
        </a:p>
      </dgm:t>
    </dgm:pt>
    <dgm:pt modelId="{AA6256C5-2883-4BDF-AB72-F27BC7FAF351}" type="pres">
      <dgm:prSet presAssocID="{86DFA1BE-984D-422B-B150-D96DD660375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76B801E-EBE2-4C2A-8C0A-5E0306946372}" type="pres">
      <dgm:prSet presAssocID="{554EE5E3-96D0-4799-9ADC-8DA2DBC0BF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A8799-F1B8-415F-9F08-2816E5E5C78E}" type="pres">
      <dgm:prSet presAssocID="{B3EF43C8-C003-4A07-BAB2-B8E2A3C81C41}" presName="Name9" presStyleLbl="parChTrans1D2" presStyleIdx="1" presStyleCnt="4"/>
      <dgm:spPr/>
    </dgm:pt>
    <dgm:pt modelId="{01F0992E-9914-4121-839A-C0A7E7389AA0}" type="pres">
      <dgm:prSet presAssocID="{B3EF43C8-C003-4A07-BAB2-B8E2A3C81C41}" presName="connTx" presStyleLbl="parChTrans1D2" presStyleIdx="1" presStyleCnt="4"/>
      <dgm:spPr/>
    </dgm:pt>
    <dgm:pt modelId="{E0230CD0-E72F-4048-BBA3-0E953100F9FE}" type="pres">
      <dgm:prSet presAssocID="{99AFC4B8-4A83-49AE-A21B-8D31CA07F9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FDBC-9200-48A6-9D86-5A1D0D86D9FC}" type="pres">
      <dgm:prSet presAssocID="{9A4CF166-5DC5-4D86-9802-4DB5DB8AE05B}" presName="Name9" presStyleLbl="parChTrans1D2" presStyleIdx="2" presStyleCnt="4"/>
      <dgm:spPr/>
      <dgm:t>
        <a:bodyPr/>
        <a:lstStyle/>
        <a:p>
          <a:endParaRPr lang="en-US"/>
        </a:p>
      </dgm:t>
    </dgm:pt>
    <dgm:pt modelId="{25287675-97A4-467A-A77F-5596556E8712}" type="pres">
      <dgm:prSet presAssocID="{9A4CF166-5DC5-4D86-9802-4DB5DB8AE0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933FAA4-2F4E-420A-A392-7EBD0C147BA1}" type="pres">
      <dgm:prSet presAssocID="{9D0EFC64-D37C-440B-A41D-D5FEEE7FD2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5627-8A86-4813-B5D6-E629D62B1629}" type="pres">
      <dgm:prSet presAssocID="{9DDAA3CF-A46C-4C8A-8023-AA2579029F5A}" presName="Name9" presStyleLbl="parChTrans1D2" presStyleIdx="3" presStyleCnt="4"/>
      <dgm:spPr/>
      <dgm:t>
        <a:bodyPr/>
        <a:lstStyle/>
        <a:p>
          <a:endParaRPr lang="en-US"/>
        </a:p>
      </dgm:t>
    </dgm:pt>
    <dgm:pt modelId="{6C21798E-5E11-4BDC-8EC8-D201F3F71F3D}" type="pres">
      <dgm:prSet presAssocID="{9DDAA3CF-A46C-4C8A-8023-AA2579029F5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B476A7D-C4C7-4AAF-A068-4092181DF3E5}" type="pres">
      <dgm:prSet presAssocID="{38FF6887-84E7-4D82-B5E9-77E9ABBAACC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C6862-5798-4CB4-BB8E-169E8670C63D}" type="presOf" srcId="{B3EF43C8-C003-4A07-BAB2-B8E2A3C81C41}" destId="{01F0992E-9914-4121-839A-C0A7E7389AA0}" srcOrd="1" destOrd="0" presId="urn:microsoft.com/office/officeart/2005/8/layout/radial1"/>
    <dgm:cxn modelId="{F1F13CB7-97C5-4481-8AA7-80E3633B8F58}" type="presOf" srcId="{554EE5E3-96D0-4799-9ADC-8DA2DBC0BFCB}" destId="{D76B801E-EBE2-4C2A-8C0A-5E0306946372}" srcOrd="0" destOrd="0" presId="urn:microsoft.com/office/officeart/2005/8/layout/radial1"/>
    <dgm:cxn modelId="{6DD4A3B6-E13A-4E6E-9102-3CCDF131BFC0}" type="presOf" srcId="{9D0EFC64-D37C-440B-A41D-D5FEEE7FD256}" destId="{9933FAA4-2F4E-420A-A392-7EBD0C147BA1}" srcOrd="0" destOrd="0" presId="urn:microsoft.com/office/officeart/2005/8/layout/radial1"/>
    <dgm:cxn modelId="{9CDFF5A5-8396-4712-9F7B-52D7F9BF8C23}" type="presOf" srcId="{9DDAA3CF-A46C-4C8A-8023-AA2579029F5A}" destId="{BCC65627-8A86-4813-B5D6-E629D62B1629}" srcOrd="0" destOrd="0" presId="urn:microsoft.com/office/officeart/2005/8/layout/radial1"/>
    <dgm:cxn modelId="{C87271D9-084D-492C-917C-8B0BEF60EBB0}" srcId="{7864DBB5-6E9E-4EC4-9264-98B55E43C9C1}" destId="{38FF6887-84E7-4D82-B5E9-77E9ABBAACC8}" srcOrd="3" destOrd="0" parTransId="{9DDAA3CF-A46C-4C8A-8023-AA2579029F5A}" sibTransId="{76BD5214-259C-401A-9EAC-590C9E8F483D}"/>
    <dgm:cxn modelId="{6AB85423-7630-49C6-83C7-B00433984656}" type="presOf" srcId="{9A4CF166-5DC5-4D86-9802-4DB5DB8AE05B}" destId="{1F49FDBC-9200-48A6-9D86-5A1D0D86D9FC}" srcOrd="0" destOrd="0" presId="urn:microsoft.com/office/officeart/2005/8/layout/radial1"/>
    <dgm:cxn modelId="{D7AD7B55-B26F-4AE9-BB62-E339F7BF0BEB}" type="presOf" srcId="{9A4CF166-5DC5-4D86-9802-4DB5DB8AE05B}" destId="{25287675-97A4-467A-A77F-5596556E8712}" srcOrd="1" destOrd="0" presId="urn:microsoft.com/office/officeart/2005/8/layout/radial1"/>
    <dgm:cxn modelId="{1FE77228-19A4-4C5C-A334-432008FEB864}" type="presOf" srcId="{38FF6887-84E7-4D82-B5E9-77E9ABBAACC8}" destId="{DB476A7D-C4C7-4AAF-A068-4092181DF3E5}" srcOrd="0" destOrd="0" presId="urn:microsoft.com/office/officeart/2005/8/layout/radial1"/>
    <dgm:cxn modelId="{5FF84386-522F-4374-9544-28E9F595AB2C}" type="presOf" srcId="{9DDAA3CF-A46C-4C8A-8023-AA2579029F5A}" destId="{6C21798E-5E11-4BDC-8EC8-D201F3F71F3D}" srcOrd="1" destOrd="0" presId="urn:microsoft.com/office/officeart/2005/8/layout/radial1"/>
    <dgm:cxn modelId="{4AC9B1CD-CD6B-4EEB-879A-69B0D98C0667}" type="presOf" srcId="{86DFA1BE-984D-422B-B150-D96DD6603753}" destId="{AA6256C5-2883-4BDF-AB72-F27BC7FAF351}" srcOrd="1" destOrd="0" presId="urn:microsoft.com/office/officeart/2005/8/layout/radial1"/>
    <dgm:cxn modelId="{5421C5E2-0A72-4738-94C3-19709F313DB9}" type="presOf" srcId="{B3EF43C8-C003-4A07-BAB2-B8E2A3C81C41}" destId="{042A8799-F1B8-415F-9F08-2816E5E5C78E}" srcOrd="0" destOrd="0" presId="urn:microsoft.com/office/officeart/2005/8/layout/radial1"/>
    <dgm:cxn modelId="{E4054622-1BA8-4936-8B9D-D66E72FA32E4}" srcId="{7864DBB5-6E9E-4EC4-9264-98B55E43C9C1}" destId="{99AFC4B8-4A83-49AE-A21B-8D31CA07F93C}" srcOrd="1" destOrd="0" parTransId="{B3EF43C8-C003-4A07-BAB2-B8E2A3C81C41}" sibTransId="{23CD13F8-06B3-41C7-B43B-62FC1DAFC294}"/>
    <dgm:cxn modelId="{D4E79493-9951-45CB-9310-D5197B3C0BFF}" type="presOf" srcId="{E56AF6BD-CF18-47C0-92D9-69DFD471D828}" destId="{06416F8D-CCDA-48D7-BAEF-2218C25FD9C4}" srcOrd="0" destOrd="0" presId="urn:microsoft.com/office/officeart/2005/8/layout/radial1"/>
    <dgm:cxn modelId="{DCE2B049-1703-4CA2-9E63-07DE9C3EB795}" srcId="{7864DBB5-6E9E-4EC4-9264-98B55E43C9C1}" destId="{554EE5E3-96D0-4799-9ADC-8DA2DBC0BFCB}" srcOrd="0" destOrd="0" parTransId="{86DFA1BE-984D-422B-B150-D96DD6603753}" sibTransId="{0C41C279-BFCB-4661-8DCB-C9DB1873A274}"/>
    <dgm:cxn modelId="{55E617DD-CE48-43F1-AE57-BC7FBCB213E6}" type="presOf" srcId="{86DFA1BE-984D-422B-B150-D96DD6603753}" destId="{0EEB6E38-5067-4092-8CDE-244C87952989}" srcOrd="0" destOrd="0" presId="urn:microsoft.com/office/officeart/2005/8/layout/radial1"/>
    <dgm:cxn modelId="{F4F8BA46-1403-447E-B13B-58B998C6D135}" type="presOf" srcId="{7864DBB5-6E9E-4EC4-9264-98B55E43C9C1}" destId="{FA98B0CF-E486-4534-A85C-D801B9F3A7D0}" srcOrd="0" destOrd="0" presId="urn:microsoft.com/office/officeart/2005/8/layout/radial1"/>
    <dgm:cxn modelId="{860D0A58-9BCD-4AC1-8E4C-019C8339FEC3}" srcId="{7864DBB5-6E9E-4EC4-9264-98B55E43C9C1}" destId="{9D0EFC64-D37C-440B-A41D-D5FEEE7FD256}" srcOrd="2" destOrd="0" parTransId="{9A4CF166-5DC5-4D86-9802-4DB5DB8AE05B}" sibTransId="{878323E9-72A0-400D-A987-FB147C50A34C}"/>
    <dgm:cxn modelId="{77F8F73F-9FDE-4F04-8EF7-AF6FC77A3FAB}" srcId="{E56AF6BD-CF18-47C0-92D9-69DFD471D828}" destId="{7864DBB5-6E9E-4EC4-9264-98B55E43C9C1}" srcOrd="0" destOrd="0" parTransId="{959D5CA0-5E39-4297-A02F-990A7FFAF5B9}" sibTransId="{EF0A5687-3D42-43E3-A930-9D52F1D491C4}"/>
    <dgm:cxn modelId="{E4488EE4-C43F-4797-BEF8-08FBD50A23E2}" type="presOf" srcId="{99AFC4B8-4A83-49AE-A21B-8D31CA07F93C}" destId="{E0230CD0-E72F-4048-BBA3-0E953100F9FE}" srcOrd="0" destOrd="0" presId="urn:microsoft.com/office/officeart/2005/8/layout/radial1"/>
    <dgm:cxn modelId="{CB0AC114-2D78-44D3-96A3-BE743D6D5431}" type="presParOf" srcId="{06416F8D-CCDA-48D7-BAEF-2218C25FD9C4}" destId="{FA98B0CF-E486-4534-A85C-D801B9F3A7D0}" srcOrd="0" destOrd="0" presId="urn:microsoft.com/office/officeart/2005/8/layout/radial1"/>
    <dgm:cxn modelId="{29660365-9EAF-4563-BB2B-5BE719FB1CF7}" type="presParOf" srcId="{06416F8D-CCDA-48D7-BAEF-2218C25FD9C4}" destId="{0EEB6E38-5067-4092-8CDE-244C87952989}" srcOrd="1" destOrd="0" presId="urn:microsoft.com/office/officeart/2005/8/layout/radial1"/>
    <dgm:cxn modelId="{486BC12D-914D-4918-BCAC-DA038975FE23}" type="presParOf" srcId="{0EEB6E38-5067-4092-8CDE-244C87952989}" destId="{AA6256C5-2883-4BDF-AB72-F27BC7FAF351}" srcOrd="0" destOrd="0" presId="urn:microsoft.com/office/officeart/2005/8/layout/radial1"/>
    <dgm:cxn modelId="{005088F9-8CEA-48BA-B094-C34CAAB4C4AD}" type="presParOf" srcId="{06416F8D-CCDA-48D7-BAEF-2218C25FD9C4}" destId="{D76B801E-EBE2-4C2A-8C0A-5E0306946372}" srcOrd="2" destOrd="0" presId="urn:microsoft.com/office/officeart/2005/8/layout/radial1"/>
    <dgm:cxn modelId="{D807D761-B986-47E5-81B2-C6E601623522}" type="presParOf" srcId="{06416F8D-CCDA-48D7-BAEF-2218C25FD9C4}" destId="{042A8799-F1B8-415F-9F08-2816E5E5C78E}" srcOrd="3" destOrd="0" presId="urn:microsoft.com/office/officeart/2005/8/layout/radial1"/>
    <dgm:cxn modelId="{23E62151-DB92-4A0F-B98E-A99140FA43B5}" type="presParOf" srcId="{042A8799-F1B8-415F-9F08-2816E5E5C78E}" destId="{01F0992E-9914-4121-839A-C0A7E7389AA0}" srcOrd="0" destOrd="0" presId="urn:microsoft.com/office/officeart/2005/8/layout/radial1"/>
    <dgm:cxn modelId="{3D1C741C-871E-4376-8E02-AF1BE35EDC58}" type="presParOf" srcId="{06416F8D-CCDA-48D7-BAEF-2218C25FD9C4}" destId="{E0230CD0-E72F-4048-BBA3-0E953100F9FE}" srcOrd="4" destOrd="0" presId="urn:microsoft.com/office/officeart/2005/8/layout/radial1"/>
    <dgm:cxn modelId="{8BDDDD98-6541-4264-B995-E28538638E3C}" type="presParOf" srcId="{06416F8D-CCDA-48D7-BAEF-2218C25FD9C4}" destId="{1F49FDBC-9200-48A6-9D86-5A1D0D86D9FC}" srcOrd="5" destOrd="0" presId="urn:microsoft.com/office/officeart/2005/8/layout/radial1"/>
    <dgm:cxn modelId="{163E591D-360A-4BAA-9FAF-377395F86ED2}" type="presParOf" srcId="{1F49FDBC-9200-48A6-9D86-5A1D0D86D9FC}" destId="{25287675-97A4-467A-A77F-5596556E8712}" srcOrd="0" destOrd="0" presId="urn:microsoft.com/office/officeart/2005/8/layout/radial1"/>
    <dgm:cxn modelId="{4DC1D351-5734-41FF-9F80-72C9C461BE11}" type="presParOf" srcId="{06416F8D-CCDA-48D7-BAEF-2218C25FD9C4}" destId="{9933FAA4-2F4E-420A-A392-7EBD0C147BA1}" srcOrd="6" destOrd="0" presId="urn:microsoft.com/office/officeart/2005/8/layout/radial1"/>
    <dgm:cxn modelId="{22A54CAA-2917-42D0-90C5-AEBF4DC7121C}" type="presParOf" srcId="{06416F8D-CCDA-48D7-BAEF-2218C25FD9C4}" destId="{BCC65627-8A86-4813-B5D6-E629D62B1629}" srcOrd="7" destOrd="0" presId="urn:microsoft.com/office/officeart/2005/8/layout/radial1"/>
    <dgm:cxn modelId="{063EE163-9D6D-475B-AB2D-1E2BC0B4783F}" type="presParOf" srcId="{BCC65627-8A86-4813-B5D6-E629D62B1629}" destId="{6C21798E-5E11-4BDC-8EC8-D201F3F71F3D}" srcOrd="0" destOrd="0" presId="urn:microsoft.com/office/officeart/2005/8/layout/radial1"/>
    <dgm:cxn modelId="{6DDDE1B4-138E-4D39-BD8D-17779A76A6A7}" type="presParOf" srcId="{06416F8D-CCDA-48D7-BAEF-2218C25FD9C4}" destId="{DB476A7D-C4C7-4AAF-A068-4092181DF3E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AF6BD-CF18-47C0-92D9-69DFD471D828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64DBB5-6E9E-4EC4-9264-98B55E43C9C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প্রাণী</a:t>
          </a:r>
          <a:endParaRPr lang="en-US" dirty="0"/>
        </a:p>
      </dgm:t>
    </dgm:pt>
    <dgm:pt modelId="{959D5CA0-5E39-4297-A02F-990A7FFAF5B9}" type="parTrans" cxnId="{77F8F73F-9FDE-4F04-8EF7-AF6FC77A3FAB}">
      <dgm:prSet/>
      <dgm:spPr/>
      <dgm:t>
        <a:bodyPr/>
        <a:lstStyle/>
        <a:p>
          <a:endParaRPr lang="en-US"/>
        </a:p>
      </dgm:t>
    </dgm:pt>
    <dgm:pt modelId="{EF0A5687-3D42-43E3-A930-9D52F1D491C4}" type="sibTrans" cxnId="{77F8F73F-9FDE-4F04-8EF7-AF6FC77A3FAB}">
      <dgm:prSet/>
      <dgm:spPr/>
      <dgm:t>
        <a:bodyPr/>
        <a:lstStyle/>
        <a:p>
          <a:endParaRPr lang="en-US"/>
        </a:p>
      </dgm:t>
    </dgm:pt>
    <dgm:pt modelId="{554EE5E3-96D0-4799-9ADC-8DA2DBC0BFCB}">
      <dgm:prSet phldrT="[Text]"/>
      <dgm:spPr/>
      <dgm:t>
        <a:bodyPr/>
        <a:lstStyle/>
        <a:p>
          <a:r>
            <a:rPr lang="en-US" smtClean="0"/>
            <a:t>মাটি</a:t>
          </a:r>
          <a:endParaRPr lang="en-US" dirty="0"/>
        </a:p>
      </dgm:t>
    </dgm:pt>
    <dgm:pt modelId="{86DFA1BE-984D-422B-B150-D96DD6603753}" type="parTrans" cxnId="{DCE2B049-1703-4CA2-9E63-07DE9C3EB795}">
      <dgm:prSet/>
      <dgm:spPr/>
      <dgm:t>
        <a:bodyPr/>
        <a:lstStyle/>
        <a:p>
          <a:endParaRPr lang="en-US"/>
        </a:p>
      </dgm:t>
    </dgm:pt>
    <dgm:pt modelId="{0C41C279-BFCB-4661-8DCB-C9DB1873A274}" type="sibTrans" cxnId="{DCE2B049-1703-4CA2-9E63-07DE9C3EB795}">
      <dgm:prSet/>
      <dgm:spPr/>
      <dgm:t>
        <a:bodyPr/>
        <a:lstStyle/>
        <a:p>
          <a:endParaRPr lang="en-US"/>
        </a:p>
      </dgm:t>
    </dgm:pt>
    <dgm:pt modelId="{9D0EFC64-D37C-440B-A41D-D5FEEE7FD256}">
      <dgm:prSet phldrT="[Text]"/>
      <dgm:spPr/>
      <dgm:t>
        <a:bodyPr/>
        <a:lstStyle/>
        <a:p>
          <a:r>
            <a:rPr lang="en-US" dirty="0" err="1" smtClean="0"/>
            <a:t>পানি</a:t>
          </a:r>
          <a:endParaRPr lang="en-US" dirty="0"/>
        </a:p>
      </dgm:t>
    </dgm:pt>
    <dgm:pt modelId="{9A4CF166-5DC5-4D86-9802-4DB5DB8AE05B}" type="parTrans" cxnId="{860D0A58-9BCD-4AC1-8E4C-019C8339FEC3}">
      <dgm:prSet/>
      <dgm:spPr/>
      <dgm:t>
        <a:bodyPr/>
        <a:lstStyle/>
        <a:p>
          <a:endParaRPr lang="en-US"/>
        </a:p>
      </dgm:t>
    </dgm:pt>
    <dgm:pt modelId="{878323E9-72A0-400D-A987-FB147C50A34C}" type="sibTrans" cxnId="{860D0A58-9BCD-4AC1-8E4C-019C8339FEC3}">
      <dgm:prSet/>
      <dgm:spPr/>
      <dgm:t>
        <a:bodyPr/>
        <a:lstStyle/>
        <a:p>
          <a:endParaRPr lang="en-US"/>
        </a:p>
      </dgm:t>
    </dgm:pt>
    <dgm:pt modelId="{38FF6887-84E7-4D82-B5E9-77E9ABBAACC8}">
      <dgm:prSet phldrT="[Text]"/>
      <dgm:spPr/>
      <dgm:t>
        <a:bodyPr/>
        <a:lstStyle/>
        <a:p>
          <a:r>
            <a:rPr lang="en-US" dirty="0" err="1" smtClean="0"/>
            <a:t>যানবাহন</a:t>
          </a:r>
          <a:endParaRPr lang="en-US" dirty="0"/>
        </a:p>
      </dgm:t>
    </dgm:pt>
    <dgm:pt modelId="{9DDAA3CF-A46C-4C8A-8023-AA2579029F5A}" type="parTrans" cxnId="{C87271D9-084D-492C-917C-8B0BEF60EBB0}">
      <dgm:prSet/>
      <dgm:spPr/>
      <dgm:t>
        <a:bodyPr/>
        <a:lstStyle/>
        <a:p>
          <a:endParaRPr lang="en-US"/>
        </a:p>
      </dgm:t>
    </dgm:pt>
    <dgm:pt modelId="{76BD5214-259C-401A-9EAC-590C9E8F483D}" type="sibTrans" cxnId="{C87271D9-084D-492C-917C-8B0BEF60EBB0}">
      <dgm:prSet/>
      <dgm:spPr/>
      <dgm:t>
        <a:bodyPr/>
        <a:lstStyle/>
        <a:p>
          <a:endParaRPr lang="en-US"/>
        </a:p>
      </dgm:t>
    </dgm:pt>
    <dgm:pt modelId="{4ACEF871-1709-4B1C-86C8-174812E87691}">
      <dgm:prSet phldrT="[Text]"/>
      <dgm:spPr/>
      <dgm:t>
        <a:bodyPr/>
        <a:lstStyle/>
        <a:p>
          <a:r>
            <a:rPr lang="en-US" dirty="0" err="1" smtClean="0"/>
            <a:t>আসবাবপত্র</a:t>
          </a:r>
          <a:endParaRPr lang="en-US" dirty="0"/>
        </a:p>
      </dgm:t>
    </dgm:pt>
    <dgm:pt modelId="{5F087EBB-C70C-40B0-8D6B-94FDDEB615E9}" type="parTrans" cxnId="{3A0DF07D-BE08-4042-9AD3-E3AA5623CEEC}">
      <dgm:prSet/>
      <dgm:spPr/>
      <dgm:t>
        <a:bodyPr/>
        <a:lstStyle/>
        <a:p>
          <a:endParaRPr lang="en-US"/>
        </a:p>
      </dgm:t>
    </dgm:pt>
    <dgm:pt modelId="{8736DACC-5226-4682-90D8-244343809AAE}" type="sibTrans" cxnId="{3A0DF07D-BE08-4042-9AD3-E3AA5623CEEC}">
      <dgm:prSet/>
      <dgm:spPr/>
      <dgm:t>
        <a:bodyPr/>
        <a:lstStyle/>
        <a:p>
          <a:endParaRPr lang="en-US"/>
        </a:p>
      </dgm:t>
    </dgm:pt>
    <dgm:pt modelId="{DD9E84D9-0A0A-417C-826D-99AFF819416E}">
      <dgm:prSet phldrT="[Text]"/>
      <dgm:spPr/>
      <dgm:t>
        <a:bodyPr/>
        <a:lstStyle/>
        <a:p>
          <a:r>
            <a:rPr lang="en-US" dirty="0" err="1" smtClean="0"/>
            <a:t>সূর্যের</a:t>
          </a:r>
          <a:r>
            <a:rPr lang="en-US" dirty="0" smtClean="0"/>
            <a:t> </a:t>
          </a:r>
          <a:r>
            <a:rPr lang="en-US" dirty="0" err="1" smtClean="0"/>
            <a:t>আলো</a:t>
          </a:r>
          <a:endParaRPr lang="en-US" dirty="0"/>
        </a:p>
      </dgm:t>
    </dgm:pt>
    <dgm:pt modelId="{79C58157-E841-4F63-91AA-2730D489D7A3}" type="parTrans" cxnId="{7EA355F1-FE18-4209-9BD9-4C77171A30AE}">
      <dgm:prSet/>
      <dgm:spPr/>
      <dgm:t>
        <a:bodyPr/>
        <a:lstStyle/>
        <a:p>
          <a:endParaRPr lang="en-US"/>
        </a:p>
      </dgm:t>
    </dgm:pt>
    <dgm:pt modelId="{13B49A92-CAEF-4600-A060-87CF000F2504}" type="sibTrans" cxnId="{7EA355F1-FE18-4209-9BD9-4C77171A30AE}">
      <dgm:prSet/>
      <dgm:spPr/>
      <dgm:t>
        <a:bodyPr/>
        <a:lstStyle/>
        <a:p>
          <a:endParaRPr lang="en-US"/>
        </a:p>
      </dgm:t>
    </dgm:pt>
    <dgm:pt modelId="{35AC34A5-A5BA-4191-8A0D-D1BDF221FD19}">
      <dgm:prSet phldrT="[Text]"/>
      <dgm:spPr/>
      <dgm:t>
        <a:bodyPr/>
        <a:lstStyle/>
        <a:p>
          <a:r>
            <a:rPr lang="en-US" dirty="0" err="1" smtClean="0"/>
            <a:t>বায়ু</a:t>
          </a:r>
          <a:endParaRPr lang="en-US" dirty="0"/>
        </a:p>
      </dgm:t>
    </dgm:pt>
    <dgm:pt modelId="{FDE57577-A5EA-4498-8CB9-0422FE6EF9C2}" type="parTrans" cxnId="{BE0487AA-671E-4387-8F29-BA1D21B640E0}">
      <dgm:prSet/>
      <dgm:spPr/>
      <dgm:t>
        <a:bodyPr/>
        <a:lstStyle/>
        <a:p>
          <a:endParaRPr lang="en-US"/>
        </a:p>
      </dgm:t>
    </dgm:pt>
    <dgm:pt modelId="{2EB691C0-0B01-4BB0-9BE2-410FC602ECE3}" type="sibTrans" cxnId="{BE0487AA-671E-4387-8F29-BA1D21B640E0}">
      <dgm:prSet/>
      <dgm:spPr/>
      <dgm:t>
        <a:bodyPr/>
        <a:lstStyle/>
        <a:p>
          <a:endParaRPr lang="en-US"/>
        </a:p>
      </dgm:t>
    </dgm:pt>
    <dgm:pt modelId="{06416F8D-CCDA-48D7-BAEF-2218C25FD9C4}" type="pres">
      <dgm:prSet presAssocID="{E56AF6BD-CF18-47C0-92D9-69DFD471D8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8B0CF-E486-4534-A85C-D801B9F3A7D0}" type="pres">
      <dgm:prSet presAssocID="{7864DBB5-6E9E-4EC4-9264-98B55E43C9C1}" presName="centerShape" presStyleLbl="node0" presStyleIdx="0" presStyleCnt="1"/>
      <dgm:spPr/>
      <dgm:t>
        <a:bodyPr/>
        <a:lstStyle/>
        <a:p>
          <a:endParaRPr lang="en-US"/>
        </a:p>
      </dgm:t>
    </dgm:pt>
    <dgm:pt modelId="{0EEB6E38-5067-4092-8CDE-244C87952989}" type="pres">
      <dgm:prSet presAssocID="{86DFA1BE-984D-422B-B150-D96DD6603753}" presName="Name9" presStyleLbl="parChTrans1D2" presStyleIdx="0" presStyleCnt="6"/>
      <dgm:spPr/>
      <dgm:t>
        <a:bodyPr/>
        <a:lstStyle/>
        <a:p>
          <a:endParaRPr lang="en-US"/>
        </a:p>
      </dgm:t>
    </dgm:pt>
    <dgm:pt modelId="{AA6256C5-2883-4BDF-AB72-F27BC7FAF351}" type="pres">
      <dgm:prSet presAssocID="{86DFA1BE-984D-422B-B150-D96DD660375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76B801E-EBE2-4C2A-8C0A-5E0306946372}" type="pres">
      <dgm:prSet presAssocID="{554EE5E3-96D0-4799-9ADC-8DA2DBC0BF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B4C55-4E59-484B-AA8A-B2C542A3E6DE}" type="pres">
      <dgm:prSet presAssocID="{79C58157-E841-4F63-91AA-2730D489D7A3}" presName="Name9" presStyleLbl="parChTrans1D2" presStyleIdx="1" presStyleCnt="6"/>
      <dgm:spPr/>
    </dgm:pt>
    <dgm:pt modelId="{1400117A-AF21-4739-818F-B30422BDE917}" type="pres">
      <dgm:prSet presAssocID="{79C58157-E841-4F63-91AA-2730D489D7A3}" presName="connTx" presStyleLbl="parChTrans1D2" presStyleIdx="1" presStyleCnt="6"/>
      <dgm:spPr/>
    </dgm:pt>
    <dgm:pt modelId="{47E7C0E9-8843-404C-8F4A-62C6263D79BB}" type="pres">
      <dgm:prSet presAssocID="{DD9E84D9-0A0A-417C-826D-99AFF819416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18647-103D-4894-8D4D-5DA48595C6F5}" type="pres">
      <dgm:prSet presAssocID="{FDE57577-A5EA-4498-8CB9-0422FE6EF9C2}" presName="Name9" presStyleLbl="parChTrans1D2" presStyleIdx="2" presStyleCnt="6"/>
      <dgm:spPr/>
    </dgm:pt>
    <dgm:pt modelId="{27CB90E2-3CD1-4B1B-97B0-60868FF4BAFA}" type="pres">
      <dgm:prSet presAssocID="{FDE57577-A5EA-4498-8CB9-0422FE6EF9C2}" presName="connTx" presStyleLbl="parChTrans1D2" presStyleIdx="2" presStyleCnt="6"/>
      <dgm:spPr/>
    </dgm:pt>
    <dgm:pt modelId="{7D066D35-BFB9-47AE-BB48-D8D04437D8EB}" type="pres">
      <dgm:prSet presAssocID="{35AC34A5-A5BA-4191-8A0D-D1BDF221FD1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FDBC-9200-48A6-9D86-5A1D0D86D9FC}" type="pres">
      <dgm:prSet presAssocID="{9A4CF166-5DC5-4D86-9802-4DB5DB8AE05B}" presName="Name9" presStyleLbl="parChTrans1D2" presStyleIdx="3" presStyleCnt="6"/>
      <dgm:spPr/>
      <dgm:t>
        <a:bodyPr/>
        <a:lstStyle/>
        <a:p>
          <a:endParaRPr lang="en-US"/>
        </a:p>
      </dgm:t>
    </dgm:pt>
    <dgm:pt modelId="{25287675-97A4-467A-A77F-5596556E8712}" type="pres">
      <dgm:prSet presAssocID="{9A4CF166-5DC5-4D86-9802-4DB5DB8AE05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933FAA4-2F4E-420A-A392-7EBD0C147BA1}" type="pres">
      <dgm:prSet presAssocID="{9D0EFC64-D37C-440B-A41D-D5FEEE7FD2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A5313-EF12-4102-8C54-BABA6A838359}" type="pres">
      <dgm:prSet presAssocID="{5F087EBB-C70C-40B0-8D6B-94FDDEB615E9}" presName="Name9" presStyleLbl="parChTrans1D2" presStyleIdx="4" presStyleCnt="6"/>
      <dgm:spPr/>
    </dgm:pt>
    <dgm:pt modelId="{E2EDB77A-C791-480D-8985-9D32F5EB4F13}" type="pres">
      <dgm:prSet presAssocID="{5F087EBB-C70C-40B0-8D6B-94FDDEB615E9}" presName="connTx" presStyleLbl="parChTrans1D2" presStyleIdx="4" presStyleCnt="6"/>
      <dgm:spPr/>
    </dgm:pt>
    <dgm:pt modelId="{4F1AB334-D332-42D8-A389-74FBE7BCD6E8}" type="pres">
      <dgm:prSet presAssocID="{4ACEF871-1709-4B1C-86C8-174812E876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5627-8A86-4813-B5D6-E629D62B1629}" type="pres">
      <dgm:prSet presAssocID="{9DDAA3CF-A46C-4C8A-8023-AA2579029F5A}" presName="Name9" presStyleLbl="parChTrans1D2" presStyleIdx="5" presStyleCnt="6"/>
      <dgm:spPr/>
      <dgm:t>
        <a:bodyPr/>
        <a:lstStyle/>
        <a:p>
          <a:endParaRPr lang="en-US"/>
        </a:p>
      </dgm:t>
    </dgm:pt>
    <dgm:pt modelId="{6C21798E-5E11-4BDC-8EC8-D201F3F71F3D}" type="pres">
      <dgm:prSet presAssocID="{9DDAA3CF-A46C-4C8A-8023-AA2579029F5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B476A7D-C4C7-4AAF-A068-4092181DF3E5}" type="pres">
      <dgm:prSet presAssocID="{38FF6887-84E7-4D82-B5E9-77E9ABBAACC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51925-571D-4B93-A078-B14E2902F716}" type="presOf" srcId="{9A4CF166-5DC5-4D86-9802-4DB5DB8AE05B}" destId="{1F49FDBC-9200-48A6-9D86-5A1D0D86D9FC}" srcOrd="0" destOrd="0" presId="urn:microsoft.com/office/officeart/2005/8/layout/radial1"/>
    <dgm:cxn modelId="{3A0DF07D-BE08-4042-9AD3-E3AA5623CEEC}" srcId="{7864DBB5-6E9E-4EC4-9264-98B55E43C9C1}" destId="{4ACEF871-1709-4B1C-86C8-174812E87691}" srcOrd="4" destOrd="0" parTransId="{5F087EBB-C70C-40B0-8D6B-94FDDEB615E9}" sibTransId="{8736DACC-5226-4682-90D8-244343809AAE}"/>
    <dgm:cxn modelId="{AC34EE9D-E53B-4DF3-959A-4E5C9140D7FC}" type="presOf" srcId="{5F087EBB-C70C-40B0-8D6B-94FDDEB615E9}" destId="{E2EDB77A-C791-480D-8985-9D32F5EB4F13}" srcOrd="1" destOrd="0" presId="urn:microsoft.com/office/officeart/2005/8/layout/radial1"/>
    <dgm:cxn modelId="{6B1DF7CD-DBB5-4834-9089-1199006F7D09}" type="presOf" srcId="{554EE5E3-96D0-4799-9ADC-8DA2DBC0BFCB}" destId="{D76B801E-EBE2-4C2A-8C0A-5E0306946372}" srcOrd="0" destOrd="0" presId="urn:microsoft.com/office/officeart/2005/8/layout/radial1"/>
    <dgm:cxn modelId="{2AC6D94A-66A8-40B1-A70C-32017891044F}" type="presOf" srcId="{FDE57577-A5EA-4498-8CB9-0422FE6EF9C2}" destId="{27CB90E2-3CD1-4B1B-97B0-60868FF4BAFA}" srcOrd="1" destOrd="0" presId="urn:microsoft.com/office/officeart/2005/8/layout/radial1"/>
    <dgm:cxn modelId="{C43348E9-01DC-45A8-9FB8-2B0478358FFD}" type="presOf" srcId="{FDE57577-A5EA-4498-8CB9-0422FE6EF9C2}" destId="{AD918647-103D-4894-8D4D-5DA48595C6F5}" srcOrd="0" destOrd="0" presId="urn:microsoft.com/office/officeart/2005/8/layout/radial1"/>
    <dgm:cxn modelId="{77F8F73F-9FDE-4F04-8EF7-AF6FC77A3FAB}" srcId="{E56AF6BD-CF18-47C0-92D9-69DFD471D828}" destId="{7864DBB5-6E9E-4EC4-9264-98B55E43C9C1}" srcOrd="0" destOrd="0" parTransId="{959D5CA0-5E39-4297-A02F-990A7FFAF5B9}" sibTransId="{EF0A5687-3D42-43E3-A930-9D52F1D491C4}"/>
    <dgm:cxn modelId="{471A1371-B1B3-49E5-817C-69B423814208}" type="presOf" srcId="{E56AF6BD-CF18-47C0-92D9-69DFD471D828}" destId="{06416F8D-CCDA-48D7-BAEF-2218C25FD9C4}" srcOrd="0" destOrd="0" presId="urn:microsoft.com/office/officeart/2005/8/layout/radial1"/>
    <dgm:cxn modelId="{FD7E6A4F-5C4E-45AB-A4CF-206941A361E3}" type="presOf" srcId="{4ACEF871-1709-4B1C-86C8-174812E87691}" destId="{4F1AB334-D332-42D8-A389-74FBE7BCD6E8}" srcOrd="0" destOrd="0" presId="urn:microsoft.com/office/officeart/2005/8/layout/radial1"/>
    <dgm:cxn modelId="{860D0A58-9BCD-4AC1-8E4C-019C8339FEC3}" srcId="{7864DBB5-6E9E-4EC4-9264-98B55E43C9C1}" destId="{9D0EFC64-D37C-440B-A41D-D5FEEE7FD256}" srcOrd="3" destOrd="0" parTransId="{9A4CF166-5DC5-4D86-9802-4DB5DB8AE05B}" sibTransId="{878323E9-72A0-400D-A987-FB147C50A34C}"/>
    <dgm:cxn modelId="{0457499E-C8F2-422C-8950-A344E0CBE2C6}" type="presOf" srcId="{9DDAA3CF-A46C-4C8A-8023-AA2579029F5A}" destId="{BCC65627-8A86-4813-B5D6-E629D62B1629}" srcOrd="0" destOrd="0" presId="urn:microsoft.com/office/officeart/2005/8/layout/radial1"/>
    <dgm:cxn modelId="{B787B7AA-3F9E-4301-8CEF-2108DF6443A3}" type="presOf" srcId="{7864DBB5-6E9E-4EC4-9264-98B55E43C9C1}" destId="{FA98B0CF-E486-4534-A85C-D801B9F3A7D0}" srcOrd="0" destOrd="0" presId="urn:microsoft.com/office/officeart/2005/8/layout/radial1"/>
    <dgm:cxn modelId="{05D646D0-1681-4EEC-9551-776172544382}" type="presOf" srcId="{79C58157-E841-4F63-91AA-2730D489D7A3}" destId="{1400117A-AF21-4739-818F-B30422BDE917}" srcOrd="1" destOrd="0" presId="urn:microsoft.com/office/officeart/2005/8/layout/radial1"/>
    <dgm:cxn modelId="{4F954584-354D-499B-9601-D64FF18A0B33}" type="presOf" srcId="{86DFA1BE-984D-422B-B150-D96DD6603753}" destId="{AA6256C5-2883-4BDF-AB72-F27BC7FAF351}" srcOrd="1" destOrd="0" presId="urn:microsoft.com/office/officeart/2005/8/layout/radial1"/>
    <dgm:cxn modelId="{12C1BCC5-2BAE-439B-8C1A-C5E14476FED6}" type="presOf" srcId="{5F087EBB-C70C-40B0-8D6B-94FDDEB615E9}" destId="{673A5313-EF12-4102-8C54-BABA6A838359}" srcOrd="0" destOrd="0" presId="urn:microsoft.com/office/officeart/2005/8/layout/radial1"/>
    <dgm:cxn modelId="{9EAECC6C-634E-4053-B9DD-B0AD3E389FAB}" type="presOf" srcId="{86DFA1BE-984D-422B-B150-D96DD6603753}" destId="{0EEB6E38-5067-4092-8CDE-244C87952989}" srcOrd="0" destOrd="0" presId="urn:microsoft.com/office/officeart/2005/8/layout/radial1"/>
    <dgm:cxn modelId="{BE0487AA-671E-4387-8F29-BA1D21B640E0}" srcId="{7864DBB5-6E9E-4EC4-9264-98B55E43C9C1}" destId="{35AC34A5-A5BA-4191-8A0D-D1BDF221FD19}" srcOrd="2" destOrd="0" parTransId="{FDE57577-A5EA-4498-8CB9-0422FE6EF9C2}" sibTransId="{2EB691C0-0B01-4BB0-9BE2-410FC602ECE3}"/>
    <dgm:cxn modelId="{93170BCB-9F2D-457B-BCC0-C61A2AC2A9BF}" type="presOf" srcId="{38FF6887-84E7-4D82-B5E9-77E9ABBAACC8}" destId="{DB476A7D-C4C7-4AAF-A068-4092181DF3E5}" srcOrd="0" destOrd="0" presId="urn:microsoft.com/office/officeart/2005/8/layout/radial1"/>
    <dgm:cxn modelId="{5E8E3B4C-B497-4CC4-83E7-7D9558DE670A}" type="presOf" srcId="{9D0EFC64-D37C-440B-A41D-D5FEEE7FD256}" destId="{9933FAA4-2F4E-420A-A392-7EBD0C147BA1}" srcOrd="0" destOrd="0" presId="urn:microsoft.com/office/officeart/2005/8/layout/radial1"/>
    <dgm:cxn modelId="{C87271D9-084D-492C-917C-8B0BEF60EBB0}" srcId="{7864DBB5-6E9E-4EC4-9264-98B55E43C9C1}" destId="{38FF6887-84E7-4D82-B5E9-77E9ABBAACC8}" srcOrd="5" destOrd="0" parTransId="{9DDAA3CF-A46C-4C8A-8023-AA2579029F5A}" sibTransId="{76BD5214-259C-401A-9EAC-590C9E8F483D}"/>
    <dgm:cxn modelId="{7EA355F1-FE18-4209-9BD9-4C77171A30AE}" srcId="{7864DBB5-6E9E-4EC4-9264-98B55E43C9C1}" destId="{DD9E84D9-0A0A-417C-826D-99AFF819416E}" srcOrd="1" destOrd="0" parTransId="{79C58157-E841-4F63-91AA-2730D489D7A3}" sibTransId="{13B49A92-CAEF-4600-A060-87CF000F2504}"/>
    <dgm:cxn modelId="{C3D8C358-FB40-4570-89D0-D5D7301AD77A}" type="presOf" srcId="{9A4CF166-5DC5-4D86-9802-4DB5DB8AE05B}" destId="{25287675-97A4-467A-A77F-5596556E8712}" srcOrd="1" destOrd="0" presId="urn:microsoft.com/office/officeart/2005/8/layout/radial1"/>
    <dgm:cxn modelId="{1A09717B-8AC5-46A4-9AA0-79E2AE4DDA77}" type="presOf" srcId="{9DDAA3CF-A46C-4C8A-8023-AA2579029F5A}" destId="{6C21798E-5E11-4BDC-8EC8-D201F3F71F3D}" srcOrd="1" destOrd="0" presId="urn:microsoft.com/office/officeart/2005/8/layout/radial1"/>
    <dgm:cxn modelId="{D3776209-0490-4276-B081-1DA0085FD85A}" type="presOf" srcId="{79C58157-E841-4F63-91AA-2730D489D7A3}" destId="{86CB4C55-4E59-484B-AA8A-B2C542A3E6DE}" srcOrd="0" destOrd="0" presId="urn:microsoft.com/office/officeart/2005/8/layout/radial1"/>
    <dgm:cxn modelId="{DCE2B049-1703-4CA2-9E63-07DE9C3EB795}" srcId="{7864DBB5-6E9E-4EC4-9264-98B55E43C9C1}" destId="{554EE5E3-96D0-4799-9ADC-8DA2DBC0BFCB}" srcOrd="0" destOrd="0" parTransId="{86DFA1BE-984D-422B-B150-D96DD6603753}" sibTransId="{0C41C279-BFCB-4661-8DCB-C9DB1873A274}"/>
    <dgm:cxn modelId="{EF5B31E4-BBC5-4170-9E38-64A50457E131}" type="presOf" srcId="{35AC34A5-A5BA-4191-8A0D-D1BDF221FD19}" destId="{7D066D35-BFB9-47AE-BB48-D8D04437D8EB}" srcOrd="0" destOrd="0" presId="urn:microsoft.com/office/officeart/2005/8/layout/radial1"/>
    <dgm:cxn modelId="{DCBE2DD4-CD48-4E96-8F50-6263E6742A68}" type="presOf" srcId="{DD9E84D9-0A0A-417C-826D-99AFF819416E}" destId="{47E7C0E9-8843-404C-8F4A-62C6263D79BB}" srcOrd="0" destOrd="0" presId="urn:microsoft.com/office/officeart/2005/8/layout/radial1"/>
    <dgm:cxn modelId="{0ED74C89-E7BD-4B86-8DA8-0B1D1FA11DDE}" type="presParOf" srcId="{06416F8D-CCDA-48D7-BAEF-2218C25FD9C4}" destId="{FA98B0CF-E486-4534-A85C-D801B9F3A7D0}" srcOrd="0" destOrd="0" presId="urn:microsoft.com/office/officeart/2005/8/layout/radial1"/>
    <dgm:cxn modelId="{FB38CF6B-DB75-430C-957F-A3BCD930A7D7}" type="presParOf" srcId="{06416F8D-CCDA-48D7-BAEF-2218C25FD9C4}" destId="{0EEB6E38-5067-4092-8CDE-244C87952989}" srcOrd="1" destOrd="0" presId="urn:microsoft.com/office/officeart/2005/8/layout/radial1"/>
    <dgm:cxn modelId="{101CC3E3-268B-49CC-8068-E0110518F8E1}" type="presParOf" srcId="{0EEB6E38-5067-4092-8CDE-244C87952989}" destId="{AA6256C5-2883-4BDF-AB72-F27BC7FAF351}" srcOrd="0" destOrd="0" presId="urn:microsoft.com/office/officeart/2005/8/layout/radial1"/>
    <dgm:cxn modelId="{95FE54F0-3744-4C9E-9611-788A6D342A95}" type="presParOf" srcId="{06416F8D-CCDA-48D7-BAEF-2218C25FD9C4}" destId="{D76B801E-EBE2-4C2A-8C0A-5E0306946372}" srcOrd="2" destOrd="0" presId="urn:microsoft.com/office/officeart/2005/8/layout/radial1"/>
    <dgm:cxn modelId="{F3321B70-45AF-4833-A2DF-D2CAAAB6CE3B}" type="presParOf" srcId="{06416F8D-CCDA-48D7-BAEF-2218C25FD9C4}" destId="{86CB4C55-4E59-484B-AA8A-B2C542A3E6DE}" srcOrd="3" destOrd="0" presId="urn:microsoft.com/office/officeart/2005/8/layout/radial1"/>
    <dgm:cxn modelId="{4E4C5EC1-1635-45C0-B2FA-4345466B4886}" type="presParOf" srcId="{86CB4C55-4E59-484B-AA8A-B2C542A3E6DE}" destId="{1400117A-AF21-4739-818F-B30422BDE917}" srcOrd="0" destOrd="0" presId="urn:microsoft.com/office/officeart/2005/8/layout/radial1"/>
    <dgm:cxn modelId="{1ED28323-E662-4EDA-A65F-4853C52567DA}" type="presParOf" srcId="{06416F8D-CCDA-48D7-BAEF-2218C25FD9C4}" destId="{47E7C0E9-8843-404C-8F4A-62C6263D79BB}" srcOrd="4" destOrd="0" presId="urn:microsoft.com/office/officeart/2005/8/layout/radial1"/>
    <dgm:cxn modelId="{31922650-25A3-4B54-80D5-6BC5DC0A0C1C}" type="presParOf" srcId="{06416F8D-CCDA-48D7-BAEF-2218C25FD9C4}" destId="{AD918647-103D-4894-8D4D-5DA48595C6F5}" srcOrd="5" destOrd="0" presId="urn:microsoft.com/office/officeart/2005/8/layout/radial1"/>
    <dgm:cxn modelId="{5AB77EE1-AA9A-4FC5-A5B9-6F52C62C6C78}" type="presParOf" srcId="{AD918647-103D-4894-8D4D-5DA48595C6F5}" destId="{27CB90E2-3CD1-4B1B-97B0-60868FF4BAFA}" srcOrd="0" destOrd="0" presId="urn:microsoft.com/office/officeart/2005/8/layout/radial1"/>
    <dgm:cxn modelId="{1CABACFE-58F6-43D1-9D66-563812D44AB7}" type="presParOf" srcId="{06416F8D-CCDA-48D7-BAEF-2218C25FD9C4}" destId="{7D066D35-BFB9-47AE-BB48-D8D04437D8EB}" srcOrd="6" destOrd="0" presId="urn:microsoft.com/office/officeart/2005/8/layout/radial1"/>
    <dgm:cxn modelId="{7CB654FA-9E88-462B-B34A-E74FED050C16}" type="presParOf" srcId="{06416F8D-CCDA-48D7-BAEF-2218C25FD9C4}" destId="{1F49FDBC-9200-48A6-9D86-5A1D0D86D9FC}" srcOrd="7" destOrd="0" presId="urn:microsoft.com/office/officeart/2005/8/layout/radial1"/>
    <dgm:cxn modelId="{81DBF6D5-1AF6-439D-BC7E-D1AD97CC6FA2}" type="presParOf" srcId="{1F49FDBC-9200-48A6-9D86-5A1D0D86D9FC}" destId="{25287675-97A4-467A-A77F-5596556E8712}" srcOrd="0" destOrd="0" presId="urn:microsoft.com/office/officeart/2005/8/layout/radial1"/>
    <dgm:cxn modelId="{94DEBD9B-598C-4CFD-B1BE-3246DE9864B5}" type="presParOf" srcId="{06416F8D-CCDA-48D7-BAEF-2218C25FD9C4}" destId="{9933FAA4-2F4E-420A-A392-7EBD0C147BA1}" srcOrd="8" destOrd="0" presId="urn:microsoft.com/office/officeart/2005/8/layout/radial1"/>
    <dgm:cxn modelId="{FF3BCCCD-C339-4C4D-9D87-7F78B6D2C0B3}" type="presParOf" srcId="{06416F8D-CCDA-48D7-BAEF-2218C25FD9C4}" destId="{673A5313-EF12-4102-8C54-BABA6A838359}" srcOrd="9" destOrd="0" presId="urn:microsoft.com/office/officeart/2005/8/layout/radial1"/>
    <dgm:cxn modelId="{2AC7B6E9-DF26-4AC3-B5A1-842AF8A9592E}" type="presParOf" srcId="{673A5313-EF12-4102-8C54-BABA6A838359}" destId="{E2EDB77A-C791-480D-8985-9D32F5EB4F13}" srcOrd="0" destOrd="0" presId="urn:microsoft.com/office/officeart/2005/8/layout/radial1"/>
    <dgm:cxn modelId="{1751E71F-C399-4464-8200-24F9DEFE54FB}" type="presParOf" srcId="{06416F8D-CCDA-48D7-BAEF-2218C25FD9C4}" destId="{4F1AB334-D332-42D8-A389-74FBE7BCD6E8}" srcOrd="10" destOrd="0" presId="urn:microsoft.com/office/officeart/2005/8/layout/radial1"/>
    <dgm:cxn modelId="{7630FAB7-F282-433B-AB0F-7C24951A51C7}" type="presParOf" srcId="{06416F8D-CCDA-48D7-BAEF-2218C25FD9C4}" destId="{BCC65627-8A86-4813-B5D6-E629D62B1629}" srcOrd="11" destOrd="0" presId="urn:microsoft.com/office/officeart/2005/8/layout/radial1"/>
    <dgm:cxn modelId="{DC81DC88-4C91-43D8-9B02-F3DEA9ECA961}" type="presParOf" srcId="{BCC65627-8A86-4813-B5D6-E629D62B1629}" destId="{6C21798E-5E11-4BDC-8EC8-D201F3F71F3D}" srcOrd="0" destOrd="0" presId="urn:microsoft.com/office/officeart/2005/8/layout/radial1"/>
    <dgm:cxn modelId="{9EA152E4-820A-4C43-92E8-99664D94B09A}" type="presParOf" srcId="{06416F8D-CCDA-48D7-BAEF-2218C25FD9C4}" destId="{DB476A7D-C4C7-4AAF-A068-4092181DF3E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B0CF-E486-4534-A85C-D801B9F3A7D0}">
      <dsp:nvSpPr>
        <dsp:cNvPr id="0" name=""/>
        <dsp:cNvSpPr/>
      </dsp:nvSpPr>
      <dsp:spPr>
        <a:xfrm>
          <a:off x="3315890" y="1949996"/>
          <a:ext cx="1496218" cy="149621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উদ্ভিদ</a:t>
          </a:r>
          <a:endParaRPr lang="en-US" sz="4700" kern="1200" dirty="0"/>
        </a:p>
      </dsp:txBody>
      <dsp:txXfrm>
        <a:off x="3535006" y="2169112"/>
        <a:ext cx="1057986" cy="1057986"/>
      </dsp:txXfrm>
    </dsp:sp>
    <dsp:sp modelId="{0EEB6E38-5067-4092-8CDE-244C87952989}">
      <dsp:nvSpPr>
        <dsp:cNvPr id="0" name=""/>
        <dsp:cNvSpPr/>
      </dsp:nvSpPr>
      <dsp:spPr>
        <a:xfrm rot="16200000">
          <a:off x="3838836" y="1708266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41" y="1713575"/>
        <a:ext cx="22516" cy="22516"/>
      </dsp:txXfrm>
    </dsp:sp>
    <dsp:sp modelId="{D76B801E-EBE2-4C2A-8C0A-5E0306946372}">
      <dsp:nvSpPr>
        <dsp:cNvPr id="0" name=""/>
        <dsp:cNvSpPr/>
      </dsp:nvSpPr>
      <dsp:spPr>
        <a:xfrm>
          <a:off x="3315890" y="3451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সূর্যের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আলো</a:t>
          </a:r>
          <a:endParaRPr lang="en-US" sz="3000" kern="1200" dirty="0"/>
        </a:p>
      </dsp:txBody>
      <dsp:txXfrm>
        <a:off x="3535006" y="222567"/>
        <a:ext cx="1057986" cy="1057986"/>
      </dsp:txXfrm>
    </dsp:sp>
    <dsp:sp modelId="{042A8799-F1B8-415F-9F08-2816E5E5C78E}">
      <dsp:nvSpPr>
        <dsp:cNvPr id="0" name=""/>
        <dsp:cNvSpPr/>
      </dsp:nvSpPr>
      <dsp:spPr>
        <a:xfrm>
          <a:off x="4812109" y="2681538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6014" y="2686847"/>
        <a:ext cx="22516" cy="22516"/>
      </dsp:txXfrm>
    </dsp:sp>
    <dsp:sp modelId="{E0230CD0-E72F-4048-BBA3-0E953100F9FE}">
      <dsp:nvSpPr>
        <dsp:cNvPr id="0" name=""/>
        <dsp:cNvSpPr/>
      </dsp:nvSpPr>
      <dsp:spPr>
        <a:xfrm>
          <a:off x="5262435" y="1949996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মাটি</a:t>
          </a:r>
          <a:endParaRPr lang="en-US" sz="3000" kern="1200" dirty="0"/>
        </a:p>
      </dsp:txBody>
      <dsp:txXfrm>
        <a:off x="5481551" y="2169112"/>
        <a:ext cx="1057986" cy="1057986"/>
      </dsp:txXfrm>
    </dsp:sp>
    <dsp:sp modelId="{1F49FDBC-9200-48A6-9D86-5A1D0D86D9FC}">
      <dsp:nvSpPr>
        <dsp:cNvPr id="0" name=""/>
        <dsp:cNvSpPr/>
      </dsp:nvSpPr>
      <dsp:spPr>
        <a:xfrm rot="5400000">
          <a:off x="3838836" y="3654811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41" y="3660120"/>
        <a:ext cx="22516" cy="22516"/>
      </dsp:txXfrm>
    </dsp:sp>
    <dsp:sp modelId="{9933FAA4-2F4E-420A-A392-7EBD0C147BA1}">
      <dsp:nvSpPr>
        <dsp:cNvPr id="0" name=""/>
        <dsp:cNvSpPr/>
      </dsp:nvSpPr>
      <dsp:spPr>
        <a:xfrm>
          <a:off x="3315890" y="3896541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পানি</a:t>
          </a:r>
          <a:endParaRPr lang="en-US" sz="3000" kern="1200" dirty="0"/>
        </a:p>
      </dsp:txBody>
      <dsp:txXfrm>
        <a:off x="3535006" y="4115657"/>
        <a:ext cx="1057986" cy="1057986"/>
      </dsp:txXfrm>
    </dsp:sp>
    <dsp:sp modelId="{BCC65627-8A86-4813-B5D6-E629D62B1629}">
      <dsp:nvSpPr>
        <dsp:cNvPr id="0" name=""/>
        <dsp:cNvSpPr/>
      </dsp:nvSpPr>
      <dsp:spPr>
        <a:xfrm rot="10800000">
          <a:off x="2865564" y="2681538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9469" y="2686847"/>
        <a:ext cx="22516" cy="22516"/>
      </dsp:txXfrm>
    </dsp:sp>
    <dsp:sp modelId="{DB476A7D-C4C7-4AAF-A068-4092181DF3E5}">
      <dsp:nvSpPr>
        <dsp:cNvPr id="0" name=""/>
        <dsp:cNvSpPr/>
      </dsp:nvSpPr>
      <dsp:spPr>
        <a:xfrm>
          <a:off x="1369345" y="1949996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বায়ু</a:t>
          </a:r>
          <a:endParaRPr lang="en-US" sz="3000" kern="1200" dirty="0"/>
        </a:p>
      </dsp:txBody>
      <dsp:txXfrm>
        <a:off x="1588461" y="2169112"/>
        <a:ext cx="1057986" cy="1057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B0CF-E486-4534-A85C-D801B9F3A7D0}">
      <dsp:nvSpPr>
        <dsp:cNvPr id="0" name=""/>
        <dsp:cNvSpPr/>
      </dsp:nvSpPr>
      <dsp:spPr>
        <a:xfrm>
          <a:off x="3315890" y="1949996"/>
          <a:ext cx="1496218" cy="149621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/>
            <a:t>প্রাণী</a:t>
          </a:r>
          <a:endParaRPr lang="en-US" sz="5800" kern="1200" dirty="0"/>
        </a:p>
      </dsp:txBody>
      <dsp:txXfrm>
        <a:off x="3535006" y="2169112"/>
        <a:ext cx="1057986" cy="1057986"/>
      </dsp:txXfrm>
    </dsp:sp>
    <dsp:sp modelId="{0EEB6E38-5067-4092-8CDE-244C87952989}">
      <dsp:nvSpPr>
        <dsp:cNvPr id="0" name=""/>
        <dsp:cNvSpPr/>
      </dsp:nvSpPr>
      <dsp:spPr>
        <a:xfrm rot="16200000">
          <a:off x="3838836" y="1708266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41" y="1713575"/>
        <a:ext cx="22516" cy="22516"/>
      </dsp:txXfrm>
    </dsp:sp>
    <dsp:sp modelId="{D76B801E-EBE2-4C2A-8C0A-5E0306946372}">
      <dsp:nvSpPr>
        <dsp:cNvPr id="0" name=""/>
        <dsp:cNvSpPr/>
      </dsp:nvSpPr>
      <dsp:spPr>
        <a:xfrm>
          <a:off x="3315890" y="3451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মাটি</a:t>
          </a:r>
          <a:endParaRPr lang="en-US" sz="2500" kern="1200" dirty="0"/>
        </a:p>
      </dsp:txBody>
      <dsp:txXfrm>
        <a:off x="3535006" y="222567"/>
        <a:ext cx="1057986" cy="1057986"/>
      </dsp:txXfrm>
    </dsp:sp>
    <dsp:sp modelId="{86CB4C55-4E59-484B-AA8A-B2C542A3E6DE}">
      <dsp:nvSpPr>
        <dsp:cNvPr id="0" name=""/>
        <dsp:cNvSpPr/>
      </dsp:nvSpPr>
      <dsp:spPr>
        <a:xfrm rot="19800000">
          <a:off x="4681715" y="2194902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5620" y="2200211"/>
        <a:ext cx="22516" cy="22516"/>
      </dsp:txXfrm>
    </dsp:sp>
    <dsp:sp modelId="{47E7C0E9-8843-404C-8F4A-62C6263D79BB}">
      <dsp:nvSpPr>
        <dsp:cNvPr id="0" name=""/>
        <dsp:cNvSpPr/>
      </dsp:nvSpPr>
      <dsp:spPr>
        <a:xfrm>
          <a:off x="5001648" y="976724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সূর্যের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আলো</a:t>
          </a:r>
          <a:endParaRPr lang="en-US" sz="2500" kern="1200" dirty="0"/>
        </a:p>
      </dsp:txBody>
      <dsp:txXfrm>
        <a:off x="5220764" y="1195840"/>
        <a:ext cx="1057986" cy="1057986"/>
      </dsp:txXfrm>
    </dsp:sp>
    <dsp:sp modelId="{AD918647-103D-4894-8D4D-5DA48595C6F5}">
      <dsp:nvSpPr>
        <dsp:cNvPr id="0" name=""/>
        <dsp:cNvSpPr/>
      </dsp:nvSpPr>
      <dsp:spPr>
        <a:xfrm rot="1800000">
          <a:off x="4681715" y="3168174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5620" y="3173484"/>
        <a:ext cx="22516" cy="22516"/>
      </dsp:txXfrm>
    </dsp:sp>
    <dsp:sp modelId="{7D066D35-BFB9-47AE-BB48-D8D04437D8EB}">
      <dsp:nvSpPr>
        <dsp:cNvPr id="0" name=""/>
        <dsp:cNvSpPr/>
      </dsp:nvSpPr>
      <dsp:spPr>
        <a:xfrm>
          <a:off x="5001648" y="2923269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বায়ু</a:t>
          </a:r>
          <a:endParaRPr lang="en-US" sz="2500" kern="1200" dirty="0"/>
        </a:p>
      </dsp:txBody>
      <dsp:txXfrm>
        <a:off x="5220764" y="3142385"/>
        <a:ext cx="1057986" cy="1057986"/>
      </dsp:txXfrm>
    </dsp:sp>
    <dsp:sp modelId="{1F49FDBC-9200-48A6-9D86-5A1D0D86D9FC}">
      <dsp:nvSpPr>
        <dsp:cNvPr id="0" name=""/>
        <dsp:cNvSpPr/>
      </dsp:nvSpPr>
      <dsp:spPr>
        <a:xfrm rot="5400000">
          <a:off x="3838836" y="3654811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41" y="3660120"/>
        <a:ext cx="22516" cy="22516"/>
      </dsp:txXfrm>
    </dsp:sp>
    <dsp:sp modelId="{9933FAA4-2F4E-420A-A392-7EBD0C147BA1}">
      <dsp:nvSpPr>
        <dsp:cNvPr id="0" name=""/>
        <dsp:cNvSpPr/>
      </dsp:nvSpPr>
      <dsp:spPr>
        <a:xfrm>
          <a:off x="3315890" y="3896541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পানি</a:t>
          </a:r>
          <a:endParaRPr lang="en-US" sz="2500" kern="1200" dirty="0"/>
        </a:p>
      </dsp:txBody>
      <dsp:txXfrm>
        <a:off x="3535006" y="4115657"/>
        <a:ext cx="1057986" cy="1057986"/>
      </dsp:txXfrm>
    </dsp:sp>
    <dsp:sp modelId="{673A5313-EF12-4102-8C54-BABA6A838359}">
      <dsp:nvSpPr>
        <dsp:cNvPr id="0" name=""/>
        <dsp:cNvSpPr/>
      </dsp:nvSpPr>
      <dsp:spPr>
        <a:xfrm rot="9000000">
          <a:off x="2995958" y="3168174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09863" y="3173484"/>
        <a:ext cx="22516" cy="22516"/>
      </dsp:txXfrm>
    </dsp:sp>
    <dsp:sp modelId="{4F1AB334-D332-42D8-A389-74FBE7BCD6E8}">
      <dsp:nvSpPr>
        <dsp:cNvPr id="0" name=""/>
        <dsp:cNvSpPr/>
      </dsp:nvSpPr>
      <dsp:spPr>
        <a:xfrm>
          <a:off x="1630133" y="2923269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আসবাবপত্র</a:t>
          </a:r>
          <a:endParaRPr lang="en-US" sz="2500" kern="1200" dirty="0"/>
        </a:p>
      </dsp:txBody>
      <dsp:txXfrm>
        <a:off x="1849249" y="3142385"/>
        <a:ext cx="1057986" cy="1057986"/>
      </dsp:txXfrm>
    </dsp:sp>
    <dsp:sp modelId="{BCC65627-8A86-4813-B5D6-E629D62B1629}">
      <dsp:nvSpPr>
        <dsp:cNvPr id="0" name=""/>
        <dsp:cNvSpPr/>
      </dsp:nvSpPr>
      <dsp:spPr>
        <a:xfrm rot="12600000">
          <a:off x="2995958" y="2194902"/>
          <a:ext cx="450326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450326" y="16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09863" y="2200211"/>
        <a:ext cx="22516" cy="22516"/>
      </dsp:txXfrm>
    </dsp:sp>
    <dsp:sp modelId="{DB476A7D-C4C7-4AAF-A068-4092181DF3E5}">
      <dsp:nvSpPr>
        <dsp:cNvPr id="0" name=""/>
        <dsp:cNvSpPr/>
      </dsp:nvSpPr>
      <dsp:spPr>
        <a:xfrm>
          <a:off x="1630133" y="976724"/>
          <a:ext cx="1496218" cy="1496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যানবাহন</a:t>
          </a:r>
          <a:endParaRPr lang="en-US" sz="2500" kern="1200" dirty="0"/>
        </a:p>
      </dsp:txBody>
      <dsp:txXfrm>
        <a:off x="1849249" y="1195840"/>
        <a:ext cx="1057986" cy="1057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8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4162-62AE-44F5-A178-28AA0D13FF1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1E12-89E7-4810-B888-B1D3D22E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34" y="623456"/>
            <a:ext cx="3200400" cy="3491345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2171134" y="3505200"/>
            <a:ext cx="7848600" cy="1981200"/>
          </a:xfrm>
          <a:prstGeom prst="ribbon">
            <a:avLst>
              <a:gd name="adj1" fmla="val 24349"/>
              <a:gd name="adj2" fmla="val 50000"/>
            </a:avLst>
          </a:prstGeom>
          <a:solidFill>
            <a:srgbClr val="26401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3734" y="3962400"/>
            <a:ext cx="4343400" cy="1569660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7983844"/>
              </p:ext>
            </p:extLst>
          </p:nvPr>
        </p:nvGraphicFramePr>
        <p:xfrm>
          <a:off x="2141182" y="1190916"/>
          <a:ext cx="8128000" cy="539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036" y="312896"/>
            <a:ext cx="12152242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951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951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98B0CF-E486-4534-A85C-D801B9F3A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EB6E38-5067-4092-8CDE-244C87952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801E-EBE2-4C2A-8C0A-5E030694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CB4C55-4E59-484B-AA8A-B2C542A3E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7C0E9-8843-404C-8F4A-62C6263D7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918647-103D-4894-8D4D-5DA48595C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066D35-BFB9-47AE-BB48-D8D04437D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9FDBC-9200-48A6-9D86-5A1D0D86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3FAA4-2F4E-420A-A392-7EBD0C14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3A5313-EF12-4102-8C54-BABA6A838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AB334-D332-42D8-A389-74FBE7BCD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C65627-8A86-4813-B5D6-E629D62B1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476A7D-C4C7-4AAF-A068-4092181DF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36" y="312896"/>
            <a:ext cx="12152242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78166"/>
              </p:ext>
            </p:extLst>
          </p:nvPr>
        </p:nvGraphicFramePr>
        <p:xfrm>
          <a:off x="805703" y="2470246"/>
          <a:ext cx="11015260" cy="265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12"/>
                <a:gridCol w="8243248"/>
              </a:tblGrid>
              <a:tr h="6687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জীব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বেচে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থাকার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জন্য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কোন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কোন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জড়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বস্তুর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প্রয়োজন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0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মানুষ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0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অন্য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প্রাণী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0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উদ্ভিদ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36" y="312896"/>
            <a:ext cx="12152242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09105"/>
              </p:ext>
            </p:extLst>
          </p:nvPr>
        </p:nvGraphicFramePr>
        <p:xfrm>
          <a:off x="805703" y="2470246"/>
          <a:ext cx="11015260" cy="265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12"/>
                <a:gridCol w="8243248"/>
              </a:tblGrid>
              <a:tr h="6687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জীব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বেচে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থাকার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জন্য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কোন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কোন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জড়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বস্তুর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প্রয়োজন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0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মানুষ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আলো</a:t>
                      </a:r>
                      <a:r>
                        <a:rPr lang="en-US" sz="3600" dirty="0" smtClean="0"/>
                        <a:t>,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বায়ু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মাটি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পানি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খাদ্য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ইত্যাদি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0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অন্য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প্রাণী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err="1" smtClean="0"/>
                        <a:t>বায়ু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মাটি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পানি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খাদ্য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ইত্যাদি</a:t>
                      </a:r>
                      <a:endParaRPr lang="en-US" sz="3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0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উদ্ভিদ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আলো</a:t>
                      </a:r>
                      <a:r>
                        <a:rPr lang="en-US" sz="3600" dirty="0" smtClean="0"/>
                        <a:t>,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বায়ু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মাটি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পানি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খাদ্য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ইত্যাদি</a:t>
                      </a:r>
                      <a:endParaRPr lang="en-US" sz="3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0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94" y="538160"/>
            <a:ext cx="4476750" cy="5781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437" y="2620957"/>
            <a:ext cx="4878579" cy="1616083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3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0"/>
            <a:ext cx="9744502" cy="68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" y="568798"/>
            <a:ext cx="10562966" cy="52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836" y="2540875"/>
            <a:ext cx="1093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কী?পরিবেশের ৫টি উপাদানের নাম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7" y="3342383"/>
            <a:ext cx="1093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উপাদানকে আমরা কীভাবে বিভক্ত করতে পারি?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905" y="4242214"/>
            <a:ext cx="1093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জড়ের উদাহরণ দাও।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7938" y="1628127"/>
            <a:ext cx="4178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316" y="2278172"/>
            <a:ext cx="6660107" cy="3170099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00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457200"/>
            <a:ext cx="4839266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6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rgbClr val="006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918" y="1676401"/>
            <a:ext cx="6619138" cy="3862468"/>
          </a:xfrm>
          <a:prstGeom prst="rect">
            <a:avLst/>
          </a:prstGeom>
          <a:noFill/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প্রাধমিক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600" b="1" dirty="0" smtClean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০১,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BD" sz="3600" b="1" dirty="0" smtClean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20" y="1797470"/>
            <a:ext cx="2801079" cy="3617563"/>
          </a:xfrm>
          <a:prstGeom prst="rect">
            <a:avLst/>
          </a:prstGeom>
          <a:ln w="88900" cap="sq" cmpd="thickThin">
            <a:solidFill>
              <a:srgbClr val="006B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17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526" y="2887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2652" y="4161214"/>
            <a:ext cx="5945148" cy="22395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মোহাম্মদ রুহুল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আমীন স্বপন</a:t>
            </a:r>
          </a:p>
          <a:p>
            <a:pPr algn="ctr"/>
            <a:r>
              <a:rPr lang="bn-BD" sz="330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30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30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প্রাথমিক বিদ্যালয়</a:t>
            </a:r>
          </a:p>
          <a:p>
            <a:pPr algn="ctr"/>
            <a:r>
              <a:rPr lang="bn-IN" sz="3301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তাহিরপুর,সুনামগঞ্জ।</a:t>
            </a:r>
            <a:endParaRPr lang="en-US" sz="3301" b="1" dirty="0">
              <a:ln w="22225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87" y="1275522"/>
            <a:ext cx="2763078" cy="2763078"/>
          </a:xfrm>
          <a:prstGeom prst="ellipse">
            <a:avLst/>
          </a:prstGeom>
          <a:ln w="63500" cap="rnd">
            <a:solidFill>
              <a:srgbClr val="E3EB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552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527" y="935590"/>
            <a:ext cx="4555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514" y="2590800"/>
            <a:ext cx="11031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১.১.১-জীব বেঁচে থাকার জন্য কীভাবে জড় পদার্থের উপর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 বর্ণনা করতে পারবে।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58" y="0"/>
            <a:ext cx="12279558" cy="8276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4570" y="312057"/>
            <a:ext cx="5812971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70" y="1032808"/>
            <a:ext cx="2937251" cy="2555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3699" y="3400542"/>
            <a:ext cx="1669600" cy="2064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71" y="2221978"/>
            <a:ext cx="4231855" cy="32289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16" y="3851742"/>
            <a:ext cx="4703890" cy="3107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6" y="988225"/>
            <a:ext cx="3701265" cy="50219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97" y="3480997"/>
            <a:ext cx="2603558" cy="25291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46717" y="1032808"/>
            <a:ext cx="4343400" cy="1569660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8684" y="7256"/>
            <a:ext cx="5812971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8482" y="861477"/>
            <a:ext cx="4343400" cy="1569660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3" y="420673"/>
            <a:ext cx="5094477" cy="384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86" y="1241731"/>
            <a:ext cx="1497428" cy="1497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475" y="3607100"/>
            <a:ext cx="3389161" cy="2541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06" y="2225412"/>
            <a:ext cx="6171594" cy="4237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42" y="3639156"/>
            <a:ext cx="4183178" cy="2792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85" y="1944914"/>
            <a:ext cx="2007052" cy="2677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43" y="2855624"/>
            <a:ext cx="1467127" cy="15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28" y="8144"/>
            <a:ext cx="2648832" cy="2648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81" y="3555018"/>
            <a:ext cx="2736643" cy="2648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3546869"/>
            <a:ext cx="2736643" cy="2656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8144"/>
            <a:ext cx="2743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0229" y="2671782"/>
            <a:ext cx="2736643" cy="854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29" y="6140697"/>
            <a:ext cx="2736643" cy="854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6781" y="2671782"/>
            <a:ext cx="2733390" cy="854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6781" y="6140697"/>
            <a:ext cx="2733390" cy="854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3788229" y="1426344"/>
            <a:ext cx="4571999" cy="42632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2629" y="2671782"/>
            <a:ext cx="2736643" cy="1616083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এগুলোও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07" y="717251"/>
            <a:ext cx="5888032" cy="545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3161" y="717251"/>
            <a:ext cx="5888031" cy="545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/>
          <p:nvPr/>
        </p:nvSpPr>
        <p:spPr>
          <a:xfrm>
            <a:off x="2715077" y="88304"/>
            <a:ext cx="6428017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বিতে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কি দেখতে পাচ্ছো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743" y="6209305"/>
            <a:ext cx="1069702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36" y="312896"/>
            <a:ext cx="12152242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12747714"/>
              </p:ext>
            </p:extLst>
          </p:nvPr>
        </p:nvGraphicFramePr>
        <p:xfrm>
          <a:off x="2141182" y="1190916"/>
          <a:ext cx="8128000" cy="539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2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98B0CF-E486-4534-A85C-D801B9F3A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EB6E38-5067-4092-8CDE-244C87952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801E-EBE2-4C2A-8C0A-5E030694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2A8799-F1B8-415F-9F08-2816E5E5C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230CD0-E72F-4048-BBA3-0E953100F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9FDBC-9200-48A6-9D86-5A1D0D86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3FAA4-2F4E-420A-A392-7EBD0C14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C65627-8A86-4813-B5D6-E629D62B1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476A7D-C4C7-4AAF-A068-4092181DF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197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</dc:creator>
  <cp:lastModifiedBy>Abrar</cp:lastModifiedBy>
  <cp:revision>40</cp:revision>
  <dcterms:created xsi:type="dcterms:W3CDTF">2020-08-19T14:20:50Z</dcterms:created>
  <dcterms:modified xsi:type="dcterms:W3CDTF">2020-08-20T10:27:26Z</dcterms:modified>
</cp:coreProperties>
</file>