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8"/>
  </p:notesMasterIdLst>
  <p:sldIdLst>
    <p:sldId id="327" r:id="rId2"/>
    <p:sldId id="355" r:id="rId3"/>
    <p:sldId id="329" r:id="rId4"/>
    <p:sldId id="356" r:id="rId5"/>
    <p:sldId id="331" r:id="rId6"/>
    <p:sldId id="332" r:id="rId7"/>
    <p:sldId id="333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2FBB3-922F-4592-A7F2-900C350F67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50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70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আয়াতটির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সন্ত্রাসের প্রতিকারের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সন্ত্রাসের প্রতিকারের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06C5D-EE8F-416E-99F0-7675A19B7D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8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ভিডিওর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735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শিক্ষার্থীদের</a:t>
            </a:r>
            <a:r>
              <a:rPr lang="bn-BD" b="1" baseline="0" dirty="0" smtClean="0"/>
              <a:t> ধন্যবাদ  জ্ঞাপন দ্বারা শিক্ষক শ্রেণি কক্ষ ত্যাগ </a:t>
            </a:r>
            <a:r>
              <a:rPr lang="bn-BD" b="1" baseline="0" smtClean="0"/>
              <a:t>করবেন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12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/>
              <a:t> পাঠ শিরুণাম শিক্ষার্থীরা খাতায় লিখবে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সন্ত্রাস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r>
              <a:rPr lang="bn-BD" b="1" dirty="0" smtClean="0"/>
              <a:t>একক কাজের</a:t>
            </a:r>
            <a:r>
              <a:rPr lang="bn-BD" b="1" baseline="0" dirty="0" smtClean="0"/>
              <a:t> জন্য ৪/৫ মিঃ সময় দেয়া যেতে পারে । শিক্ষক নিজে সক্রিয়তা যাচাই করবেন ।</a:t>
            </a: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7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সন্ত্রাসের কুফলের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61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7583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g"/><Relationship Id="rId4" Type="http://schemas.openxmlformats.org/officeDocument/2006/relationships/image" Target="../media/image5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199" y="729238"/>
            <a:ext cx="992631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043" y="1906707"/>
            <a:ext cx="988995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219200" y="3073886"/>
            <a:ext cx="1009048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50232" y="314024"/>
            <a:ext cx="10498677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843738" y="336883"/>
            <a:ext cx="4571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850232" y="6446521"/>
            <a:ext cx="1050517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11309686" y="314024"/>
            <a:ext cx="4571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286043" y="533401"/>
            <a:ext cx="99567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1153979" y="533400"/>
            <a:ext cx="6095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1214938" y="6281879"/>
            <a:ext cx="99305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11145514" y="556260"/>
            <a:ext cx="6096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2993AF2-952D-4B19-A1A1-867A517848E9}" type="datetime12">
              <a:rPr lang="bn-BD" b="1" smtClean="0"/>
              <a:t>22/3/2020 12:10 PM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11201" y="5694819"/>
            <a:ext cx="11094012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মানুষের স্বাভাবিক শান্তিপূর্ণ জীবনযাপন ব্যাহত হয়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69" y="1040041"/>
            <a:ext cx="10058400" cy="447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3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8002" y="4953000"/>
            <a:ext cx="10566399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মানুষের জীবনের ও সম্পদের নিরাপত্তা থাকেনা ।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8" descr="C:\Users\Computer City\Pictures\সমসাময়িক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319938"/>
            <a:ext cx="3860800" cy="341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41" y="1189556"/>
            <a:ext cx="3333857" cy="3530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939" y="1248322"/>
            <a:ext cx="4522060" cy="348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134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80923" y="5029200"/>
            <a:ext cx="74168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 অপমৃত্যুর শিকার হয় 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3" descr="C:\Users\Computer City\Pictures\লগো ফাইল\photodhamorhat25-09-2017-371x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1" y="1263788"/>
            <a:ext cx="4414921" cy="216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Computer City\Pictures\SALF IMAJE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248" y="784681"/>
            <a:ext cx="3658153" cy="329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3"/>
          <a:stretch/>
        </p:blipFill>
        <p:spPr>
          <a:xfrm>
            <a:off x="406400" y="754202"/>
            <a:ext cx="3489085" cy="33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8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78704" y="5562600"/>
            <a:ext cx="8011651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মানুষের সম্ভ্রমের নিরাপত্তা থাকেনা 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0" y="1219200"/>
            <a:ext cx="4275281" cy="3657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464" y="1219200"/>
            <a:ext cx="4897121" cy="3657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99" y="1219200"/>
            <a:ext cx="3335263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01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3" y="5029200"/>
            <a:ext cx="975359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পারস্পরিক সম্পর্ক নষ্ট ও বিদ্বেষ বেড়ে যায়।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121714"/>
            <a:ext cx="4673600" cy="3297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089973"/>
            <a:ext cx="4240989" cy="332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:\Users\Computer City\Pictures\লগো ফাইল\Shaherin_1273176303_1-Shontra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189" y="1136953"/>
            <a:ext cx="2871011" cy="328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7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3" y="5029200"/>
            <a:ext cx="975359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আইনশৃংখলা ও প্রশাসন স্থবির হয়ে পড়ে।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10" descr="C:\Users\Computer City\Pictures\লগো ফাইল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0" y="1097281"/>
            <a:ext cx="5755389" cy="28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Computer City\Pictures\safe_image_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07" y="1097280"/>
            <a:ext cx="5554787" cy="28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7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11200" y="5181600"/>
            <a:ext cx="1117599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জাতীয় উন্নতি ও অগ্রগতি মারাত্বকভাবে ব্যাহত হয়।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Computer City\Pictures\COMANTS IMAJE\22688430_449361568795025_622337747676629729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06602"/>
            <a:ext cx="5304849" cy="381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omputer City\Pictures\COMANTS IMAJE\22815409_449365668794615_4285020047573117817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906602"/>
            <a:ext cx="6109476" cy="381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28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165600" y="457200"/>
            <a:ext cx="37592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normalizeH="0" baseline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জোড়ায় কাজ </a:t>
            </a:r>
            <a:endParaRPr kumimoji="0" lang="en-US" sz="4400" b="1" i="0" u="none" strike="noStrike" kern="1200" normalizeH="0" baseline="0" noProof="0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387600" y="5334000"/>
            <a:ext cx="8178800" cy="7921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সন্ত্রাসের পাঁচটি কুফল উল্লেখ কর  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143761" y="1402077"/>
            <a:ext cx="6939279" cy="384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4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72641" y="723900"/>
            <a:ext cx="6746439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ন্ত্রাস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ইসলামের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বিধান</a:t>
            </a: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597573" y="2490789"/>
            <a:ext cx="6197600" cy="1463675"/>
            <a:chOff x="1917700" y="1995488"/>
            <a:chExt cx="4648200" cy="1463675"/>
          </a:xfrm>
        </p:grpSpPr>
        <p:sp>
          <p:nvSpPr>
            <p:cNvPr id="8" name="Rounded Rectangle 7"/>
            <p:cNvSpPr/>
            <p:nvPr/>
          </p:nvSpPr>
          <p:spPr>
            <a:xfrm>
              <a:off x="1917700" y="1995488"/>
              <a:ext cx="4648200" cy="14636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3700" y="2065338"/>
              <a:ext cx="2095500" cy="1323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9175" y="2046288"/>
              <a:ext cx="1914525" cy="1343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ounded Rectangle 10"/>
          <p:cNvSpPr/>
          <p:nvPr/>
        </p:nvSpPr>
        <p:spPr>
          <a:xfrm>
            <a:off x="2682240" y="1574800"/>
            <a:ext cx="6908800" cy="7620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আল্লাহ </a:t>
            </a:r>
            <a:r>
              <a:rPr lang="bn-BD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তায়ালা আরও </a:t>
            </a:r>
            <a:r>
              <a:rPr lang="bn-BD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বলেছেন- 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640" y="4102100"/>
            <a:ext cx="10972800" cy="800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অর্থ- ‘’আর ফিতনা (বিশৃংখলা ও সন্ত্রাস) হত্যার চেয়ে জঘন্য।” 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259840" y="5143500"/>
            <a:ext cx="9956800" cy="990600"/>
          </a:xfrm>
          <a:prstGeom prst="round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ন্ত্রাস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প্রতিরোধে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ইসলাম গৃহীত প্রদক্ষেপ হলো-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73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" grpId="0"/>
      <p:bldP spid="12" grpId="0" build="p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প্রথম প্রকার বিধান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29051" y="4724400"/>
            <a:ext cx="5588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শাস্তিমুলক ব্যবস্থা 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1524000"/>
            <a:ext cx="3676651" cy="266700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1" t="26667"/>
          <a:stretch/>
        </p:blipFill>
        <p:spPr bwMode="auto">
          <a:xfrm>
            <a:off x="7112001" y="1420360"/>
            <a:ext cx="4845009" cy="278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Computer City\Pictures\untitled-1_12693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1"/>
          <a:stretch/>
        </p:blipFill>
        <p:spPr bwMode="auto">
          <a:xfrm>
            <a:off x="141883" y="1474308"/>
            <a:ext cx="2804517" cy="267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দ্বিতীয় প্রকার বিধান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645971" y="4953000"/>
            <a:ext cx="8698271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 উদঘাটন ও নিরসন 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287463"/>
            <a:ext cx="5943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1447801"/>
            <a:ext cx="5581651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26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946400" y="1648344"/>
            <a:ext cx="8534400" cy="457445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8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ctg\Pictures\Awaed Imaje\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18004" r="7198" b="307"/>
          <a:stretch/>
        </p:blipFill>
        <p:spPr bwMode="auto">
          <a:xfrm>
            <a:off x="815925" y="1534141"/>
            <a:ext cx="2496235" cy="48028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9600" y="470647"/>
            <a:ext cx="10972800" cy="605118"/>
          </a:xfrm>
          <a:prstGeom prst="rect">
            <a:avLst/>
          </a:prstGeom>
          <a:noFill/>
        </p:spPr>
        <p:txBody>
          <a:bodyPr wrap="square" lIns="68086" tIns="34043" rIns="68086" bIns="34043" rtlCol="0">
            <a:prstTxWarp prst="textPlain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ক্লাশে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bn-IN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8"/>
          <a:stretch/>
        </p:blipFill>
        <p:spPr>
          <a:xfrm>
            <a:off x="18966" y="198"/>
            <a:ext cx="6077033" cy="68129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"/>
          <a:stretch/>
        </p:blipFill>
        <p:spPr>
          <a:xfrm>
            <a:off x="6096000" y="0"/>
            <a:ext cx="6128512" cy="681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3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তৃতীয় প্রকার বিধান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78051" y="5547360"/>
            <a:ext cx="8698271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নৈতিকতাবোধ জাগ্রতকরণ  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185" y="1360488"/>
            <a:ext cx="5539316" cy="2773362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360488"/>
            <a:ext cx="5452533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2858755" y="4419600"/>
            <a:ext cx="6451549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bn-BD" sz="40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 সচেতনতা     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4" descr="C:\Users\Computer City\Pictures\লগো ফাইল\130008M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00" y="1360488"/>
            <a:ext cx="5161322" cy="310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Computer City\Pictures\লগো ফাইল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1" y="1066800"/>
            <a:ext cx="594443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98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2000" y="5571179"/>
            <a:ext cx="8432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bn-BD" sz="32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 থেকে সন্ত্রাস নির্মূলের উপায় সমুহ লিখ      </a:t>
            </a:r>
            <a:endParaRPr lang="en-US" sz="3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6" descr="C:\Users\Computer City\Pictures\লগো ফাইল\Lp_atonke-chottogrambash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7"/>
          <a:stretch/>
        </p:blipFill>
        <p:spPr bwMode="auto">
          <a:xfrm>
            <a:off x="3246120" y="1539241"/>
            <a:ext cx="5623560" cy="35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52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2784468" cy="965110"/>
          </a:xfrm>
          <a:prstGeom prst="rect">
            <a:avLst/>
          </a:prstGeom>
          <a:solidFill>
            <a:schemeClr val="bg1"/>
          </a:solidFill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1257" y="700862"/>
            <a:ext cx="723568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11275" y="2097958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229" y="210448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18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বিনোদনের ব্যবস্থা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2122426"/>
            <a:ext cx="4029544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নৈতিকতাবোধ জাগ্রত করা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458" y="3054840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নির্বাসনের ব্যবস্থা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479" y="3003172"/>
            <a:ext cx="348093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প্রতিরোধের চেষ্টা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595323" y="210211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229" y="209054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5831" y="440745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6325" y="3641389"/>
            <a:ext cx="11513619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“আর </a:t>
            </a: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ফিতনা হত্যার চেয়ে জঘন্য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”- আয়াতটি কোন সূরার অন্তর্গত ?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882" y="4585242"/>
            <a:ext cx="33779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সূরা আল-মায়িদা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7000" y="4592815"/>
            <a:ext cx="3087801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আল-বাকারা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101635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আলে-ইমরান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9591" y="5534035"/>
            <a:ext cx="284470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লোকমান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71286" y="442484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0199" y="440745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9" y="1323965"/>
            <a:ext cx="10486972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কোনটি সন্ত্রাস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দমনের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প্রধান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উপায় -- </a:t>
            </a:r>
          </a:p>
        </p:txBody>
      </p:sp>
    </p:spTree>
    <p:extLst>
      <p:ext uri="{BB962C8B-B14F-4D97-AF65-F5344CB8AC3E}">
        <p14:creationId xmlns:p14="http://schemas.microsoft.com/office/powerpoint/2010/main" val="1732374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3477928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54" y="551025"/>
            <a:ext cx="6412053" cy="557051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5058" y="2139456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771" y="211977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20"/>
            <a:ext cx="2661420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বন্দু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1284" y="2122426"/>
            <a:ext cx="2344825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শত্রু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2920889"/>
            <a:ext cx="2661420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অভিভাবক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8679" y="2920889"/>
            <a:ext cx="3456379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উন্নয়ন সহযোগী     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636001" y="2125761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4181" y="211888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2966" y="441075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3200" y="3573967"/>
            <a:ext cx="11755501" cy="58038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কোন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সূরায় ফিতনা ফাসাদের শাস্তির বিধান উল্লেখ করা হয়েছে?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0295" y="4585244"/>
            <a:ext cx="3402508" cy="58038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সূরা বাকারা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669" y="4592815"/>
            <a:ext cx="3098331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মায়িদা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6"/>
            <a:ext cx="3418223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সূরা তাওবা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80001" y="5515611"/>
            <a:ext cx="309832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হাশর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82726" y="441719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2725" y="4421879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3200" y="1143000"/>
            <a:ext cx="11755501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যারা সন্ত্রাসের লালন করে তারা দেশ ও জাতির </a:t>
            </a:r>
            <a:r>
              <a:rPr lang="bn-BD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anose="02000000000000000000" pitchFamily="2" charset="0"/>
              </a:rPr>
              <a:t>-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985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" y="1045875"/>
            <a:ext cx="100584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সন্ত্রাস একটি সমাজ ও দেশের ---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50540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12000" y="4994910"/>
            <a:ext cx="3352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617" y="6044626"/>
            <a:ext cx="3258784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60446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7" y="4292026"/>
            <a:ext cx="538186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3531" y="2308594"/>
            <a:ext cx="718686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উন্নতি ও অগ্রগতির প্রধান অন্তরায়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6800" y="3070594"/>
            <a:ext cx="7213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জাতীয় নিরাপত্তার জন্য হুমকি 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2385" y="3743980"/>
            <a:ext cx="712801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বাণিজ্যে ইতিবাচক প্রভাব সাধিত হয়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4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2365" y="5837238"/>
            <a:ext cx="11886436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bn-BD" sz="3600" b="1" noProof="0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‘সন্ত্রাস দেশ ও জাতির অগ্রগতির প্রধান অন্তরায়’- বিশ্লেষণ কর। </a:t>
            </a:r>
            <a:endParaRPr kumimoji="0" lang="en-US" sz="3200" b="1" i="0" u="none" strike="noStrike" kern="1200" normalizeH="0" baseline="0" noProof="0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75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27000"/>
            <a:ext cx="11853333" cy="660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079500"/>
            <a:ext cx="3894667" cy="3357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4944533" y="3238501"/>
            <a:ext cx="4944533" cy="1359981"/>
          </a:xfrm>
          <a:prstGeom prst="rect">
            <a:avLst/>
          </a:prstGeom>
          <a:noFill/>
          <a:ln>
            <a:noFill/>
          </a:ln>
        </p:spPr>
        <p:txBody>
          <a:bodyPr wrap="square" lIns="66669" tIns="33334" rIns="66669" bIns="33334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angle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400" b="1" spc="36" dirty="0">
                <a:ln w="11430">
                  <a:solidFill>
                    <a:srgbClr val="7030A0"/>
                  </a:solidFill>
                </a:ln>
                <a:solidFill>
                  <a:srgbClr val="FF2D2D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400" b="1" spc="36" dirty="0">
              <a:ln w="11430">
                <a:solidFill>
                  <a:srgbClr val="7030A0"/>
                </a:solidFill>
              </a:ln>
              <a:solidFill>
                <a:srgbClr val="FF2D2D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8" t="2831" r="7929" b="3815"/>
          <a:stretch/>
        </p:blipFill>
        <p:spPr>
          <a:xfrm>
            <a:off x="6028268" y="1"/>
            <a:ext cx="6130417" cy="68902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" t="2980" r="63472" b="3308"/>
          <a:stretch/>
        </p:blipFill>
        <p:spPr>
          <a:xfrm>
            <a:off x="9853" y="2"/>
            <a:ext cx="60861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8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Computer City\Pictures\BLOK POST\20631769_1929844353950317_1059333945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01508"/>
            <a:ext cx="1818320" cy="1531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Content Placeholder 3" descr="ZAo3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201" y="1676400"/>
            <a:ext cx="4732959" cy="44958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0" name="TextBox 29"/>
          <p:cNvSpPr txBox="1"/>
          <p:nvPr/>
        </p:nvSpPr>
        <p:spPr>
          <a:xfrm>
            <a:off x="7841957" y="5024736"/>
            <a:ext cx="272444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400" b="1" dirty="0" smtClean="0">
                <a:ln/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4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326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33600" y="381000"/>
            <a:ext cx="7016955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2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এখন আমরা একটি ভিডিও ক্লীপ দেখব।</a:t>
            </a:r>
            <a:endParaRPr lang="en-US" sz="32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667381"/>
              </p:ext>
            </p:extLst>
          </p:nvPr>
        </p:nvGraphicFramePr>
        <p:xfrm>
          <a:off x="4775035" y="1014730"/>
          <a:ext cx="1961045" cy="1654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75035" y="1014730"/>
                        <a:ext cx="1961045" cy="1654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orizontal Scroll 7"/>
          <p:cNvSpPr/>
          <p:nvPr/>
        </p:nvSpPr>
        <p:spPr>
          <a:xfrm>
            <a:off x="1415517" y="3581400"/>
            <a:ext cx="8453119" cy="1143000"/>
          </a:xfrm>
          <a:prstGeom prst="horizontalScroll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 কি কিছু অনুমান করতে পারলে 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4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1491717" y="3810000"/>
            <a:ext cx="7995920" cy="914400"/>
          </a:xfrm>
          <a:prstGeom prst="horizontalScroll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এই ধরনের কর্মকান্ডকে কি বলে</a:t>
            </a:r>
            <a:r>
              <a:rPr lang="bn-BD" sz="5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521200" y="3810000"/>
            <a:ext cx="3180079" cy="914400"/>
          </a:xfrm>
          <a:prstGeom prst="horizontalScroll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সন্ত্রাস</a:t>
            </a:r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বলে</a:t>
            </a:r>
            <a:endParaRPr lang="en-US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64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12801" y="381000"/>
            <a:ext cx="5271729" cy="609600"/>
          </a:xfrm>
          <a:prstGeom prst="roundRect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  </a:t>
            </a:r>
            <a:endParaRPr lang="en-US" sz="4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7193" y="5334001"/>
            <a:ext cx="264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অধ্যায় – ০৪ 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পাঠ   -   ১৫ 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পৃষ্ঠা   -   ৯৭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৯৮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3608" y="4378404"/>
            <a:ext cx="16097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সন্ত্রাস</a:t>
            </a:r>
            <a:endParaRPr lang="en-US" sz="6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Computer City\Pictures\লগো ফাইল\igihggb_978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4679" y="959354"/>
            <a:ext cx="5247593" cy="34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6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6400" y="2362200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সন্ত্রাস এর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পরিচিতি বলতে  পারবে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সন্ত্রাস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এর কুফল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বর্ণনা করতে পারবে ।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সন্ত্রাস প্রতিরোধ মূলক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ব্যবস্থা সমুহ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বিশ্লেষণ করতে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পারবে 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000" y="1295401"/>
            <a:ext cx="7213600" cy="783193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bn-BD" sz="4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en-US" sz="4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bn-BD" sz="4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পাঠ শেষে শিক্ষার্থীরা</a:t>
            </a:r>
            <a:r>
              <a:rPr lang="en-US" sz="40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87252" y="191729"/>
            <a:ext cx="3962400" cy="609600"/>
          </a:xfrm>
          <a:prstGeom prst="roundRect">
            <a:avLst/>
          </a:prstGeom>
          <a:pattFill prst="pct90">
            <a:fgClr>
              <a:srgbClr val="0066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3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পরিচিতি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8001" y="275510"/>
            <a:ext cx="321197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সন্ত্রাস শব্দের অর্থ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50400" y="1756953"/>
            <a:ext cx="234991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ত্রাস বা ভয়ের পরিবেশ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0400" y="4495800"/>
            <a:ext cx="487680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ভয় দেখিয়ে বা জোর খাটিয়ে মানুষের কাছ থেকে কিছু আদায় করা বা আদায়ের পরিবেশ সৃষ্টির নীতিকে সন্ত্রাস বলে  ।  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7574" y="3276600"/>
            <a:ext cx="240562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পরিভাষায় -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08" y="798731"/>
            <a:ext cx="4093192" cy="26708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  <a:reflection blurRad="12700" stA="2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1829" y="3896369"/>
            <a:ext cx="3211975" cy="2583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54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95723" y="3548420"/>
            <a:ext cx="8137077" cy="2531243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সন্ত্রাস </a:t>
            </a:r>
            <a:r>
              <a:rPr lang="bn-IN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কারা করে </a:t>
            </a:r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লিখ ।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432800" y="2952742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3759200" y="289560"/>
            <a:ext cx="4068539" cy="838200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 descr="C:\Users\Computer City\Pictures\লগো ফাইল\ima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1295400"/>
            <a:ext cx="4368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58439" y="5181600"/>
            <a:ext cx="83312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 </a:t>
            </a:r>
            <a:r>
              <a:rPr lang="bn-BD" sz="4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বিশৃংখলা সৃষ্টি হতে পারে  </a:t>
            </a:r>
            <a:endParaRPr lang="en-US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C:\Users\Computer City\Pictures\clash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39" y="1051560"/>
            <a:ext cx="955040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16773" y="152401"/>
            <a:ext cx="5220827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সন্ত্রাসের কুফল  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25290" y="5181600"/>
            <a:ext cx="7003793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bn-BD" sz="4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 জীবন বিপর্যস্ত হয়  </a:t>
            </a:r>
            <a:endParaRPr lang="en-US" sz="4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C:\Users\Computer City\Pictures\লগো ফাইল\munsigonj-ok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456" y="1118235"/>
            <a:ext cx="7811627" cy="365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24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2745</TotalTime>
  <Words>1115</Words>
  <Application>Microsoft Office PowerPoint</Application>
  <PresentationFormat>Custom</PresentationFormat>
  <Paragraphs>191</Paragraphs>
  <Slides>26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366</cp:revision>
  <dcterms:created xsi:type="dcterms:W3CDTF">2013-12-14T06:41:16Z</dcterms:created>
  <dcterms:modified xsi:type="dcterms:W3CDTF">2020-03-22T06:14:00Z</dcterms:modified>
</cp:coreProperties>
</file>