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327" r:id="rId2"/>
    <p:sldId id="355" r:id="rId3"/>
    <p:sldId id="329" r:id="rId4"/>
    <p:sldId id="356" r:id="rId5"/>
    <p:sldId id="331" r:id="rId6"/>
    <p:sldId id="332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2FBB3-922F-4592-A7F2-900C350F6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5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সন্ত্রাসের কুফলের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সন্ত্রাসের কুফলের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শরিয়ত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সন্ত্রাসের কুফলের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আয়াতটির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সন্ত্রাসের প্রতিকারের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সন্ত্রাসের প্রতিকারের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06C5D-EE8F-416E-99F0-7675A19B7D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ভিডিওর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ধন্যবাদ  জ্ঞাপন দ্বারা শিক্ষক শ্রেণি কক্ষ ত্যাগ </a:t>
            </a:r>
            <a:r>
              <a:rPr lang="bn-BD" b="1" baseline="0" smtClean="0"/>
              <a:t>করবেন ।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 পাঠ শিরুণাম শিক্ষার্থীরা খাতায় লিখবে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সন্ত্রাস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সন্ত্রাসের কুফলের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সন্ত্রাসের কুফলের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 সন্ত্রাসের কুফলের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6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22/3/2020 12:10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1201" y="5694819"/>
            <a:ext cx="11094012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স্বাভাবিক শান্তিপূর্ণ জীবনযাপন ব্যাহত হয়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9" y="1040041"/>
            <a:ext cx="10058400" cy="44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8002" y="4953000"/>
            <a:ext cx="10566399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জীবনের ও সম্পদের নিরাপত্তা থাকেনা ।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C:\Users\Computer City\Pictures\সমসাময়িক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19938"/>
            <a:ext cx="3860800" cy="34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41" y="1189556"/>
            <a:ext cx="3333857" cy="353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39" y="1248322"/>
            <a:ext cx="4522060" cy="348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3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0923" y="5029200"/>
            <a:ext cx="7416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অপমৃত্যুর শিকার হয় ।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Computer City\Pictures\লগো ফাইল\photodhamorhat25-09-2017-371x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1263788"/>
            <a:ext cx="4414921" cy="21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Computer City\Pictures\SALF IMAJ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48" y="784681"/>
            <a:ext cx="3658153" cy="32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3"/>
          <a:stretch/>
        </p:blipFill>
        <p:spPr>
          <a:xfrm>
            <a:off x="406400" y="754202"/>
            <a:ext cx="3489085" cy="33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78704" y="5562600"/>
            <a:ext cx="801165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সম্ভ্রমের নিরাপত্তা থাকেনা ।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0" y="1219200"/>
            <a:ext cx="4275281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64" y="1219200"/>
            <a:ext cx="4897121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1219200"/>
            <a:ext cx="333526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01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3" y="5029200"/>
            <a:ext cx="975359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 সম্পর্ক নষ্ট ও বিদ্বেষ বেড়ে যায়।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21714"/>
            <a:ext cx="4673600" cy="3297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89973"/>
            <a:ext cx="4240989" cy="33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Computer City\Pictures\লগো ফাইল\Shaherin_1273176303_1-Shontr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89" y="1136953"/>
            <a:ext cx="2871011" cy="32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3" y="5029200"/>
            <a:ext cx="975359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আইনশৃংখলা ও প্রশাসন স্থবির হয়ে পড়ে।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0" descr="C:\Users\Computer City\Pictures\লগো ফাইল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0" y="1097281"/>
            <a:ext cx="5755389" cy="28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omputer City\Pictures\safe_image_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07" y="1097280"/>
            <a:ext cx="5554787" cy="28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1200" y="5181600"/>
            <a:ext cx="1117599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উন্নতি ও অগ্রগতি মারাত্বকভাবে ব্যাহত হয়।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COMANTS IMAJE\22688430_449361568795025_6223377476766297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6602"/>
            <a:ext cx="5304849" cy="38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puter City\Pictures\COMANTS IMAJE\22815409_449365668794615_428502004757311781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06602"/>
            <a:ext cx="6109476" cy="38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65600" y="457200"/>
            <a:ext cx="37592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7600" y="5334000"/>
            <a:ext cx="8178800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সন্ত্রাসের পাঁচটি কুফল উল্লেখ কর 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43761" y="1402077"/>
            <a:ext cx="6939279" cy="38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2641" y="723900"/>
            <a:ext cx="6746439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ন্ত্রাস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97573" y="2490789"/>
            <a:ext cx="6197600" cy="1463675"/>
            <a:chOff x="1917700" y="1995488"/>
            <a:chExt cx="4648200" cy="1463675"/>
          </a:xfrm>
        </p:grpSpPr>
        <p:sp>
          <p:nvSpPr>
            <p:cNvPr id="8" name="Rounded Rectangle 7"/>
            <p:cNvSpPr/>
            <p:nvPr/>
          </p:nvSpPr>
          <p:spPr>
            <a:xfrm>
              <a:off x="1917700" y="1995488"/>
              <a:ext cx="4648200" cy="14636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700" y="2065338"/>
              <a:ext cx="2095500" cy="132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2046288"/>
              <a:ext cx="1914525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2682240" y="1574800"/>
            <a:ext cx="6908800" cy="76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 আরও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বলেছেন-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640" y="4102100"/>
            <a:ext cx="10972800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অর্থ- ‘’আর ফিতনা (বিশৃংখলা ও সন্ত্রাস) হত্যার চেয়ে জঘন্য।”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59840" y="5143500"/>
            <a:ext cx="9956800" cy="990600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ন্ত্রাস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ইসলাম গৃহীত প্রদক্ষেপ হলো-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  <p:bldP spid="12" grpId="0" build="p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প্রথম প্রকার বিধান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29051" y="4724400"/>
            <a:ext cx="5588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শাস্তিমুলক ব্যবস্থা 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0"/>
            <a:ext cx="3676651" cy="2667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26667"/>
          <a:stretch/>
        </p:blipFill>
        <p:spPr bwMode="auto">
          <a:xfrm>
            <a:off x="7112001" y="1420360"/>
            <a:ext cx="4845009" cy="278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omputer City\Pictures\untitled-1_12693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1"/>
          <a:stretch/>
        </p:blipFill>
        <p:spPr bwMode="auto">
          <a:xfrm>
            <a:off x="141883" y="1474308"/>
            <a:ext cx="2804517" cy="26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দ্বিতীয় প্রকার বিধান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45971" y="4953000"/>
            <a:ext cx="869827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 উদঘাটন ও নিরসন 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87463"/>
            <a:ext cx="594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47801"/>
            <a:ext cx="5581651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46400" y="1648344"/>
            <a:ext cx="8534400" cy="457445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8004" r="7198" b="307"/>
          <a:stretch/>
        </p:blipFill>
        <p:spPr bwMode="auto">
          <a:xfrm>
            <a:off x="815925" y="1534141"/>
            <a:ext cx="2496235" cy="4802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470647"/>
            <a:ext cx="10972800" cy="605118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8966" y="198"/>
            <a:ext cx="6077033" cy="6812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তৃতীয় প্রকার বিধান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8051" y="5547360"/>
            <a:ext cx="869827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নৈতিকতাবোধ জাগ্রতকরণ  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85" y="1360488"/>
            <a:ext cx="5539316" cy="27733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60488"/>
            <a:ext cx="545253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858755" y="4419600"/>
            <a:ext cx="6451549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সচেতনতা     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Computer City\Pictures\লগো ফাইল\130008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1360488"/>
            <a:ext cx="5161322" cy="31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Computer City\Pictures\লগো ফাইল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1066800"/>
            <a:ext cx="594443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0" y="5571179"/>
            <a:ext cx="8432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থেকে সন্ত্রাস নির্মূলের উপায় সমুহ লিখ     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Computer City\Pictures\লগো ফাইল\Lp_atonke-chottogrambash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 bwMode="auto">
          <a:xfrm>
            <a:off x="3246120" y="1539241"/>
            <a:ext cx="5623560" cy="35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2784468" cy="965110"/>
          </a:xfrm>
          <a:prstGeom prst="rect">
            <a:avLst/>
          </a:prstGeom>
          <a:solidFill>
            <a:schemeClr val="bg1"/>
          </a:solidFill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8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বিনোদনের ব্যবস্থা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122426"/>
            <a:ext cx="4029544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নৈতিকতাবোধ জাগ্রত করা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58" y="3054840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নির্বাসনের ব্যবস্থা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2"/>
            <a:ext cx="348093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প্রতিরোধের চেষ্টা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5" y="3641389"/>
            <a:ext cx="11513619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“আর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 হত্যার চেয়ে জঘন্য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আয়াতটি কোন সূরার অন্তর্গত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সূরা আল-মায়িদা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3087801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আল-বাকারা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আলে-ইমরান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লোকমান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104869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 সন্ত্রাস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দমনের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প্রধান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উপায় -- </a:t>
            </a:r>
          </a:p>
        </p:txBody>
      </p:sp>
    </p:spTree>
    <p:extLst>
      <p:ext uri="{BB962C8B-B14F-4D97-AF65-F5344CB8AC3E}">
        <p14:creationId xmlns:p14="http://schemas.microsoft.com/office/powerpoint/2010/main" val="173237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2661420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বন্দু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4" y="2122426"/>
            <a:ext cx="234482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661420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অভিভাবক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79" y="2920889"/>
            <a:ext cx="345637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 সহযোগী    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00" y="3573967"/>
            <a:ext cx="11755501" cy="58038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কোন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সূরায় ফিতনা ফাসাদের শাস্তির বিধান উল্লেখ করা হয়েছে?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402508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সূরা বাকারা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5"/>
            <a:ext cx="3098331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মায়িদা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6"/>
            <a:ext cx="341822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সূরা তাওবা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0001" y="5515611"/>
            <a:ext cx="309832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হাশর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200" y="1143000"/>
            <a:ext cx="1175550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যারা সন্ত্রাসের লালন করে তারা দেশ ও জাতির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-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85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1045875"/>
            <a:ext cx="10058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সন্ত্রাস একটি সমাজ ও দেশের ---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1" y="2308594"/>
            <a:ext cx="71868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উন্নতি ও অগ্রগতির প্রধান অন্তরায়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3070594"/>
            <a:ext cx="7213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জাতীয় নিরাপত্তার জন্য হুমকি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385" y="3743980"/>
            <a:ext cx="71280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বাণিজ্যে ইতিবাচক প্রভাব সাধিত হয়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365" y="5837238"/>
            <a:ext cx="11886436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3600" b="1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‘সন্ত্রাস দেশ ও জাতির অগ্রগতির প্রধান অন্তরায়’- বিশ্লেষণ কর। </a:t>
            </a:r>
            <a:endParaRPr kumimoji="0" lang="en-US" sz="32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5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7000"/>
            <a:ext cx="11853333" cy="660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79500"/>
            <a:ext cx="3894667" cy="335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944533" y="3238501"/>
            <a:ext cx="4944533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>
                <a:ln w="11430">
                  <a:solidFill>
                    <a:srgbClr val="7030A0"/>
                  </a:solidFill>
                </a:ln>
                <a:solidFill>
                  <a:srgbClr val="FF2D2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rgbClr val="7030A0"/>
                </a:solidFill>
              </a:ln>
              <a:solidFill>
                <a:srgbClr val="FF2D2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8" t="2831" r="7929" b="3815"/>
          <a:stretch/>
        </p:blipFill>
        <p:spPr>
          <a:xfrm>
            <a:off x="6028268" y="1"/>
            <a:ext cx="6130417" cy="6890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2980" r="63472" b="3308"/>
          <a:stretch/>
        </p:blipFill>
        <p:spPr>
          <a:xfrm>
            <a:off x="9853" y="2"/>
            <a:ext cx="608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1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7841957" y="5024736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2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381000"/>
            <a:ext cx="7016955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একটি ভিডিও ক্লীপ দেখব।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67381"/>
              </p:ext>
            </p:extLst>
          </p:nvPr>
        </p:nvGraphicFramePr>
        <p:xfrm>
          <a:off x="4775035" y="1014730"/>
          <a:ext cx="1961045" cy="165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5035" y="1014730"/>
                        <a:ext cx="1961045" cy="1654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1415517" y="3581400"/>
            <a:ext cx="8453119" cy="1143000"/>
          </a:xfrm>
          <a:prstGeom prst="horizontalScroll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কিছু অনুমান করতে পারলে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491717" y="3810000"/>
            <a:ext cx="7995920" cy="91440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ধরনের কর্মকান্ডকে কি বলে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21200" y="3810000"/>
            <a:ext cx="3180079" cy="91440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সন্ত্রাস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12801" y="381000"/>
            <a:ext cx="5271729" cy="60960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193" y="5334001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– ০৪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  -   ১৫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পৃষ্ঠা   -   ৯৭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৯৮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3608" y="4378404"/>
            <a:ext cx="1609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সন্ত্রাস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Computer City\Pictures\লগো ফাইল\igihggb_97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679" y="959354"/>
            <a:ext cx="5247593" cy="34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0" y="2362200"/>
            <a:ext cx="1127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সন্ত্রাস এর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পরিচিতি বলতে  পারবে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সন্ত্রাস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কুফল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বর্ণনা করতে পারবে 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সন্ত্রাস প্রতিরোধ মূলক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ব্যবস্থা সমুহ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 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295401"/>
            <a:ext cx="7213600" cy="78319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87252" y="191729"/>
            <a:ext cx="3962400" cy="609600"/>
          </a:xfrm>
          <a:prstGeom prst="roundRect">
            <a:avLst/>
          </a:prstGeom>
          <a:pattFill prst="pct90">
            <a:fgClr>
              <a:srgbClr val="0066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পরিচিতি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1" y="275510"/>
            <a:ext cx="32119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সন্ত্রাস শব্দের অর্থ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0400" y="1756953"/>
            <a:ext cx="234991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ত্রাস বা ভয়ের পরিবেশ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4495800"/>
            <a:ext cx="48768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ভয় দেখিয়ে বা জোর খাটিয়ে মানুষের কাছ থেকে কিছু আদায় করা বা আদায়ের পরিবেশ সৃষ্টির নীতিকে সন্ত্রাস বলে  ।  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574" y="3276600"/>
            <a:ext cx="24056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  <a:defRPr/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-  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08" y="798731"/>
            <a:ext cx="4093192" cy="267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829" y="3896369"/>
            <a:ext cx="3211975" cy="2583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548420"/>
            <a:ext cx="8137077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সন্ত্রাস 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 করে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2952742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0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Computer City\Pictures\লগো ফাইল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295400"/>
            <a:ext cx="4368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8439" y="5181600"/>
            <a:ext cx="8331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</a:t>
            </a:r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বিশৃংখলা সৃষ্টি হতে পারে  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omputer City\Pictures\clas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9" y="1051560"/>
            <a:ext cx="95504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সন্ত্রাসের কুফল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25290" y="5181600"/>
            <a:ext cx="7003793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জীবন বিপর্যস্ত হয়  </a:t>
            </a:r>
            <a:endParaRPr lang="en-U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Computer City\Pictures\লগো ফাইল\munsigonj-ok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56" y="1118235"/>
            <a:ext cx="7811627" cy="36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</TotalTime>
  <Words>1115</Words>
  <Application>Microsoft Office PowerPoint</Application>
  <PresentationFormat>Custom</PresentationFormat>
  <Paragraphs>191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366</cp:revision>
  <dcterms:created xsi:type="dcterms:W3CDTF">2013-12-14T06:41:16Z</dcterms:created>
  <dcterms:modified xsi:type="dcterms:W3CDTF">2020-03-22T06:14:00Z</dcterms:modified>
</cp:coreProperties>
</file>