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শিক্ষার্থীদের</a:t>
            </a:r>
            <a:r>
              <a:rPr lang="bn-BD" b="1" baseline="0" dirty="0" smtClean="0"/>
              <a:t> সাথে কুশল বিনিময়ের পর শিক্ষক স্রেণী বিন্যাসের দিকে নজর দিতে পারে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6C5D-EE8F-416E-99F0-7675A19B7D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83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অপকারিতার  বিষয়ে শিক্ষক আরো কিছু ব্যাখ্যা করবেন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97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অপকারিতার  বিষয়ে শিক্ষক আরো কিছু ব্যাখ্যা করবেন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89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অপকারিতার  বিষয়ে শিক্ষক আরো কিছু ব্যাখ্যা করবেন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43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6C5D-EE8F-416E-99F0-7675A19B7D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85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6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শিক্ষার্থীদেরকে</a:t>
            </a:r>
            <a:r>
              <a:rPr lang="bn-BD" b="1" baseline="0" dirty="0" smtClean="0"/>
              <a:t> ধন্যবাদ জানায়ে শিক্ষক শ্রেণী ত্যাগ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6C5D-EE8F-416E-99F0-7675A19B7D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প্রশ্নকরা</a:t>
            </a:r>
            <a:r>
              <a:rPr lang="bn-BD" b="1" baseline="0" dirty="0" smtClean="0"/>
              <a:t> দ্বারা শিক্ষক শিক্ষার্থীদের মুখ থেকে পাঠ শিরুণাম বেরকরে আনবেন ।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3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পাঠশিরুণাম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9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0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 পরিচিতি বিষয়ে শিক্ষক আরো কিছু ব্যাখ্যা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60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পরিচিতি বিষয়ে শিক্ষক আরো কিছু ব্যাখ্যা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0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6C5D-EE8F-416E-99F0-7675A19B7D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0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অপকারিতার  বিষয়ে শিক্ষক আরো কিছু ব্যাখ্যা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58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6C5D-EE8F-416E-99F0-7675A19B7D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7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7583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jp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9.jpg"/><Relationship Id="rId4" Type="http://schemas.openxmlformats.org/officeDocument/2006/relationships/image" Target="../media/image17.jpg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729238"/>
            <a:ext cx="9926319" cy="12231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43" y="1906707"/>
            <a:ext cx="98899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073886"/>
            <a:ext cx="100904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50232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843738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flipV="1">
            <a:off x="850232" y="6446521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1309686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286043" y="533401"/>
            <a:ext cx="99567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153979" y="533400"/>
            <a:ext cx="60959" cy="57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214938" y="6281879"/>
            <a:ext cx="99305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H="1">
            <a:off x="11145514" y="556260"/>
            <a:ext cx="60961" cy="572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2993AF2-952D-4B19-A1A1-867A517848E9}" type="datetime12">
              <a:rPr lang="bn-BD" b="1" smtClean="0"/>
              <a:t>20/11/2019 10:24 AM</a:t>
            </a:fld>
            <a:endParaRPr lang="en-US" b="1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বুধবার, 20 নভেম্বর, 2019</a:t>
            </a:fld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00" y="160934"/>
            <a:ext cx="7252827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ইভটিজিংয়ের বিষয়ে আল্লাহর বাণী  </a:t>
            </a:r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200" y="997804"/>
            <a:ext cx="811685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ইভটিজিং একটি সামাজিক ব্যাধি, ইহা মারাত্বক গর্হিত কাজ ।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আল্লাহ তায়ালা বলেন--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55437" r="19968" b="28069"/>
          <a:stretch/>
        </p:blipFill>
        <p:spPr bwMode="auto">
          <a:xfrm>
            <a:off x="331589" y="1981200"/>
            <a:ext cx="11030052" cy="13716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7231" y="3657600"/>
            <a:ext cx="11573169" cy="1077218"/>
          </a:xfrm>
          <a:prstGeom prst="rect">
            <a:avLst/>
          </a:prstGeom>
          <a:solidFill>
            <a:schemeClr val="bg2"/>
          </a:solidFill>
          <a:ln w="9525"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তোমরা একে অন্যের প্রতি দোষারোপ করবে না এবংএকে অপরকে মন্দ নামে ডাকবে না। ঈমান গ্রহণের পর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মন্দ নামে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ডাকা বড় ধরনের অপরাধ’।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(সূরা আল-হুজরাত,আয়াত-১১)।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2387" r="2500" b="7372"/>
          <a:stretch/>
        </p:blipFill>
        <p:spPr>
          <a:xfrm>
            <a:off x="806245" y="1952387"/>
            <a:ext cx="110744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2" y="4085988"/>
            <a:ext cx="11646724" cy="1705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764665" y="1236414"/>
            <a:ext cx="554928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আল্লাহ তায়ালা আরও বলেন--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65600" y="685800"/>
            <a:ext cx="37592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 কাজ </a:t>
            </a:r>
            <a:endParaRPr kumimoji="0" lang="en-US" sz="4400" b="1" i="0" u="none" strike="noStrike" kern="1200" normalizeH="0" baseline="0" noProof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08960" y="5273040"/>
            <a:ext cx="6802120" cy="7921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ইভটিজিং এর স্বরুপ লেখ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680" y="2147519"/>
            <a:ext cx="4170680" cy="2775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13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বুধবার, 20 নভেম্বর, 2019</a:t>
            </a:fld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3573" y="228601"/>
            <a:ext cx="6033627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ইভটিজিং এর  অপকারিতা  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988" y="1524001"/>
            <a:ext cx="293001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নিরাপত্তাহীনতায়  ভোগে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Computer City\Pictures\narayangonj1462790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001" y="855266"/>
            <a:ext cx="3395407" cy="24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31200" y="4418545"/>
            <a:ext cx="3251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শিক্ষা থেকে বঞ্চিত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Computer City\Pictures\jsc-jdc-exam_14614_14646373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34" y="3587719"/>
            <a:ext cx="3801233" cy="255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67" y="3537155"/>
            <a:ext cx="3324059" cy="2607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72" y="909508"/>
            <a:ext cx="4603187" cy="24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2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বুধবার, 20 নভেম্বর, 2019</a:t>
            </a:fld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3573" y="228601"/>
            <a:ext cx="6033627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ইভটিজিং এর  অপকারিতা  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1" y="3731984"/>
            <a:ext cx="3703484" cy="2440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777025" y="4475039"/>
            <a:ext cx="4047612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নির্যাতিত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হয়ে আত্মহত্যার পথ বেঁচে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নেয়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Computer City\Pictures\images_127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731984"/>
            <a:ext cx="3543300" cy="244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800" y="1143001"/>
            <a:ext cx="342531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অবক্ষয় ও নারী নির্যাতন বেড়ে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842977"/>
            <a:ext cx="2893275" cy="2327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84" y="914400"/>
            <a:ext cx="2655816" cy="225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0"/>
          <a:stretch/>
        </p:blipFill>
        <p:spPr>
          <a:xfrm>
            <a:off x="6705601" y="901622"/>
            <a:ext cx="2721100" cy="229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201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বুধবার, 20 নভেম্বর, 2019</a:t>
            </a:fld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3573" y="228601"/>
            <a:ext cx="5322427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প্রতিকারের উপায়  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497535"/>
            <a:ext cx="379187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সন্তানকে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পারিবারিক শাসন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ও সুশিক্ষা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দেওয়া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Computer City\Pictures\কুরআন,হাদিস\13062391_228672584177775_233134631631787178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97" y="1234776"/>
            <a:ext cx="2465004" cy="242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1" y="1190588"/>
            <a:ext cx="2868220" cy="2467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32800" y="4530213"/>
            <a:ext cx="2939845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ধর্মীয় অনুশাসন মেনে চলা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3766130"/>
            <a:ext cx="3333975" cy="2482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51960" r="981" b="-2580"/>
          <a:stretch/>
        </p:blipFill>
        <p:spPr>
          <a:xfrm>
            <a:off x="3841976" y="3766132"/>
            <a:ext cx="3981225" cy="2482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1" t="2389" r="2820" b="7367"/>
          <a:stretch/>
        </p:blipFill>
        <p:spPr>
          <a:xfrm>
            <a:off x="4157407" y="1234777"/>
            <a:ext cx="2369189" cy="2440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63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বুধবার, 20 নভেম্বর, 2019</a:t>
            </a:fld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3573" y="228601"/>
            <a:ext cx="6033627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ইভটিজিং এর  অপকারিতা  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434" y="1408996"/>
            <a:ext cx="192056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সামাজিক সচেতনতা সৃষ্টি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-1163" r="16900" b="1163"/>
          <a:stretch/>
        </p:blipFill>
        <p:spPr>
          <a:xfrm>
            <a:off x="8635999" y="970643"/>
            <a:ext cx="3454403" cy="2278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970643"/>
            <a:ext cx="3372543" cy="2321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45600" y="4343401"/>
            <a:ext cx="26416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আইনের যথাযথ প্রয়োগ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24" y="3544210"/>
            <a:ext cx="3129856" cy="2694356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1" y="992765"/>
            <a:ext cx="3220012" cy="2256352"/>
          </a:xfrm>
          <a:prstGeom prst="rect">
            <a:avLst/>
          </a:prstGeom>
        </p:spPr>
      </p:pic>
      <p:pic>
        <p:nvPicPr>
          <p:cNvPr id="13" name="Picture 2" descr="C:\Users\Computer City\Pictures\untitled-1_12693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1"/>
          <a:stretch/>
        </p:blipFill>
        <p:spPr bwMode="auto">
          <a:xfrm>
            <a:off x="3048000" y="3559974"/>
            <a:ext cx="2804517" cy="26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omputer City\Pictures\Atok_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5" y="3593566"/>
            <a:ext cx="2667119" cy="280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tg\Pictures\FB_IMG_149353004713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36" y="4820454"/>
            <a:ext cx="1867176" cy="186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9943" y="5270091"/>
            <a:ext cx="8077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ইভটিজিং এর অপকারিতা কী তা সংক্ষেপে লিখ 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07" y="1267690"/>
            <a:ext cx="4654673" cy="3651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22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2" y="251762"/>
            <a:ext cx="3834925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8"/>
            <a:ext cx="33779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পুরুষ সমাজ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6" y="2122426"/>
            <a:ext cx="3216743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 সমাজ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3003172"/>
            <a:ext cx="33779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 সমাজ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2"/>
            <a:ext cx="348093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সবকটি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325" y="3641390"/>
            <a:ext cx="8318999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‘Tease’ 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 ?</a:t>
            </a:r>
            <a:endParaRPr lang="bn-BD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2"/>
            <a:ext cx="33779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তিক্ততা 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5"/>
            <a:ext cx="2874072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পরিহাস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101635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মালিন্য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1" y="5534035"/>
            <a:ext cx="2844703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আঘাত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1323965"/>
            <a:ext cx="764217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‘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ইভ’ বলতে কী বোঝানো হয়েছে  ? </a:t>
            </a:r>
          </a:p>
        </p:txBody>
      </p:sp>
    </p:spTree>
    <p:extLst>
      <p:ext uri="{BB962C8B-B14F-4D97-AF65-F5344CB8AC3E}">
        <p14:creationId xmlns:p14="http://schemas.microsoft.com/office/powerpoint/2010/main" val="2935987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4" y="551025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20"/>
            <a:ext cx="384934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উন্নয়ন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283" y="2122426"/>
            <a:ext cx="3544717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ধর্মীয় অনুশাসন মানা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2920889"/>
            <a:ext cx="4071381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 সমৃদ্ধি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677" y="2920889"/>
            <a:ext cx="3507323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সূষ্ঠু রাজনীতি  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636001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4181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6" y="441075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200" y="3573967"/>
            <a:ext cx="11755501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ইভটিজিং শাস্তিযোগ্য অপরাধ হিসেবে গণ্য বাংলাদেশে কত সালে প্রণীত হয় ?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295" y="4585244"/>
            <a:ext cx="3402508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১৯৭৫ সালে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669" y="4592816"/>
            <a:ext cx="3098331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১৯৭৬ সালে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6"/>
            <a:ext cx="341822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১৯৮০ সালে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671" y="5465488"/>
            <a:ext cx="3606331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১৯৭৩ সালে 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6" y="441719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2725" y="4421879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2" y="1323965"/>
            <a:ext cx="9928509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ইভটিজিং প্রতিকারের উপায় --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61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509" y="1045875"/>
            <a:ext cx="976649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1976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সালের আইন অনুসারে ইভটিজিং এর দন্ড হ’ল-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3532" y="1701226"/>
            <a:ext cx="566286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১ বছরের কারাদন্ড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6800" y="2463226"/>
            <a:ext cx="5181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হাজার টাকা জরিমানা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2385" y="3136613"/>
            <a:ext cx="468961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মৃর্ত্যুদন্ড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Pink_Roses_-_rose_pictu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3" y="228600"/>
            <a:ext cx="11638117" cy="64771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5997" y="2057401"/>
            <a:ext cx="3611203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3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1095" y="2059851"/>
            <a:ext cx="1596912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1603" y="2200277"/>
            <a:ext cx="1911101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59113" y="2196604"/>
            <a:ext cx="1758815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4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2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3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3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4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slam\Desktop\yousuf\2storey-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90500"/>
            <a:ext cx="11277600" cy="63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4800" y="263604"/>
            <a:ext cx="6197600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1" y="5562600"/>
            <a:ext cx="1107440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ইভটিজিং সমাজ অশান্তির মূলকারণ তা দুরীকরণে তোমার কী কী ভূমিকা থাকা প্রয়োজন বলে মনেকর ?- বর্ণনা কর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"/>
          <a:stretch/>
        </p:blipFill>
        <p:spPr>
          <a:xfrm>
            <a:off x="304800" y="228602"/>
            <a:ext cx="5384800" cy="640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7"/>
          <a:stretch/>
        </p:blipFill>
        <p:spPr>
          <a:xfrm>
            <a:off x="5689600" y="228602"/>
            <a:ext cx="6189459" cy="6400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2286000"/>
            <a:ext cx="11379200" cy="3276600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3" descr="C:\Users\Computer City\Pictures\BLOK POST\20631769_1929844353950317_105933394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01508"/>
            <a:ext cx="1818320" cy="153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6807201" y="1285373"/>
            <a:ext cx="4876799" cy="5049216"/>
            <a:chOff x="2268433" y="684013"/>
            <a:chExt cx="4890516" cy="607399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433" y="684013"/>
              <a:ext cx="4890516" cy="607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199" y="2985887"/>
              <a:ext cx="3950208" cy="246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8060008" y="5244332"/>
            <a:ext cx="24960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</p:spTree>
    <p:extLst>
      <p:ext uri="{BB962C8B-B14F-4D97-AF65-F5344CB8AC3E}">
        <p14:creationId xmlns:p14="http://schemas.microsoft.com/office/powerpoint/2010/main" val="12971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641600" y="176353"/>
            <a:ext cx="6604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ছবি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দুটি দেখ এবং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1" y="916858"/>
            <a:ext cx="5146989" cy="4370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916858"/>
            <a:ext cx="5080000" cy="43706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46001" y="5410201"/>
            <a:ext cx="3634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এই ছবি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কীসের</a:t>
            </a:r>
            <a:r>
              <a:rPr lang="bn-I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ইঙ্গিত করে ? </a:t>
            </a:r>
            <a:endParaRPr lang="en-US" sz="9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0080"/>
            <a:ext cx="5090160" cy="2834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370840" y="335280"/>
            <a:ext cx="380492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7200" y="3535682"/>
            <a:ext cx="5689600" cy="29238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8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ইভটিজিং</a:t>
            </a:r>
            <a:endParaRPr lang="en-US" sz="8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- ৪র্থ </a:t>
            </a:r>
          </a:p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 ১৪</a:t>
            </a:r>
          </a:p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- ৯২</a:t>
            </a:r>
            <a:r>
              <a:rPr lang="bn-BD" sz="105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5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বুধবার, 20 নভেম্বর, 2019</a:t>
            </a:fld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16400" y="457200"/>
            <a:ext cx="3556000" cy="68580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128" y="2923755"/>
            <a:ext cx="10329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ইভটিজিং </a:t>
            </a:r>
            <a:r>
              <a:rPr lang="bn-BD" sz="3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 পরিচিতি  </a:t>
            </a:r>
            <a:r>
              <a:rPr lang="bn-BD" sz="3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3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ইভটিজিং এর অপকারিতা </a:t>
            </a:r>
            <a:r>
              <a:rPr lang="bn-IN" sz="3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ইভটিজিং প্রতিকা</a:t>
            </a:r>
            <a:r>
              <a:rPr lang="bn-IN" sz="3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রের উপায় বিশ্লেষণ</a:t>
            </a:r>
            <a:r>
              <a:rPr lang="bn-BD" sz="3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3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447" y="2133601"/>
            <a:ext cx="6390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400" b="1" dirty="0" smtClean="0"/>
              <a:t>…</a:t>
            </a:r>
            <a:endParaRPr lang="bn-BD" sz="2400" b="1" dirty="0"/>
          </a:p>
        </p:txBody>
      </p:sp>
    </p:spTree>
    <p:extLst>
      <p:ext uri="{BB962C8B-B14F-4D97-AF65-F5344CB8AC3E}">
        <p14:creationId xmlns:p14="http://schemas.microsoft.com/office/powerpoint/2010/main" val="17289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বুধবার, 20 নভেম্বর, 2019</a:t>
            </a:fld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6773" y="152400"/>
            <a:ext cx="4611227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ইভটিজিং এর  পরিচিতি  </a:t>
            </a:r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3893" y="909936"/>
            <a:ext cx="97921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ইভটিজিং শব্দটি ‘ইভ’ (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Eve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ও টিজিং 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Tising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–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একত্রিত রুপ </a:t>
            </a:r>
            <a:endParaRPr lang="bn-BD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9690" r="8270" b="8772"/>
          <a:stretch/>
        </p:blipFill>
        <p:spPr>
          <a:xfrm>
            <a:off x="609600" y="1644376"/>
            <a:ext cx="2768419" cy="2927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51" y="1644376"/>
            <a:ext cx="3000075" cy="2733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3" y="1572118"/>
            <a:ext cx="4950024" cy="28060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1" y="5105401"/>
            <a:ext cx="579947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বাইবেল এর মতে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EVE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হল সৃষ্টির প্রথম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হযরত হাওয়া (আঃ)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5192" y="5029201"/>
            <a:ext cx="5035403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এখানে‘ইভ’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বলতে নারী সমাজকে বুঝানো হয়েছে।</a:t>
            </a: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609600" y="93281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বুধবার, 20 নভেম্বর, 2019</a:t>
            </a:fld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Content Placeholder 3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400" y="1557384"/>
            <a:ext cx="3035877" cy="27098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7" y="1549495"/>
            <a:ext cx="2992284" cy="264341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379429" y="4561492"/>
            <a:ext cx="16514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জ্বালাতন 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9456" y="4550180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পরিহাস 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89106" y="4544210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বিরক্ত করা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524000"/>
            <a:ext cx="2822669" cy="267168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798869" y="4513431"/>
            <a:ext cx="106311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খেপানো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7"/>
          <a:stretch/>
        </p:blipFill>
        <p:spPr>
          <a:xfrm>
            <a:off x="9030280" y="1576373"/>
            <a:ext cx="2856921" cy="269082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15487" y="757536"/>
            <a:ext cx="1531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Teach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5" grpId="1" animBg="1"/>
      <p:bldP spid="16" grpId="0" animBg="1"/>
      <p:bldP spid="16" grpId="1" animBg="1"/>
      <p:bldP spid="30" grpId="0"/>
      <p:bldP spid="31" grpId="0"/>
      <p:bldP spid="32" grpId="0"/>
      <p:bldP spid="34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বুধবার, 20 নভেম্বর, 2019</a:t>
            </a:fld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7173" y="228600"/>
            <a:ext cx="6354712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ইভটিজিং এর  পরিচিতি 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1" y="3951982"/>
            <a:ext cx="1121780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নারীদের প্রতি অশালীন উক্তি, অশ্লীল অঙ্গভঙ্গি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কথা, কাজ, আচরণের মাধ্যমে নারীদের উত্ত্যক্ত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করাকে ইভটিজিং বলা হয়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95400"/>
            <a:ext cx="3080373" cy="2598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1219200"/>
            <a:ext cx="3437996" cy="2549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11690" r="13723" b="998"/>
          <a:stretch/>
        </p:blipFill>
        <p:spPr>
          <a:xfrm>
            <a:off x="304801" y="1290484"/>
            <a:ext cx="3030169" cy="247772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8797" y="1219200"/>
            <a:ext cx="2251604" cy="25490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746972" y="705654"/>
            <a:ext cx="132760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পরিভাষায়--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23861"/>
              </p:ext>
            </p:extLst>
          </p:nvPr>
        </p:nvGraphicFramePr>
        <p:xfrm>
          <a:off x="8636000" y="5206604"/>
          <a:ext cx="1641885" cy="1039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0" y="5206604"/>
                        <a:ext cx="1641885" cy="10397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870256" y="5257801"/>
            <a:ext cx="481934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ইভটিজিং কী তা আমরা একটি ভিডিও এর মাধ্যমে দেখি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897315" y="5297507"/>
            <a:ext cx="1686624" cy="914400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711200" y="3298372"/>
            <a:ext cx="7244080" cy="220467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ইভটিজিং কাকে বলে লিখ  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1676401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828800" y="617201"/>
            <a:ext cx="48768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</TotalTime>
  <Words>988</Words>
  <Application>Microsoft Office PowerPoint</Application>
  <PresentationFormat>Custom</PresentationFormat>
  <Paragraphs>172</Paragraphs>
  <Slides>21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361</cp:revision>
  <dcterms:created xsi:type="dcterms:W3CDTF">2013-12-14T06:41:16Z</dcterms:created>
  <dcterms:modified xsi:type="dcterms:W3CDTF">2019-11-20T04:31:22Z</dcterms:modified>
</cp:coreProperties>
</file>