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শিক্ষার্থীদের</a:t>
            </a:r>
            <a:r>
              <a:rPr lang="bn-BD" b="1" baseline="0" dirty="0" smtClean="0"/>
              <a:t> সাথে কুশল বিনিময়ের পর শিক্ষক স্রেণী বিন্যাসের দিকে নজর দিতে পারে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96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এ  বিষয়ে শিক্ষক আরো কিছু ব্যাখ্যা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0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চিত্রটির</a:t>
            </a:r>
            <a:r>
              <a:rPr lang="bn-BD" b="1" baseline="0" dirty="0" smtClean="0"/>
              <a:t> দ্বারা দেখানোর চেষ্টা করেছি শালিনতাবোধের দ্বারা মেয়েটি জান্নাতের দিকে যাচ্ছে, অন্যদিকে অশ্লীলতার  দ্বারা জাহান্নামের দিকে যাচ্ছে 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3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এ  বিষয়ে শিক্ষক আরো কিছু ব্যাখ্যা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0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7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7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শিক্ষার্থীদেরকে</a:t>
            </a:r>
            <a:r>
              <a:rPr lang="bn-BD" b="1" baseline="0" dirty="0" smtClean="0"/>
              <a:t> ধন্যবাদ জানায়ে শিক্ষক শ্রেণী ত্যাগ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7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প্রশ্নকরা</a:t>
            </a:r>
            <a:r>
              <a:rPr lang="bn-BD" b="1" baseline="0" dirty="0" smtClean="0"/>
              <a:t> দ্বারা শিক্ষক শিক্ষার্থীদের মুখ থেকে পাঠ শিরুণাম বেরকরে আনবেন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পাঠশিরুণাম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4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1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শালীনতার  পরিচিতি বিষয়ে শিক্ষক আরো কিছু ব্যাখ্যা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এ  বিষয়ে শিক্ষক আরো কিছু ব্যাখ্যা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0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এ  বিষয়ে শিক্ষক আরো কিছু ব্যাখ্যা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এ  বিষয়ে শিক্ষক আরো কিছু ব্যাখ্যা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47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6.pn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1.jp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Frame 12"/>
          <p:cNvSpPr/>
          <p:nvPr/>
        </p:nvSpPr>
        <p:spPr>
          <a:xfrm>
            <a:off x="11955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3AF2-952D-4B19-A1A1-867A517848E9}" type="datetime12">
              <a:rPr lang="bn-BD" b="1" smtClean="0"/>
              <a:t>2/12/2019 7:27 AM</a:t>
            </a:fld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5723" y="3841751"/>
            <a:ext cx="8137077" cy="14807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অশ্লীলতা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বর্জনীয়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1676401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3427893" y="381001"/>
            <a:ext cx="4572000" cy="906799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1954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Computer City\Pictures\COMANTS IMAJE\22196139_1994422027239908_3617743426844357332_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 t="2294" r="47807" b="-2294"/>
          <a:stretch/>
        </p:blipFill>
        <p:spPr bwMode="auto">
          <a:xfrm>
            <a:off x="1219200" y="1898014"/>
            <a:ext cx="2215405" cy="1911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omputer City\Pictures\COMANTS IMAJE\256474_3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47" y="1929968"/>
            <a:ext cx="2286548" cy="17673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Computer City\Pictures\COMANTS IMAJE\22045800_444517189276527_4629813451385067940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 b="6143"/>
          <a:stretch/>
        </p:blipFill>
        <p:spPr bwMode="auto">
          <a:xfrm>
            <a:off x="3473663" y="1898013"/>
            <a:ext cx="2237379" cy="18630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2 ডিসেম্বর, 2019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08488" y="95537"/>
            <a:ext cx="4627512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অশ্লীলতার কুফল  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633" y="342621"/>
            <a:ext cx="2727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অশ্লীলতা </a:t>
            </a:r>
            <a:r>
              <a:rPr lang="bn-BD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জঘন্য অপরাধ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91691" y="1346439"/>
            <a:ext cx="2654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সমাজে শান্তি শৃংখলা নষ্ট করে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190521" y="3104347"/>
            <a:ext cx="2547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সমাজকে কলুষিত করে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04800" y="5652423"/>
            <a:ext cx="42934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নিষ্পাপ ও কোমলমতি শিক্ষার্থীদের চরিত্র হনন করে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77" y="879186"/>
            <a:ext cx="2743200" cy="18886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72" y="838200"/>
            <a:ext cx="3049329" cy="1888614"/>
          </a:xfrm>
          <a:prstGeom prst="rect">
            <a:avLst/>
          </a:prstGeom>
        </p:spPr>
      </p:pic>
      <p:pic>
        <p:nvPicPr>
          <p:cNvPr id="13" name="Picture 5" descr="C:\Users\Public\Pictures\20160903_1247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4776981"/>
            <a:ext cx="3253860" cy="18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uter City\Pictures\jsc-jdc-exam_14614_14646373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76982"/>
            <a:ext cx="3276600" cy="18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73" y="960560"/>
            <a:ext cx="2884028" cy="1807241"/>
          </a:xfrm>
          <a:prstGeom prst="rect">
            <a:avLst/>
          </a:prstGeom>
        </p:spPr>
      </p:pic>
      <p:pic>
        <p:nvPicPr>
          <p:cNvPr id="18" name="Picture 2" descr="C:\Users\Computer City\Pictures\18423732_1713362745629785_2782581618099887880_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695"/>
          <a:stretch/>
        </p:blipFill>
        <p:spPr bwMode="auto">
          <a:xfrm>
            <a:off x="6140146" y="2921857"/>
            <a:ext cx="2832100" cy="184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11893" r="8842"/>
          <a:stretch/>
        </p:blipFill>
        <p:spPr>
          <a:xfrm>
            <a:off x="3470787" y="2819401"/>
            <a:ext cx="2641600" cy="1917415"/>
          </a:xfrm>
          <a:prstGeom prst="rect">
            <a:avLst/>
          </a:prstGeom>
        </p:spPr>
      </p:pic>
      <p:pic>
        <p:nvPicPr>
          <p:cNvPr id="20" name="Picture 2" descr="C:\Users\Computer City\Pictures\COMANTS IMAJE\22196139_1994422027239908_3617743426844357332_n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 t="2294" r="47807" b="-2294"/>
          <a:stretch/>
        </p:blipFill>
        <p:spPr bwMode="auto">
          <a:xfrm>
            <a:off x="1126612" y="2895601"/>
            <a:ext cx="2215405" cy="1911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228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মঙ্গলবার, 3 ডিসেম্বর, 2019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08488" y="95537"/>
            <a:ext cx="4627512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অশ্লীলতার কুফল  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801" y="773615"/>
            <a:ext cx="2727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অশ্লীলতা </a:t>
            </a:r>
            <a:r>
              <a:rPr lang="bn-BD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জঘন্য অপরাধ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06400" y="1828801"/>
            <a:ext cx="447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যুবক-যুবতীদের কুকর্মের প্রতি প্রলুদ্ধ করে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814396" y="4800601"/>
            <a:ext cx="3144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পরকালে জাহান্নামের কঠোর শাস্তি 	 </a:t>
            </a:r>
          </a:p>
        </p:txBody>
      </p:sp>
      <p:pic>
        <p:nvPicPr>
          <p:cNvPr id="12" name="Picture 3" descr="C:\Users\Computer City\Pictures\ইসলামি কালিওগ্রাফি\15941243_392054951174272_848653534971909368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34" y="4102960"/>
            <a:ext cx="4467380" cy="231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1"/>
          <a:stretch>
            <a:fillRect/>
          </a:stretch>
        </p:blipFill>
        <p:spPr>
          <a:xfrm rot="10800000" flipV="1">
            <a:off x="711200" y="4102959"/>
            <a:ext cx="3539752" cy="2279936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1026" name="Picture 2" descr="C:\Users\Computer City\Pictures\BLOK POST\10003912_296726847203885_7942224614249391355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1" y="1035226"/>
            <a:ext cx="3759200" cy="251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485778" y="3886200"/>
            <a:ext cx="2976880" cy="11506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অশালীণতার পরিণতির বিষয়ে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ভিডিও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542418" y="5074920"/>
            <a:ext cx="863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025649"/>
              </p:ext>
            </p:extLst>
          </p:nvPr>
        </p:nvGraphicFramePr>
        <p:xfrm>
          <a:off x="7754369" y="5667058"/>
          <a:ext cx="2439698" cy="96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7" imgW="1994400" imgH="488520" progId="Package">
                  <p:embed/>
                </p:oleObj>
              </mc:Choice>
              <mc:Fallback>
                <p:oleObj name="Packager Shell Object" showAsIcon="1" r:id="rId7" imgW="19944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54369" y="5667058"/>
                        <a:ext cx="2439698" cy="962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97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/>
      <p:bldP spid="5" grpId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762000"/>
            <a:ext cx="11684000" cy="5943600"/>
          </a:xfrm>
          <a:prstGeom prst="rect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415504" y="237725"/>
            <a:ext cx="323972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সর্বশেষ পরিণতি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8283890">
            <a:off x="8355294" y="3901251"/>
            <a:ext cx="1385855" cy="711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5221194">
            <a:off x="1736673" y="3508544"/>
            <a:ext cx="1385855" cy="711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2 ডিসেম্বর, 2019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08489" y="95537"/>
            <a:ext cx="2313756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প্রতিকার  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1219201"/>
            <a:ext cx="3062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ইসলামের নীতি ও আদর্শের অনুশীলন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1201" y="3429001"/>
            <a:ext cx="37290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পারিবারিক ও সামাজিক সচেতনতা গড়ে তোলা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359" y="5486401"/>
            <a:ext cx="355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আইনীব্যবস্থা ও দৃষ্টান্তমূলক শাস্তি প্রদান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49" y="771469"/>
            <a:ext cx="3324225" cy="1984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45" y="737420"/>
            <a:ext cx="2702361" cy="2059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16" y="756721"/>
            <a:ext cx="2905201" cy="2040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01" y="4994788"/>
            <a:ext cx="2747788" cy="16764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861670"/>
            <a:ext cx="3454400" cy="190323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omputer City\Pictures\uploading\1476216783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96"/>
          <a:stretch/>
        </p:blipFill>
        <p:spPr bwMode="auto">
          <a:xfrm>
            <a:off x="508000" y="2819400"/>
            <a:ext cx="4323723" cy="19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mputer City\Pictures\uploading\42939-ato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25" y="4958983"/>
            <a:ext cx="3573795" cy="16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229" y="5388114"/>
            <a:ext cx="95571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অশ্লীলতা প্রতিকারের উপায় সমূহ উল্লেখ কর 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790700"/>
            <a:ext cx="50800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71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74800" y="5334000"/>
            <a:ext cx="86868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অশ্লীলতার পরিণতি সংক্ষেপে লিখ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2" y="251762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9"/>
            <a:ext cx="33779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সন্মানিত হয়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6" y="2122426"/>
            <a:ext cx="3216743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হেয় প্রতিপন্ন হয়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3003173"/>
            <a:ext cx="4354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সকলে তাকে ভয়করে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8" y="3003173"/>
            <a:ext cx="4218521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 তাকে ভালবাসে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325" y="3641390"/>
            <a:ext cx="7851676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শালীনতার বিপরীত--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2"/>
            <a:ext cx="30731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লজ্জাশীলতা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2874072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অশ্লীলতা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101635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অমনোযোগীতা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অভদ্রতা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1323965"/>
            <a:ext cx="764217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অশ্লীল আচরণ দ্বারা মানুষ সমাজে---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6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551025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20"/>
            <a:ext cx="384934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লজ্জাশীলতা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283" y="2122426"/>
            <a:ext cx="3341517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পশুবৃত্তি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2920889"/>
            <a:ext cx="384934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সুকুমারবৃত্তি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677" y="2920889"/>
            <a:ext cx="4421723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নেক আমলের প্রবণতা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41075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896" y="3664047"/>
            <a:ext cx="9932305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কিয়ামতের দিন কোন মুমিনের পাল্লা ভারী করবে  ?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295" y="4585244"/>
            <a:ext cx="3402508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সেবা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669" y="4592816"/>
            <a:ext cx="3098331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উত্তম চরিত্র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418223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উত্তম আমল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2338" y="5534037"/>
            <a:ext cx="3115663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ধনসম্পদ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41719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2725" y="4421879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1" y="1323965"/>
            <a:ext cx="1170617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অশালীন ভেশভূষা ও আচার-আচরণ মানুষের মধ্যে কোনটি জাগিয়ে তোলে-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89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509" y="1045875"/>
            <a:ext cx="712489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অশালীন কর্ম-নীতি  --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3532" y="1701226"/>
            <a:ext cx="5130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মানবিকতা বিনষ্ট করে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6800" y="2463226"/>
            <a:ext cx="5181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 মূল্যবোধ নষ্ট করে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3533" y="3225226"/>
            <a:ext cx="51548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আর্থিক ক্ষতিসাধন করে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64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28600"/>
            <a:ext cx="11684000" cy="6477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5997" y="2057401"/>
            <a:ext cx="3611203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1095" y="2059851"/>
            <a:ext cx="1596912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51603" y="2200277"/>
            <a:ext cx="1911101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59113" y="2196604"/>
            <a:ext cx="1758815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2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3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3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4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3200" y="5614220"/>
            <a:ext cx="11785600" cy="10913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অশ্লীলতা সমাজ এবং দেশকে অন্যায় ও বিশৃংখলার দিকে ঠেলেদেয় - বিশ্লেষণ কর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684000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0"/>
            <a:ext cx="11379200" cy="3276600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3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 descr="C:\Users\Computer City\Pictures\BLOK POST\20631769_1929844353950317_105933394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01508"/>
            <a:ext cx="1818320" cy="153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Content Placeholder 3" descr="ZAo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1" y="1676400"/>
            <a:ext cx="4732959" cy="4495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TextBox 29"/>
          <p:cNvSpPr txBox="1"/>
          <p:nvPr/>
        </p:nvSpPr>
        <p:spPr>
          <a:xfrm>
            <a:off x="7841957" y="5024736"/>
            <a:ext cx="272444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17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b="1" smtClean="0">
                <a:latin typeface="NikoshBAN" pitchFamily="2" charset="0"/>
                <a:cs typeface="NikoshBAN" pitchFamily="2" charset="0"/>
              </a:rPr>
              <a:t>4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 bwMode="auto">
          <a:xfrm>
            <a:off x="1219200" y="6324601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65801E-158D-41B4-8890-E1D4913B6C8D}" type="datetime12">
              <a:rPr lang="bn-BD" b="1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2/12/2019 7:27 AM</a:t>
            </a:fld>
            <a:endParaRPr lang="en-US" b="1" smtClean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10261600" y="6324601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9pPr>
          </a:lstStyle>
          <a:p>
            <a:pPr eaLnBrk="1" hangingPunct="1"/>
            <a:fld id="{78C52D36-C1E2-478C-B6F1-CF3D6B0EE5E7}" type="slidenum">
              <a:rPr lang="en-US" b="1" smtClean="0"/>
              <a:pPr eaLnBrk="1" hangingPunct="1"/>
              <a:t>4</a:t>
            </a:fld>
            <a:endParaRPr lang="en-US" b="1"/>
          </a:p>
        </p:txBody>
      </p:sp>
      <p:sp>
        <p:nvSpPr>
          <p:cNvPr id="7" name="Rounded Rectangle 6"/>
          <p:cNvSpPr/>
          <p:nvPr/>
        </p:nvSpPr>
        <p:spPr>
          <a:xfrm>
            <a:off x="2558026" y="304800"/>
            <a:ext cx="7349316" cy="838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solidFill>
                  <a:schemeClr val="tx1"/>
                </a:solidFill>
                <a:effectLst>
                  <a:glow rad="101600">
                    <a:srgbClr val="FF66FF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3200" b="1" dirty="0" smtClean="0">
                <a:solidFill>
                  <a:schemeClr val="tx1"/>
                </a:solidFill>
                <a:effectLst>
                  <a:glow rad="101600">
                    <a:srgbClr val="FF66FF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দু’টি দেখ এবং চিন্তা করে বল   </a:t>
            </a:r>
            <a:endParaRPr lang="en-US" sz="3200" b="1" dirty="0">
              <a:solidFill>
                <a:schemeClr val="tx1"/>
              </a:solidFill>
              <a:effectLst>
                <a:glow rad="101600">
                  <a:srgbClr val="FF66FF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34401" y="5375986"/>
            <a:ext cx="2386465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অশ্লীলতা</a:t>
            </a:r>
            <a:r>
              <a:rPr lang="bn-IN" sz="48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1693" y="5395650"/>
            <a:ext cx="2550708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শালীন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তা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4458147" y="5189372"/>
            <a:ext cx="3771453" cy="1135228"/>
          </a:xfrm>
          <a:prstGeom prst="left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খারাপ ?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45" y="1525863"/>
            <a:ext cx="5532143" cy="3535087"/>
          </a:xfrm>
          <a:prstGeom prst="rect">
            <a:avLst/>
          </a:prstGeom>
        </p:spPr>
      </p:pic>
      <p:pic>
        <p:nvPicPr>
          <p:cNvPr id="13" name="Picture 2" descr="C:\Users\Computer City\Pictures\Nature\FB_IMG_1491722349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5863"/>
            <a:ext cx="4318000" cy="37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6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b="1" smtClean="0">
                <a:latin typeface="NikoshBAN" pitchFamily="2" charset="0"/>
                <a:cs typeface="NikoshBAN" pitchFamily="2" charset="0"/>
              </a:rPr>
              <a:t>5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1"/>
          <p:cNvSpPr txBox="1">
            <a:spLocks/>
          </p:cNvSpPr>
          <p:nvPr/>
        </p:nvSpPr>
        <p:spPr bwMode="auto">
          <a:xfrm>
            <a:off x="1219200" y="6324601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65801E-158D-41B4-8890-E1D4913B6C8D}" type="datetime12">
              <a:rPr lang="bn-BD" b="1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2/12/2019 7:27 AM</a:t>
            </a:fld>
            <a:endParaRPr lang="en-US" b="1" smtClean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10261600" y="6324601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9pPr>
          </a:lstStyle>
          <a:p>
            <a:pPr eaLnBrk="1" hangingPunct="1"/>
            <a:fld id="{78C52D36-C1E2-478C-B6F1-CF3D6B0EE5E7}" type="slidenum">
              <a:rPr lang="en-US" b="1" smtClean="0"/>
              <a:pPr eaLnBrk="1" hangingPunct="1"/>
              <a:t>5</a:t>
            </a:fld>
            <a:endParaRPr lang="en-US" b="1"/>
          </a:p>
        </p:txBody>
      </p:sp>
      <p:sp>
        <p:nvSpPr>
          <p:cNvPr id="7" name="Rounded Rectangle 6"/>
          <p:cNvSpPr/>
          <p:nvPr/>
        </p:nvSpPr>
        <p:spPr>
          <a:xfrm>
            <a:off x="2832789" y="416256"/>
            <a:ext cx="7061200" cy="731644"/>
          </a:xfrm>
          <a:prstGeom prst="roundRect">
            <a:avLst/>
          </a:prstGeom>
          <a:pattFill prst="pct70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জকের পাঠের বিষয় 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96312" y="3314700"/>
            <a:ext cx="3836488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অশ্লীলতা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96147" y="44196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 -০৪ </a:t>
            </a:r>
          </a:p>
          <a:p>
            <a:pPr lvl="0"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  ১০ </a:t>
            </a:r>
          </a:p>
          <a:p>
            <a:pPr lvl="0"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পৃষ্ঠা  ৯১ - ৯২  </a:t>
            </a:r>
          </a:p>
        </p:txBody>
      </p:sp>
      <p:pic>
        <p:nvPicPr>
          <p:cNvPr id="1026" name="Picture 2" descr="C:\Users\Computer City\Pictures\COMANTS IMAJE\22196139_1994422027239908_3617743426844357332_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 t="2294" r="47807" b="-2294"/>
          <a:stretch/>
        </p:blipFill>
        <p:spPr bwMode="auto">
          <a:xfrm>
            <a:off x="3270995" y="1451607"/>
            <a:ext cx="2215405" cy="191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puter City\Pictures\COMANTS IMAJE\256474_3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42" y="1483561"/>
            <a:ext cx="2286548" cy="176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mputer City\Pictures\COMANTS IMAJE\22045800_444517189276527_4629813451385067940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 b="6143"/>
          <a:stretch/>
        </p:blipFill>
        <p:spPr bwMode="auto">
          <a:xfrm>
            <a:off x="5525457" y="1451606"/>
            <a:ext cx="2237379" cy="18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সোমবার, 2 ডিসেম্বর, 2019</a:t>
            </a:fld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728" y="2923755"/>
            <a:ext cx="11142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অশ্লীলতার পরিচিতি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অশ্লীলতার কুফল সমুহ ব্যাখ্যা করতে পারবে 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সমাজ থেকে অশ্লীলতা প্রতিকারের উপায় সমুহ বর্ণনা করতেপারবে 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447" y="2133601"/>
            <a:ext cx="6390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800" b="1" dirty="0" smtClean="0"/>
              <a:t>…</a:t>
            </a:r>
            <a:endParaRPr lang="bn-BD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064000" y="304800"/>
            <a:ext cx="35560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2 ডিসেম্বর, 2019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389" y="548496"/>
            <a:ext cx="232368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অশ্লীলতা অর্থ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5987" y="4154032"/>
            <a:ext cx="3742813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নির্লজ এবং কুরুচিপূর্ণ  বাক্য,আচরণ ওকাজ যা প্রকাশ্যে ধৃষ্টতা সহকারে করা হয় তাকে অশ্লীলতা বলা হয় ।</a:t>
            </a:r>
            <a:endParaRPr lang="bn-BD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613" y="2967336"/>
            <a:ext cx="132760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পরিভাষায়--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008488" y="95537"/>
            <a:ext cx="4627512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অশ্লীলতার পরিচিতি 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001" y="2721114"/>
            <a:ext cx="93449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অশ্লীলতা অর্থ জঘন্যতা, কদর্যতা, অভদ্রতা ও যৌন বিষয়ক কুৎসিত আচরণ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43" y="4267201"/>
            <a:ext cx="2810387" cy="233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267201"/>
            <a:ext cx="2917129" cy="2348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5"/>
          <a:stretch/>
        </p:blipFill>
        <p:spPr>
          <a:xfrm>
            <a:off x="2876565" y="762001"/>
            <a:ext cx="2867843" cy="1930991"/>
          </a:xfrm>
          <a:prstGeom prst="rect">
            <a:avLst/>
          </a:prstGeom>
        </p:spPr>
      </p:pic>
      <p:pic>
        <p:nvPicPr>
          <p:cNvPr id="16" name="Picture 4" descr="C:\Users\Computer City\Pictures\BLOK POST\10003912_296726847203885_7942224614249391355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08" y="790123"/>
            <a:ext cx="2392517" cy="19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Computer City\Pictures\COMANTS IMAJE\22196139_1994422027239908_3617743426844357332_n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 t="2294" r="47807" b="-2294"/>
          <a:stretch/>
        </p:blipFill>
        <p:spPr bwMode="auto">
          <a:xfrm>
            <a:off x="6084529" y="4235196"/>
            <a:ext cx="2215405" cy="23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Computer City\Pictures\COMANTS IMAJE\t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01" y="761999"/>
            <a:ext cx="3861700" cy="19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2 ডিসেম্বর, 2019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08488" y="95537"/>
            <a:ext cx="5440312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আল্লাহতায়ালার বাণী-- 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Computer City\Pictures\uploading\20171003_1018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44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3" t="26823" r="213" b="46386"/>
          <a:stretch/>
        </p:blipFill>
        <p:spPr bwMode="auto">
          <a:xfrm>
            <a:off x="1823773" y="1586530"/>
            <a:ext cx="8521512" cy="8518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9730" y="2366428"/>
            <a:ext cx="10769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SzPct val="80000"/>
              <a:buFont typeface="Wingdings" pitchFamily="2" charset="2"/>
              <a:buChar char="q"/>
            </a:pP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বলুন আমার প্রতিপালক নিষিদ্ধ করেছেন প্রকাশ্য ও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গোপন অশ্লীলতা”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(সূরা আল আরাফ ৩৩)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3694094"/>
            <a:ext cx="10859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  <a:buFont typeface="Wingdings" pitchFamily="2" charset="2"/>
              <a:buChar char="q"/>
            </a:pP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প্রকাশ্য কিংবা গোপন অশ্লীল আচরণের নিকটে ও যেওনা” । 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(সূরা আল আন আম  ১৫১ 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865" y="5003632"/>
            <a:ext cx="11379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  <a:buFont typeface="Wingdings" pitchFamily="2" charset="2"/>
              <a:buChar char="q"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“তারাই মুমিন যারা গুরুতর পাপ ও অশ্লীল কার্যথেকে বিরত থাকে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 । (সূরা আশ-শুরা ৩৭)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203201" y="228601"/>
            <a:ext cx="186220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10126600" y="228601"/>
            <a:ext cx="186220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111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সোমবার, 2 ডিসেম্বর, 2019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7573" y="152400"/>
            <a:ext cx="5170027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রাসুল সাঃ এর বাণী-- 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Computer City\Pictures\uploading\20171003_101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brightnessContrast bright="62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1" t="35395" r="4435" b="40784"/>
          <a:stretch/>
        </p:blipFill>
        <p:spPr bwMode="auto">
          <a:xfrm>
            <a:off x="2349908" y="1828801"/>
            <a:ext cx="7567563" cy="784123"/>
          </a:xfrm>
          <a:prstGeom prst="rect">
            <a:avLst/>
          </a:prstGeom>
          <a:noFill/>
          <a:ln>
            <a:solidFill>
              <a:schemeClr val="bg2">
                <a:lumMod val="75000"/>
                <a:alpha val="77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220" y="2870776"/>
            <a:ext cx="1158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  <a:buFont typeface="Wingdings" pitchFamily="2" charset="2"/>
              <a:buChar char="q"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“প্রত্যেক অশ্লীল আচরণ কারীর জন্য জান্নাত হারাম” 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(কানযুল উম্মাল)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329" y="4239283"/>
            <a:ext cx="1107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  <a:buFont typeface="Wingdings" pitchFamily="2" charset="2"/>
              <a:buChar char="q"/>
            </a:pP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“যারমধ্যে অশ্লীলতা আছে , তা  তাকে ত্রুটিযুক্ত করে ।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যার মধ্যে লজ্জাশীলতা আছে , তাকে সৌন্দর্যমন্ডিত করে” 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(তিরমিযি)</a:t>
            </a:r>
          </a:p>
        </p:txBody>
      </p:sp>
      <p:pic>
        <p:nvPicPr>
          <p:cNvPr id="10" name="Picture 2" descr="C:\Users\TSS\Desktop\Picture\bukari_tawheed_pub-229x19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r="10949"/>
          <a:stretch/>
        </p:blipFill>
        <p:spPr bwMode="auto">
          <a:xfrm>
            <a:off x="258538" y="304800"/>
            <a:ext cx="2179863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omputer City\Pictures\sahih-muslim-part-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0" t="5478" r="7183" b="17360"/>
          <a:stretch/>
        </p:blipFill>
        <p:spPr bwMode="auto">
          <a:xfrm>
            <a:off x="10127107" y="353963"/>
            <a:ext cx="176009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4111</TotalTime>
  <Words>1000</Words>
  <Application>Microsoft Office PowerPoint</Application>
  <PresentationFormat>Custom</PresentationFormat>
  <Paragraphs>177</Paragraphs>
  <Slides>21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363</cp:revision>
  <dcterms:created xsi:type="dcterms:W3CDTF">2013-12-14T06:41:16Z</dcterms:created>
  <dcterms:modified xsi:type="dcterms:W3CDTF">2019-12-03T00:58:34Z</dcterms:modified>
</cp:coreProperties>
</file>