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93" r:id="rId2"/>
    <p:sldId id="292" r:id="rId3"/>
    <p:sldId id="268" r:id="rId4"/>
    <p:sldId id="271" r:id="rId5"/>
    <p:sldId id="264" r:id="rId6"/>
    <p:sldId id="262" r:id="rId7"/>
    <p:sldId id="266" r:id="rId8"/>
    <p:sldId id="267" r:id="rId9"/>
    <p:sldId id="273" r:id="rId10"/>
    <p:sldId id="285" r:id="rId11"/>
    <p:sldId id="275" r:id="rId12"/>
    <p:sldId id="277" r:id="rId13"/>
    <p:sldId id="278" r:id="rId14"/>
    <p:sldId id="281" r:id="rId15"/>
    <p:sldId id="286" r:id="rId16"/>
    <p:sldId id="291" r:id="rId17"/>
    <p:sldId id="287" r:id="rId18"/>
    <p:sldId id="28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115F0-FD92-47AD-90BD-42054CED3BC0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9DF205-0A36-42EB-ACCD-97CD78F92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502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F1E60-DE10-4F3A-BF97-DDD523E02F4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22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947040" y="6292271"/>
            <a:ext cx="7413675" cy="400110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রফিকুল ইসলাম, শিক্ষক  জনার কেঁওচিয়া আদর্শ উচ্চ বিদ্যালয়। সাতকানিয়া,চট্টগ্রাম ।</a:t>
            </a:r>
            <a:endParaRPr lang="en-US" sz="2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ruler.gi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773564" y="3310895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 descr="flowerruler.gi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3126594" y="3230419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 descr="flowerruler.gi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323" y="-8904"/>
            <a:ext cx="8869678" cy="253400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9" name="Picture 8" descr="flowerruler.gi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6681330"/>
            <a:ext cx="9002956" cy="160969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1.wmf"/><Relationship Id="rId4" Type="http://schemas.openxmlformats.org/officeDocument/2006/relationships/image" Target="../media/image33.jpeg"/><Relationship Id="rId9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3.jpe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15.wmf"/><Relationship Id="rId4" Type="http://schemas.openxmlformats.org/officeDocument/2006/relationships/image" Target="../media/image17.jpeg"/><Relationship Id="rId9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352800"/>
            <a:ext cx="8610600" cy="193899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 smtClean="0">
                <a:solidFill>
                  <a:srgbClr val="002060"/>
                </a:solidFill>
              </a:rPr>
              <a:t>JANAR KEOCHIA ADARSHA  HIGH  ONLINE SCHOOL</a:t>
            </a:r>
            <a:endParaRPr lang="en-US" sz="6000" b="1" i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ctg\Pictures\লগো ফাইল\1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29491"/>
            <a:ext cx="28194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33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omputer City\Pictures\New folder (7)\20180407_12213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73" t="9453" r="8400"/>
          <a:stretch/>
        </p:blipFill>
        <p:spPr bwMode="auto">
          <a:xfrm>
            <a:off x="6019800" y="2209800"/>
            <a:ext cx="2819400" cy="23288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24200" y="304800"/>
            <a:ext cx="2971800" cy="769441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4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182" y="3691165"/>
            <a:ext cx="561801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তাওহিদে</a:t>
            </a:r>
            <a:r>
              <a:rPr lang="bn-IN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বিশ্বাসের  চারটি সুফল লেখ ।</a:t>
            </a:r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61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228600"/>
            <a:ext cx="30877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তাওহিদের </a:t>
            </a:r>
            <a:r>
              <a:rPr lang="bn-BD" sz="4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9487" y="900901"/>
            <a:ext cx="5206875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তাওহিদে বিশ্বাস দ্বারা মানুষের মধ্যে  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bn-BD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4075" y="1499017"/>
            <a:ext cx="3124200" cy="20817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304801" y="1857765"/>
            <a:ext cx="2133600" cy="138499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কৃতজ্ঞতা প্রকাশের সুযোগ </a:t>
            </a:r>
          </a:p>
        </p:txBody>
      </p:sp>
      <p:pic>
        <p:nvPicPr>
          <p:cNvPr id="6" name="Picture 3" descr="C:\Users\Computer City\Pictures\ইসলামি কালিওগ্রাফি\20170511_22591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6533" y="1519799"/>
            <a:ext cx="2996760" cy="20609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04800" y="4419600"/>
            <a:ext cx="3686311" cy="107721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মানুষকে আত্বসচেতন ও আত্বমর্যাদাবান করে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4125" y="4224453"/>
            <a:ext cx="2158875" cy="18410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95" r="3889"/>
          <a:stretch/>
        </p:blipFill>
        <p:spPr>
          <a:xfrm>
            <a:off x="3919404" y="4267200"/>
            <a:ext cx="2472987" cy="17328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04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4187" y="763679"/>
            <a:ext cx="2780413" cy="20557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521" y="750768"/>
            <a:ext cx="2336800" cy="21319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28600" y="925629"/>
            <a:ext cx="3128550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সমাজে ঐক্য ও ভ্রাতৃত্ব সৃষ্টি হয়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0" y="3725547"/>
            <a:ext cx="3117261" cy="19617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228600" y="4038600"/>
            <a:ext cx="2514600" cy="13849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মানুষকে ইবাদাত ও সৎ কর্মে উৎসাহিত করে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3200" y="3725547"/>
            <a:ext cx="2955684" cy="18818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0718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2467" y="664448"/>
            <a:ext cx="2198986" cy="20025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1811" y="615335"/>
            <a:ext cx="2424666" cy="2133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70162" y="730268"/>
            <a:ext cx="2996278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অসৎ ও অশ্লীল কাজ থেকে বিরত থাকে </a:t>
            </a:r>
          </a:p>
        </p:txBody>
      </p:sp>
      <p:sp>
        <p:nvSpPr>
          <p:cNvPr id="7" name="Rectangle 6"/>
          <p:cNvSpPr/>
          <p:nvPr/>
        </p:nvSpPr>
        <p:spPr>
          <a:xfrm>
            <a:off x="346363" y="3808691"/>
            <a:ext cx="2701637" cy="156966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পরকালীন সফলতা লাভ করে </a:t>
            </a:r>
          </a:p>
        </p:txBody>
      </p:sp>
      <p:sp>
        <p:nvSpPr>
          <p:cNvPr id="8" name="Rectangle 7"/>
          <p:cNvSpPr/>
          <p:nvPr/>
        </p:nvSpPr>
        <p:spPr>
          <a:xfrm>
            <a:off x="-203199" y="1082174"/>
            <a:ext cx="36105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endParaRPr lang="bn-BD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2" descr="C:\Users\Computer City\Pictures\Nature\13509113_655040141312779_7584909791050418697_n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7401" y="3292495"/>
            <a:ext cx="2597679" cy="158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600" y="3292495"/>
            <a:ext cx="2458339" cy="1551849"/>
          </a:xfrm>
          <a:prstGeom prst="rect">
            <a:avLst/>
          </a:prstGeom>
        </p:spPr>
      </p:pic>
      <p:pic>
        <p:nvPicPr>
          <p:cNvPr id="11" name="Picture 3" descr="C:\Users\Computer City\Pictures\Nature\13325464_649150725235054_1714745865036662001_n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7401" y="4754996"/>
            <a:ext cx="2643399" cy="151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Computer City\Pictures\Landscapes\17362434_1742152306095422_1901785092328941487_n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4844345"/>
            <a:ext cx="2529077" cy="142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4421564" y="3987867"/>
            <a:ext cx="269977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96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জান্নাত</a:t>
            </a:r>
            <a:endParaRPr lang="en-US" sz="96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66440" y="3231264"/>
            <a:ext cx="5204541" cy="3039446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594655" y="3834656"/>
            <a:ext cx="20241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2400" b="1" dirty="0">
                <a:latin typeface="NikoshBAN" pitchFamily="2" charset="0"/>
                <a:cs typeface="NikoshBAN" pitchFamily="2" charset="0"/>
              </a:rPr>
              <a:t>এখন আমরা তাওহিদের ভিডিও গান দেখব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4724400" y="3419475"/>
            <a:ext cx="3764661" cy="2030693"/>
          </a:xfrm>
          <a:prstGeom prst="downArrow">
            <a:avLst/>
          </a:prstGeom>
          <a:noFill/>
          <a:ln w="762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Object 17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8744583"/>
              </p:ext>
            </p:extLst>
          </p:nvPr>
        </p:nvGraphicFramePr>
        <p:xfrm>
          <a:off x="6149530" y="5629275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Packager Shell Object" showAsIcon="1" r:id="rId9" imgW="914400" imgH="771480" progId="Package">
                  <p:embed/>
                </p:oleObj>
              </mc:Choice>
              <mc:Fallback>
                <p:oleObj name="Packager Shell Object" showAsIcon="1" r:id="rId9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149530" y="5629275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942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3" grpId="0"/>
      <p:bldP spid="13" grpId="1"/>
      <p:bldP spid="14" grpId="0" animBg="1"/>
      <p:bldP spid="14" grpId="1" animBg="1"/>
      <p:bldP spid="16" grpId="0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4800600"/>
            <a:ext cx="7592291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তাওহিদের প্রভাব গুলো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পাঁচটি বাক্যে লিখ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55656" y="377279"/>
            <a:ext cx="2252540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bn-BD" sz="4400" b="1" dirty="0"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394" r="13131"/>
          <a:stretch/>
        </p:blipFill>
        <p:spPr>
          <a:xfrm>
            <a:off x="1627909" y="1738961"/>
            <a:ext cx="2743200" cy="23271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684" b="25052"/>
          <a:stretch/>
        </p:blipFill>
        <p:spPr>
          <a:xfrm>
            <a:off x="4768071" y="1752815"/>
            <a:ext cx="2851929" cy="23132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750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6534" y="326763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76333" y="251762"/>
            <a:ext cx="1514467" cy="703500"/>
          </a:xfrm>
          <a:prstGeom prst="rect">
            <a:avLst/>
          </a:prstGeom>
          <a:noFill/>
        </p:spPr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8400" y="1377775"/>
            <a:ext cx="259221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48400" y="1323966"/>
            <a:ext cx="2592215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2882" y="2128420"/>
            <a:ext cx="3022319" cy="55705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আত্বপ্রবঞ্চনা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11259" y="2122427"/>
            <a:ext cx="2784942" cy="5034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উদার দৃষ্টিভঙ্গি 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2883" y="2920889"/>
            <a:ext cx="3022318" cy="55705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ইমানি চেতনা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25479" y="2920889"/>
            <a:ext cx="2770721" cy="54961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আত্বকেন্দ্রেকিকতা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48400" y="1377776"/>
            <a:ext cx="259221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48400" y="1377776"/>
            <a:ext cx="259221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3414" y="566776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6451411" y="4304129"/>
            <a:ext cx="2367433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73181" y="4297879"/>
            <a:ext cx="2367433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660" y="3664047"/>
            <a:ext cx="8174116" cy="549611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IN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</a:t>
            </a:r>
            <a:r>
              <a:rPr lang="bn-BD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 তাওহিদে বিশ্বাস জীবনের কোন ক্ষেত্রে মুক্তি ও সফলতা লাভ হয় </a:t>
            </a:r>
            <a:r>
              <a:rPr lang="en-US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0295" y="4585244"/>
            <a:ext cx="1987261" cy="557051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রাজনৈতিক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54263" y="4800599"/>
            <a:ext cx="2336330" cy="503445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 ক্ষেত্রে </a:t>
            </a:r>
            <a:endParaRPr lang="en-US" sz="27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4582" y="5839415"/>
            <a:ext cx="2002976" cy="503445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গ.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ধর্মীয় 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19182" y="5866487"/>
            <a:ext cx="2303738" cy="557051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সামাজিক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73181" y="4297054"/>
            <a:ext cx="2367434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73181" y="4297054"/>
            <a:ext cx="228600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5829" y="1323966"/>
            <a:ext cx="5630541" cy="611167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</a:t>
            </a:r>
            <a:r>
              <a:rPr lang="en-US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BD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তাওহিদে বিশ্বাসের ফলে সৃষ্টি হয় </a:t>
            </a:r>
            <a:r>
              <a:rPr lang="bn-IN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।।</a:t>
            </a:r>
            <a:r>
              <a:rPr lang="bn-BD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75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7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6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8" grpId="0" animBg="1"/>
      <p:bldP spid="9" grpId="0" animBg="1"/>
      <p:bldP spid="10" grpId="0" animBg="1"/>
      <p:bldP spid="14" grpId="0" animBg="1"/>
      <p:bldP spid="15" grpId="0" animBg="1"/>
      <p:bldP spid="17" grpId="0" animBg="1"/>
      <p:bldP spid="18" grpId="0" animBg="1"/>
      <p:bldP spid="18" grpId="1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401" y="3267631"/>
            <a:ext cx="81160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07249" y="251763"/>
            <a:ext cx="2876194" cy="967511"/>
          </a:xfrm>
          <a:prstGeom prst="rect">
            <a:avLst/>
          </a:prstGeom>
          <a:noFill/>
        </p:spPr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5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57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7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83443" y="700862"/>
            <a:ext cx="5426760" cy="615689"/>
          </a:xfrm>
          <a:prstGeom prst="rect">
            <a:avLst/>
          </a:prstGeom>
          <a:noFill/>
          <a:ln>
            <a:noFill/>
          </a:ln>
        </p:spPr>
        <p:txBody>
          <a:bodyPr wrap="square" lIns="87097" tIns="43548" rIns="87097" bIns="43548" rtlCol="0">
            <a:spAutoFit/>
          </a:bodyPr>
          <a:lstStyle/>
          <a:p>
            <a:r>
              <a:rPr lang="bn-BD" sz="3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সঠিক উত্তরটি চিহ্নিত করে বোর্ডে লেখ  </a:t>
            </a:r>
            <a:endParaRPr lang="en-US" sz="3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58456" y="2097959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0422" y="2104488"/>
            <a:ext cx="2397093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2162" y="2128420"/>
            <a:ext cx="2887012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আন-নিসা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83444" y="2122426"/>
            <a:ext cx="2506138" cy="4397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3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সূরা আশ-শূরা </a:t>
            </a:r>
            <a:endParaRPr lang="en-US" sz="23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2162" y="3003174"/>
            <a:ext cx="2887013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সূরা আম্বিয়া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4110" y="3003174"/>
            <a:ext cx="2506138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সূরা আলবাকারা</a:t>
            </a:r>
            <a:endParaRPr lang="en-US" sz="2700" b="1" dirty="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 rot="16200000">
            <a:off x="7138892" y="4836577"/>
            <a:ext cx="738664" cy="2406821"/>
            <a:chOff x="7986723" y="2134145"/>
            <a:chExt cx="984830" cy="3209095"/>
          </a:xfrm>
        </p:grpSpPr>
        <p:sp>
          <p:nvSpPr>
            <p:cNvPr id="17" name="TextBox 16"/>
            <p:cNvSpPr txBox="1"/>
            <p:nvPr/>
          </p:nvSpPr>
          <p:spPr>
            <a:xfrm rot="5400000">
              <a:off x="6918668" y="3246280"/>
              <a:ext cx="3120940" cy="9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◊ ক্লিক করে </a:t>
              </a:r>
            </a:p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সঠিক উত্তর  জানতে হবে ।</a:t>
              </a:r>
              <a:endParaRPr lang="en-US" sz="21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8087088" y="2134145"/>
              <a:ext cx="15151" cy="3209095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6446492" y="2102114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70422" y="2090544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561" y="5667761"/>
            <a:ext cx="81160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6339725" y="4419855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49373" y="4407453"/>
            <a:ext cx="2397093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4074" y="3664046"/>
            <a:ext cx="8560347" cy="557051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 </a:t>
            </a:r>
            <a:r>
              <a:rPr lang="bn-BD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bn-BD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তাওহিদে বিশ্বাসী মানুষ কীসের প্রতি অনুপ্রাণিত হন ?</a:t>
            </a:r>
            <a:endParaRPr lang="en-US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62162" y="4585244"/>
            <a:ext cx="2540097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দান করা 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91253" y="4592815"/>
            <a:ext cx="2392051" cy="4397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3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সৎকর্মে </a:t>
            </a:r>
            <a:endParaRPr lang="en-US" sz="23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3436" y="5569727"/>
            <a:ext cx="2563667" cy="4397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3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3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রাত্রি জাগরণ  </a:t>
            </a:r>
            <a:endParaRPr lang="en-US" sz="2300" b="1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15697" y="5534035"/>
            <a:ext cx="2462805" cy="4397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3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3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জিহাদে </a:t>
            </a:r>
            <a:endParaRPr lang="en-US" sz="2300" b="1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53465" y="4424843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360149" y="4407453"/>
            <a:ext cx="2395965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4370" y="1323965"/>
            <a:ext cx="8490051" cy="51883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‘কোনো কিছু তার সদৃশ নয়’। আয়াতটি কোন সূরার  অন্তর্গত ?</a:t>
            </a:r>
          </a:p>
        </p:txBody>
      </p:sp>
    </p:spTree>
    <p:extLst>
      <p:ext uri="{BB962C8B-B14F-4D97-AF65-F5344CB8AC3E}">
        <p14:creationId xmlns:p14="http://schemas.microsoft.com/office/powerpoint/2010/main" val="81946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7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6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" t="3907" r="6511"/>
          <a:stretch/>
        </p:blipFill>
        <p:spPr>
          <a:xfrm>
            <a:off x="304800" y="304800"/>
            <a:ext cx="8534400" cy="6307289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381000" y="5105400"/>
            <a:ext cx="8458200" cy="9905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তাওহিদে 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বিশ্বাস দ্বারা আল্লাহর সন্তুষ্টি অর্জনের জন্য আমাদের করণীয় সমুহ খাতায় লিখে আনবে।</a:t>
            </a:r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1"/>
          <p:cNvSpPr>
            <a:spLocks noChangeArrowheads="1"/>
          </p:cNvSpPr>
          <p:nvPr/>
        </p:nvSpPr>
        <p:spPr bwMode="auto">
          <a:xfrm>
            <a:off x="2724054" y="304800"/>
            <a:ext cx="3591981" cy="1021556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B6DCDF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172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3" t="-744" r="13553" b="744"/>
          <a:stretch/>
        </p:blipFill>
        <p:spPr>
          <a:xfrm>
            <a:off x="304800" y="262240"/>
            <a:ext cx="8458200" cy="63920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7828" y="3048000"/>
            <a:ext cx="759214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115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সকলকে ধন্যবাদ</a:t>
            </a:r>
            <a:endParaRPr lang="en-US" sz="40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41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47040" y="6292271"/>
            <a:ext cx="7413675" cy="400110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রফিকুল ইসলাম, শিক্ষক  জনার কেঁওচিয়া আদর্শ উচ্চ বিদ্যালয়। সাতকানিয়া,চট্টগ্রাম ।</a:t>
            </a:r>
            <a:endParaRPr lang="en-US" sz="2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rule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773564" y="3310895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 descr="flowerrule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3126594" y="3230419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 descr="flowerrule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323" y="-8904"/>
            <a:ext cx="8869678" cy="253400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9" name="Picture 8" descr="flowerrule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6681330"/>
            <a:ext cx="9002956" cy="160969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1" name="Rectangle 10"/>
          <p:cNvSpPr/>
          <p:nvPr/>
        </p:nvSpPr>
        <p:spPr>
          <a:xfrm>
            <a:off x="796798" y="2865090"/>
            <a:ext cx="2708402" cy="31547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19900" b="1" dirty="0" err="1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</a:t>
            </a:r>
            <a:endParaRPr lang="en-US" sz="32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82130" y="2834580"/>
            <a:ext cx="1361270" cy="31547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199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endParaRPr lang="en-US" sz="32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25840" y="2865090"/>
            <a:ext cx="1622560" cy="31547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199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</a:t>
            </a:r>
            <a:endParaRPr lang="en-US" sz="32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81278" y="2865090"/>
            <a:ext cx="1495922" cy="315471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19900" b="1" dirty="0">
                <a:ln w="11430"/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3200" b="1" dirty="0">
              <a:ln w="11430"/>
              <a:solidFill>
                <a:srgbClr val="0099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41"/>
          <a:stretch/>
        </p:blipFill>
        <p:spPr>
          <a:xfrm>
            <a:off x="3051913" y="659686"/>
            <a:ext cx="2891687" cy="2732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79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7124" y="1534602"/>
            <a:ext cx="3436284" cy="40937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0" y="4580975"/>
            <a:ext cx="2043332" cy="523220"/>
          </a:xfrm>
          <a:prstGeom prst="rect">
            <a:avLst/>
          </a:prstGeom>
          <a:noFill/>
          <a:ln>
            <a:solidFill>
              <a:srgbClr val="FFC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সময়ঃ- ৫০ মিঃ</a:t>
            </a:r>
            <a:r>
              <a:rPr lang="bn-IN" sz="2800" b="1" dirty="0" smtClean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5C7D2911-63BC-467B-8DD0-B8385E4B0D1D}" type="datetime10">
              <a:rPr lang="bn-BD" b="1" smtClean="0">
                <a:latin typeface="NikoshBAN" pitchFamily="2" charset="0"/>
                <a:cs typeface="NikoshBAN" pitchFamily="2" charset="0"/>
              </a:rPr>
              <a:t>রবিবার, 9 আগস্ট, 2020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6C7F854-B571-47C3-B81D-C3C225D692F2}" type="slidenum">
              <a:rPr lang="en-US" b="1" smtClean="0">
                <a:latin typeface="NikoshBAN" pitchFamily="2" charset="0"/>
                <a:cs typeface="NikoshBAN" pitchFamily="2" charset="0"/>
              </a:rPr>
              <a:pPr/>
              <a:t>3</a:t>
            </a:fld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018689" y="326916"/>
            <a:ext cx="1776414" cy="58748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3001" y="1110916"/>
            <a:ext cx="4022558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3472083"/>
            <a:ext cx="4114800" cy="30469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en-US" sz="2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bn-BD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শিক্ষক  </a:t>
            </a:r>
            <a:endParaRPr lang="bn-BD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জনার কেঁওচিয়া আদর্শ </a:t>
            </a:r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সাতকানিয়া,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চট্টগ্রাম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আইডি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নং-০১০৫০০৭০১৮১</a:t>
            </a:r>
            <a:endParaRPr lang="bn-BD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মোবাইল-০১৮১৭-৭১৫৬৭৭</a:t>
            </a:r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	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>
                <a:latin typeface="NikoshBAN" panose="02000000000000000000" pitchFamily="2" charset="0"/>
                <a:cs typeface="NikoshBAN" panose="02000000000000000000" pitchFamily="2" charset="0"/>
              </a:rPr>
              <a:t>E-mail-</a:t>
            </a:r>
            <a:r>
              <a:rPr lang="bn-BD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atin typeface="NikoshBAN" panose="02000000000000000000" pitchFamily="2" charset="0"/>
                <a:cs typeface="NikoshBAN" panose="02000000000000000000" pitchFamily="2" charset="0"/>
              </a:rPr>
              <a:t>rafiquljkahs</a:t>
            </a:r>
            <a:r>
              <a:rPr lang="bn-BD" b="1" dirty="0"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</a:p>
          <a:p>
            <a:pPr algn="ctr"/>
            <a:endParaRPr lang="bn-BD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84454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0675" y="1095586"/>
            <a:ext cx="4550862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736264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3033" y="1285373"/>
            <a:ext cx="1843567" cy="18435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1890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92"/>
          <a:stretch/>
        </p:blipFill>
        <p:spPr>
          <a:xfrm>
            <a:off x="491837" y="1676400"/>
            <a:ext cx="3851564" cy="2514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800" y="1635422"/>
            <a:ext cx="3746676" cy="25555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11703" y="381000"/>
            <a:ext cx="54809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চিন্তা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ব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ল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27231" y="5079132"/>
            <a:ext cx="507764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পূর্ব আকাশে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সুর্য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প্রতিদিন কে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উঠান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05824" y="5117812"/>
            <a:ext cx="4075154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 আকাশে </a:t>
            </a:r>
            <a:r>
              <a:rPr lang="bn-IN" sz="3200" b="1" dirty="0">
                <a:latin typeface="NikoshBAN" pitchFamily="2" charset="0"/>
                <a:cs typeface="NikoshBAN" pitchFamily="2" charset="0"/>
              </a:rPr>
              <a:t>মেঘ কে সৃষ্টি করেন ?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828800"/>
            <a:ext cx="4680857" cy="3276600"/>
          </a:xfrm>
          <a:prstGeom prst="rect">
            <a:avLst/>
          </a:prstGeom>
        </p:spPr>
      </p:pic>
      <p:sp>
        <p:nvSpPr>
          <p:cNvPr id="8" name="Down Arrow 7"/>
          <p:cNvSpPr/>
          <p:nvPr/>
        </p:nvSpPr>
        <p:spPr>
          <a:xfrm rot="5400000">
            <a:off x="6411190" y="1790701"/>
            <a:ext cx="1143000" cy="3505200"/>
          </a:xfrm>
          <a:prstGeom prst="downArrow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02979" y="3250913"/>
            <a:ext cx="29290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এই ঘরের মালিক কে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?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81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xit" presetSubtype="2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3" grpId="0" animBg="1"/>
      <p:bldP spid="3" grpId="1" animBg="1"/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236" y="332509"/>
            <a:ext cx="8534400" cy="5943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45481" y="3276600"/>
            <a:ext cx="35814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তাওহিদ</a:t>
            </a:r>
            <a:endParaRPr lang="en-US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 – ০১</a:t>
            </a:r>
          </a:p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  -  ০৪</a:t>
            </a:r>
          </a:p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পৃষ্ঠা –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563525"/>
            <a:ext cx="22012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 পাঠ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35791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26164" y="381000"/>
            <a:ext cx="2311400" cy="83099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344911" y="1661408"/>
            <a:ext cx="27943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b="1" u="sng" dirty="0">
                <a:latin typeface="NikoshBAN" pitchFamily="2" charset="0"/>
                <a:cs typeface="NikoshBAN" pitchFamily="2" charset="0"/>
              </a:rPr>
              <a:t>এ পাঠ শেষে শিক্ষার্থীরা-</a:t>
            </a:r>
          </a:p>
        </p:txBody>
      </p:sp>
      <p:sp>
        <p:nvSpPr>
          <p:cNvPr id="4" name="Rectangle 3"/>
          <p:cNvSpPr/>
          <p:nvPr/>
        </p:nvSpPr>
        <p:spPr>
          <a:xfrm>
            <a:off x="331801" y="2471191"/>
            <a:ext cx="751679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তাওহি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দের পরিচিতি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বলতে পারবে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914400" indent="-914400">
              <a:buFont typeface="+mj-lt"/>
              <a:buAutoNum type="arabicPeriod"/>
            </a:pP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তাওহিদের গুরুত্ব ব্যাখ্যা করতে পারবে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তাওহিদের বিশ্বাসের প্রভাব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পারবে 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572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9000" y="254215"/>
            <a:ext cx="299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তাওহিদের পরিচিতি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5582" y="914400"/>
            <a:ext cx="2704587" cy="58477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bn-BD" sz="3200" b="1" dirty="0">
                <a:latin typeface="NikoshBAN" pitchFamily="2" charset="0"/>
                <a:cs typeface="NikoshBAN" pitchFamily="2" charset="0"/>
              </a:rPr>
              <a:t>তাওহিদ শব্দের অর্থ 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6423731" y="1752600"/>
            <a:ext cx="1435009" cy="58477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একত্ববাদ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8333"/>
          <a:stretch/>
        </p:blipFill>
        <p:spPr>
          <a:xfrm>
            <a:off x="4202464" y="900545"/>
            <a:ext cx="1283935" cy="192590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16279" y="2262175"/>
            <a:ext cx="1874231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bn-BD" sz="3600" b="1" dirty="0">
                <a:latin typeface="NikoshBAN" pitchFamily="2" charset="0"/>
                <a:cs typeface="NikoshBAN" pitchFamily="2" charset="0"/>
              </a:rPr>
              <a:t>পরিভাষায়- </a:t>
            </a:r>
            <a:endParaRPr lang="en-US" sz="3600" dirty="0"/>
          </a:p>
        </p:txBody>
      </p:sp>
      <p:sp>
        <p:nvSpPr>
          <p:cNvPr id="8" name="Rectangle 7"/>
          <p:cNvSpPr/>
          <p:nvPr/>
        </p:nvSpPr>
        <p:spPr>
          <a:xfrm>
            <a:off x="325582" y="5105400"/>
            <a:ext cx="8513617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আল্লাহ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তায়ালাকে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এক ও অদ্বিতীয় সত্ত্বা হিসেবে বিশ্বাস করাকে তাওহিদ বলা হয় 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2087" y="3000569"/>
            <a:ext cx="1951562" cy="20402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699" t="12465" r="16483" b="20364"/>
          <a:stretch/>
        </p:blipFill>
        <p:spPr>
          <a:xfrm>
            <a:off x="5166963" y="3090991"/>
            <a:ext cx="1932709" cy="185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4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67652" y="152400"/>
            <a:ext cx="29770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তাওহিদের </a:t>
            </a:r>
            <a:r>
              <a:rPr lang="bn-BD" sz="4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endParaRPr lang="en-US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7076" y="1468260"/>
            <a:ext cx="8594469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571500" indent="-571500" algn="ctr">
              <a:buFont typeface="Wingdings" pitchFamily="2" charset="2"/>
              <a:buChar char="q"/>
            </a:pP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ইমানের সর্বপ্রথম ও সর্বপ্রধান বিষয় হল তাওহিদ যেমন--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690674"/>
            <a:ext cx="7162800" cy="13479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7519" y="4343400"/>
            <a:ext cx="76658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কালেমা তায়্যিবার প্রথম অংশ হল তাওহিদের স্বীকৃতি </a:t>
            </a:r>
          </a:p>
        </p:txBody>
      </p:sp>
    </p:spTree>
    <p:extLst>
      <p:ext uri="{BB962C8B-B14F-4D97-AF65-F5344CB8AC3E}">
        <p14:creationId xmlns:p14="http://schemas.microsoft.com/office/powerpoint/2010/main" val="321247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Computer City\Pictures\ইসলামি কালিওগ্রাফি\nabi adam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8960" y="3491933"/>
            <a:ext cx="1173480" cy="191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Computer City\Pictures\ইসলামি কালিওগ্রাফি\320044_233489776708860_100001435196398_684071_634603602_n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0" y="3405948"/>
            <a:ext cx="1600200" cy="200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Computer City\Pictures\BLOK POST\th-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4949" y="3491933"/>
            <a:ext cx="1764011" cy="191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Computer City\Pictures\BLOK POST\maxresdefault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3443185"/>
            <a:ext cx="1676400" cy="196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04800" y="3443186"/>
            <a:ext cx="2096197" cy="13849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সকল নবী-রাসুলদের প্রধান মিশন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975" y="609600"/>
            <a:ext cx="2487662" cy="1905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4337744">
            <a:off x="7035649" y="1647845"/>
            <a:ext cx="852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ইসলাম</a:t>
            </a:r>
            <a:endParaRPr lang="en-US" sz="20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2" descr="C:\Users\Computer City\Pictures\18619100_1503609549711844_410515727225716736_n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102" y="609600"/>
            <a:ext cx="3284186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Notched Right Arrow 11"/>
          <p:cNvSpPr/>
          <p:nvPr/>
        </p:nvSpPr>
        <p:spPr>
          <a:xfrm rot="10800000">
            <a:off x="4918150" y="1143000"/>
            <a:ext cx="838199" cy="995822"/>
          </a:xfrm>
          <a:prstGeom prst="notched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7803" y="1354990"/>
            <a:ext cx="17835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ইসলাম</a:t>
            </a:r>
            <a:endParaRPr lang="en-US" sz="2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2519" y="1385786"/>
            <a:ext cx="2949535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ইসলামের প্রবেশদ্বার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67000" y="3443186"/>
            <a:ext cx="6215440" cy="1967014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2819400" y="5365173"/>
            <a:ext cx="4248393" cy="1447800"/>
            <a:chOff x="2819400" y="5365173"/>
            <a:chExt cx="4248393" cy="1447800"/>
          </a:xfrm>
        </p:grpSpPr>
        <p:sp>
          <p:nvSpPr>
            <p:cNvPr id="2" name="Right Arrow 1"/>
            <p:cNvSpPr/>
            <p:nvPr/>
          </p:nvSpPr>
          <p:spPr>
            <a:xfrm>
              <a:off x="2819400" y="5365173"/>
              <a:ext cx="4248393" cy="1447800"/>
            </a:xfrm>
            <a:prstGeom prst="rightArrow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875724" y="5851359"/>
              <a:ext cx="383310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এখন</a:t>
              </a:r>
              <a:r>
                <a:rPr lang="en-US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আমরা</a:t>
              </a:r>
              <a:r>
                <a:rPr lang="en-US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তাওহিদের</a:t>
              </a:r>
              <a:r>
                <a:rPr lang="en-US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বিষয়</a:t>
              </a:r>
              <a:r>
                <a:rPr lang="en-US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ভিডিওটি</a:t>
              </a:r>
              <a:r>
                <a:rPr lang="en-US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দেখব</a:t>
              </a:r>
              <a:r>
                <a:rPr lang="en-US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2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bn-BD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aphicFrame>
        <p:nvGraphicFramePr>
          <p:cNvPr id="17" name="Object 16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2555678"/>
              </p:ext>
            </p:extLst>
          </p:nvPr>
        </p:nvGraphicFramePr>
        <p:xfrm>
          <a:off x="7141550" y="5814536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Packager Shell Object" showAsIcon="1" r:id="rId9" imgW="914400" imgH="771480" progId="Package">
                  <p:embed/>
                </p:oleObj>
              </mc:Choice>
              <mc:Fallback>
                <p:oleObj name="Packager Shell Object" showAsIcon="1" r:id="rId9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141550" y="5814536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845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2" grpId="0" animBg="1"/>
      <p:bldP spid="13" grpId="0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465</Words>
  <Application>Microsoft Office PowerPoint</Application>
  <PresentationFormat>On-screen Show (4:3)</PresentationFormat>
  <Paragraphs>104</Paragraphs>
  <Slides>18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Package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rafipul islam</dc:creator>
  <cp:lastModifiedBy>ctg</cp:lastModifiedBy>
  <cp:revision>58</cp:revision>
  <dcterms:created xsi:type="dcterms:W3CDTF">2006-08-16T00:00:00Z</dcterms:created>
  <dcterms:modified xsi:type="dcterms:W3CDTF">2020-08-09T08:06:43Z</dcterms:modified>
</cp:coreProperties>
</file>