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audio3.wav" ContentType="audio/wav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4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রিসালাতের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আগস্ট.,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রিসালাতের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আগস্ট.,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আগস্ট.,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রিসালাতের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আগস্ট.,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৫/৬ মিঃ সময়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৮/১০মিঃ  সময়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4526-0D78-427D-8064-3776C2A91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আগস্ট.,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রিসালাতের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আগস্ট.,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9320-A928-4D9E-9C6A-9EEC1BD4BD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9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6827-5DD8-485E-8C87-72E675664E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09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রিসালাতের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আগস্ট.,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8672D-B55B-4060-9B93-E2BA07F1C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42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রিসালাতের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আগস্ট.,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9F48FD-1674-4233-8583-D2273F41A5F5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02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054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74322" y="209986"/>
            <a:ext cx="11634814" cy="63908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jp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gif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05000"/>
            <a:ext cx="115824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অনুগ্রহপূর্বক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পাঠটি উপস্থাপনের পূর্বে  উল্লেখিত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প্রয়োজনবোধে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কলাকৌশল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1" y="457200"/>
            <a:ext cx="6324167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</a:t>
            </a:r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299200" cy="6096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কুরবানির ত্যাগের শিক্ষাসমুহ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798404"/>
            <a:ext cx="108712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তারা হালাল পশুর গলায় ছুরি চালিয়ে  এর রক্ত প্রভাহিত করে, যা কেয়ামত পর্যন্ত সামর্থবান সকল মুসলমানদের  পালন করা ওয়াজিব 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20" y="3055204"/>
            <a:ext cx="1092708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কুরবানি আল্লাহর নবি হযরত ইব্রাহিম (আঃ) এবং হযরত ইসমাইল (আঃ) এর অতুলনীয় ত্যাগের স্মৃতি বহন করে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ity\Pictures\BLOK POST\20664874_1625089400842723_671542590479421506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1213" y="361545"/>
            <a:ext cx="2304971" cy="27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uter City\Pictures\BLOK POST\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1" y="935807"/>
            <a:ext cx="3086100" cy="20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mputer City\Pictures\ইসলামি কালিওগ্রাফি\Kaba(0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96" y="1012967"/>
            <a:ext cx="2894841" cy="189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Computer City\Pictures\BLOK POST\sejarah-idul-adha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10246" r="4023" b="7377"/>
          <a:stretch/>
        </p:blipFill>
        <p:spPr bwMode="auto">
          <a:xfrm>
            <a:off x="2467016" y="3882788"/>
            <a:ext cx="384605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186" y="3908671"/>
            <a:ext cx="2950630" cy="19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78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41600" y="228600"/>
            <a:ext cx="6299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smtClean="0">
                <a:latin typeface="NikoshBAN" pitchFamily="2" charset="0"/>
                <a:cs typeface="NikoshBAN" pitchFamily="2" charset="0"/>
              </a:rPr>
              <a:t>কুরবানির ত্যাগের শিক্ষাসমুহ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3124201"/>
            <a:ext cx="118872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কে কত টাকা খরয করে পশু ক্রয় করেছে ,কার পশু কত মোটা তাজা ,কত সুন্দর আল্লাহ তা দেখতে চাননা , বরং তিনি দেখতে চান অন্তরে কতটুকু আল্লাহর ভালবাসা ও তাকওয়া আছে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00" y="4509196"/>
            <a:ext cx="4673600" cy="169277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আল্লাহ তায়ালা বলেন- ‘কখনো আল্লাহর নিকট পৌছায় না এগুলোর গোস্ত এবং  রক্ত বরং পৌছায় তোমাদের তাকওয়া’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- (সূরা আল-হাজ্জ -৩৭)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756667"/>
            <a:ext cx="3220720" cy="2147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7106"/>
            <a:ext cx="3327170" cy="2309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/>
          <a:stretch/>
        </p:blipFill>
        <p:spPr bwMode="auto">
          <a:xfrm>
            <a:off x="4978400" y="4267468"/>
            <a:ext cx="2133600" cy="2057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904876"/>
            <a:ext cx="4049019" cy="206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i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4174536"/>
            <a:ext cx="2438400" cy="2150064"/>
          </a:xfrm>
          <a:prstGeom prst="rect">
            <a:avLst/>
          </a:prstGeom>
        </p:spPr>
      </p:pic>
      <p:pic>
        <p:nvPicPr>
          <p:cNvPr id="2050" name="Picture 2" descr="C:\Users\Computer City\Pictures\ইসলামি কালিওগ্রাফি\20170511_2259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069" y="4174536"/>
            <a:ext cx="2127731" cy="21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61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299200" cy="6096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কুরবানির ত্যাগের শিক্ষাসমুহ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9436" y="4114801"/>
            <a:ext cx="411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ইত্যাদি জবেহ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বুঝায়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 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1" y="848380"/>
            <a:ext cx="229902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কুরবানি বলতে শুধু 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81404"/>
            <a:ext cx="301144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https://encrypted-tbn2.gstatic.com/images?q=tbn:ANd9GcTw6iXJ8X6bezA1S-UtTRBc9nDAy1WY9vn3psm_Lifh-M7mfzlYtM_ybx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48" y="1381404"/>
            <a:ext cx="2373353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মহি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50" y="1381404"/>
            <a:ext cx="2671551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comillarkagoj.com/admin/photo/133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21" y="1295400"/>
            <a:ext cx="3631380" cy="206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3429000"/>
            <a:ext cx="101600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গরু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024938" y="3480600"/>
            <a:ext cx="77617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ছাগল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931882" y="3459509"/>
            <a:ext cx="76976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দুম্বা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001983" y="3480600"/>
            <a:ext cx="95891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মহিষ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1" y="4934397"/>
            <a:ext cx="357336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বরং এর দ্বারা আল্লাহ তায়ালার সন্তুষ্টি অর্জন বুঝায়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73" y="4800601"/>
            <a:ext cx="2524011" cy="1774551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85" y="4773305"/>
            <a:ext cx="2437689" cy="16823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C:\Users\Computer City\Pictures\ইসলামি কালিওগ্রাফি\17457856_799917763492747_289746303459403787_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7"/>
          <a:stretch/>
        </p:blipFill>
        <p:spPr bwMode="auto">
          <a:xfrm>
            <a:off x="9122406" y="4800601"/>
            <a:ext cx="2797364" cy="16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04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6400" y="1129480"/>
            <a:ext cx="55880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1" indent="-457200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নিজের জানমালের চেয়ে আল্লাহর সন্তুষ্টি অর্জনের কাজই প্রাধান্য দেওয়া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1600" y="228600"/>
            <a:ext cx="6299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smtClean="0">
                <a:latin typeface="NikoshBAN" pitchFamily="2" charset="0"/>
                <a:cs typeface="NikoshBAN" pitchFamily="2" charset="0"/>
              </a:rPr>
              <a:t>কুরবানির ত্যাগের শিক্ষাসমুহ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" y="3479198"/>
            <a:ext cx="2725001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1" indent="-457200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আত্বত্যাগ ও আত্বসমর্পণ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486401"/>
            <a:ext cx="4165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1" indent="-457200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একে অপরের প্রতি সহানুভূতিশীল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ity\Pictures\ইসলামি কালিওগ্রাফি\19989215_149933945557651_78687397286915010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9" b="39261"/>
          <a:stretch/>
        </p:blipFill>
        <p:spPr bwMode="auto">
          <a:xfrm>
            <a:off x="7988073" y="685800"/>
            <a:ext cx="3068788" cy="260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r="48190" b="8609"/>
          <a:stretch>
            <a:fillRect/>
          </a:stretch>
        </p:blipFill>
        <p:spPr bwMode="auto">
          <a:xfrm>
            <a:off x="2826602" y="3071356"/>
            <a:ext cx="235196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81" y="3026302"/>
            <a:ext cx="2252780" cy="1990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6"/>
          <a:stretch/>
        </p:blipFill>
        <p:spPr bwMode="auto">
          <a:xfrm>
            <a:off x="5178567" y="3071355"/>
            <a:ext cx="2135116" cy="19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4"/>
          <a:stretch/>
        </p:blipFill>
        <p:spPr>
          <a:xfrm>
            <a:off x="3847510" y="5047664"/>
            <a:ext cx="2808663" cy="167578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C:\Users\Computer City\Pictures\ইসলামি কালিওগ্রাফি\15327256_435946623460717_5107097571598343854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0"/>
          <a:stretch/>
        </p:blipFill>
        <p:spPr bwMode="auto">
          <a:xfrm>
            <a:off x="7286387" y="3071355"/>
            <a:ext cx="2336800" cy="19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62" y="5047665"/>
            <a:ext cx="2718039" cy="15817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72" y="5008203"/>
            <a:ext cx="2663803" cy="15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12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41600" y="228600"/>
            <a:ext cx="6299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smtClean="0">
                <a:latin typeface="NikoshBAN" pitchFamily="2" charset="0"/>
                <a:cs typeface="NikoshBAN" pitchFamily="2" charset="0"/>
              </a:rPr>
              <a:t>কুরবানির ত্যাগের শিক্ষাসমুহ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1103294"/>
            <a:ext cx="309728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 indent="-457200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পরোপকার ও আত্বত্যাগী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1" y="4177606"/>
            <a:ext cx="309728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 indent="-457200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মানবতাবাদি চেতনার বিকাশ ঘটায়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Computer City\Pictures\BLOK POST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32" y="806564"/>
            <a:ext cx="3237968" cy="2393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49" y="806564"/>
            <a:ext cx="2426851" cy="2393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1" y="3472078"/>
            <a:ext cx="2630129" cy="26239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3472076"/>
            <a:ext cx="2564580" cy="2623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7"/>
          <a:stretch/>
        </p:blipFill>
        <p:spPr>
          <a:xfrm>
            <a:off x="6196330" y="3472078"/>
            <a:ext cx="2541271" cy="2623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76" y="806562"/>
            <a:ext cx="2710425" cy="239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603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749" y="5388114"/>
            <a:ext cx="105495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কুরবানী কীভাবে মানবতাবোধকে জাগ্রত করে ?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7086384" y="1872746"/>
            <a:ext cx="3794976" cy="2594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532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9937" y="5204789"/>
            <a:ext cx="11074400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সাথে হজরত ইব্রাহিম ও ইসমাইল (আঃ) এর কী কী স্মৃতি বহন করে লিখ 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786" y="1759831"/>
            <a:ext cx="4418392" cy="29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3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84934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6"/>
            <a:ext cx="3341517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কুরবানি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3849351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ধর্মানুষ্ঠান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3"/>
            <a:ext cx="3341517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  ব্যবস্থা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099" y="3664046"/>
            <a:ext cx="11413796" cy="55705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কুরবানি করা কী ?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3"/>
            <a:ext cx="3386796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1670" y="4592815"/>
            <a:ext cx="3189401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418223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সূন্নাত 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4262" y="5534035"/>
            <a:ext cx="3283740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মুস্তাহাব 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7" y="1323965"/>
            <a:ext cx="11320068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হজরত ইব্রাহিম ও ইসমাইল (আঃ)এর অতুলনীয় ত্যাগের স্মৃতি বহন করে-</a:t>
            </a:r>
          </a:p>
        </p:txBody>
      </p:sp>
    </p:spTree>
    <p:extLst>
      <p:ext uri="{BB962C8B-B14F-4D97-AF65-F5344CB8AC3E}">
        <p14:creationId xmlns:p14="http://schemas.microsoft.com/office/powerpoint/2010/main" val="4068648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551025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3849349" cy="55705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7"/>
            <a:ext cx="3341517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3849351" cy="55705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2920889"/>
            <a:ext cx="3341517" cy="55705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85057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1277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41075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659" y="3664047"/>
            <a:ext cx="12011741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কুরবানি দ্বারা আপন জানমাল অপেক্ষা কোনটি অর্জনের মূল্য অনেক বেশী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295" y="4585244"/>
            <a:ext cx="3546591" cy="55705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মানসন্মান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1670" y="4592816"/>
            <a:ext cx="3189401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সন্তুষ্টি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418223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অর্থোউপার্জন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4262" y="5534037"/>
            <a:ext cx="3173687" cy="55705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ন্যায় প্রতিষ্ঠা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41719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2725" y="4421879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6"/>
            <a:ext cx="9565199" cy="61116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কুরবনির গোস্তকে কয়ভাগে ভাগ করাহয়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7511" y="1045875"/>
            <a:ext cx="7823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কুরবানির ত্যাগ ও উৎসর্গের মাধ্যমে --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01226"/>
            <a:ext cx="6553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মানুষের অন্তর যাচাই করেন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1729" y="2447466"/>
            <a:ext cx="6705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নৈকট্য লাভ করাযায়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5200" y="3225226"/>
            <a:ext cx="6654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তৃপ্তিসহাকারে গোশত খাওয়া যায়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5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BLOK POST\14322359_1118247951588255_224027915772699646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0500"/>
            <a:ext cx="117856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2-Point Star 3"/>
          <p:cNvSpPr/>
          <p:nvPr/>
        </p:nvSpPr>
        <p:spPr>
          <a:xfrm>
            <a:off x="97259" y="1143000"/>
            <a:ext cx="3865141" cy="21336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3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3208760" y="1943100"/>
            <a:ext cx="3395241" cy="235768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87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5951960" y="3048000"/>
            <a:ext cx="3192041" cy="247198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87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8593560" y="4267200"/>
            <a:ext cx="2684041" cy="22098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7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64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18708" y="5837237"/>
            <a:ext cx="9956801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আত্বত্যাগই কুরবানির প্রধান শিক্ষা -বিশ্লেষণ কর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1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9428"/>
            <a:ext cx="11759381" cy="6469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1200" y="1905000"/>
            <a:ext cx="10871200" cy="29718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53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Computer City\Pictures\BLOK POST\20631769_1929844353950317_105933394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01508"/>
            <a:ext cx="1818320" cy="1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Content Placeholder 3" descr="ZAo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1" y="1676400"/>
            <a:ext cx="473295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TextBox 29"/>
          <p:cNvSpPr txBox="1"/>
          <p:nvPr/>
        </p:nvSpPr>
        <p:spPr>
          <a:xfrm>
            <a:off x="7841957" y="5024736"/>
            <a:ext cx="272444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70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1112520"/>
            <a:ext cx="475488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625602" y="374330"/>
            <a:ext cx="7569199" cy="46387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দু’টিতে কী দেখা যায়  ? 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24" y="1112520"/>
            <a:ext cx="5173751" cy="344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4368800" y="6019800"/>
            <a:ext cx="4572000" cy="46387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পশুর হাট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orb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688" y="1479756"/>
            <a:ext cx="3045953" cy="364911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Rounded Rectangle 8"/>
          <p:cNvSpPr/>
          <p:nvPr/>
        </p:nvSpPr>
        <p:spPr>
          <a:xfrm>
            <a:off x="508002" y="374330"/>
            <a:ext cx="8940799" cy="46387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নিচেরআরও ছবি দু’টিতে কী দেখা যায়  ? 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93945" y="5368943"/>
            <a:ext cx="4800600" cy="46387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 কুরবানির দৃশ্য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Computer City\Pictures\BLOK POST\sejarah-idul-adha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7701" y="1267191"/>
            <a:ext cx="48006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933245" y="1447800"/>
            <a:ext cx="9836356" cy="236220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কুরবানির মূল শিক্ষা কী ?  </a:t>
            </a:r>
            <a:endParaRPr lang="en-US" sz="6600" b="1" spc="50" dirty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1" y="4345858"/>
            <a:ext cx="4368801" cy="1292942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 </a:t>
            </a:r>
            <a:endParaRPr lang="en-US" sz="11500" b="1" spc="50" dirty="0">
              <a:ln w="11430">
                <a:solidFill>
                  <a:sysClr val="windowText" lastClr="000000"/>
                </a:solidFill>
              </a:ln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Computer City\Pictures\BLOK POST\sejarah-idul-adh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 b="8925"/>
          <a:stretch/>
        </p:blipFill>
        <p:spPr bwMode="auto">
          <a:xfrm>
            <a:off x="4418207" y="58633"/>
            <a:ext cx="4800600" cy="3224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36292" y="3283057"/>
            <a:ext cx="6371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কুরবানির ত্যাগের শিক্ষা</a:t>
            </a:r>
            <a:endParaRPr lang="bn-BD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8000" y="609600"/>
            <a:ext cx="4041144" cy="518160"/>
          </a:xfrm>
          <a:prstGeom prst="rect">
            <a:avLst/>
          </a:prstGeom>
        </p:spPr>
        <p:txBody>
          <a:bodyPr numCol="1">
            <a:prstTxWarp prst="textWave4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6893" y="4389120"/>
            <a:ext cx="3523228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 - ২য়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 - ১০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পৃষ্ঠা   - ৪২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41985" y="600993"/>
            <a:ext cx="3944291" cy="8749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sz="4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457" y="2133600"/>
            <a:ext cx="1072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কুরবানির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বলতে পারবে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কুরবানির ত্যাগের শিক্ষা সমুহ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5080000" cy="6096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কুরবানির পরিচিতি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8000" y="3048000"/>
            <a:ext cx="7213600" cy="2528888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402336" lvl="1" indent="0" algn="ctr">
              <a:buSzPct val="80000"/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পরিভাষায় - যিলহজ্জ মাসের ১০ তারিখ সকাল থেকে ১২ তারিখ সন্ধ্যা পর্যন্ত আল্লাহর নৈকট্য লাভের জন্য যে পশু যবেহ করা হয় তাকে কুরবানি বলা হয় 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00" y="1371600"/>
            <a:ext cx="7620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কুরবানির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আরবী প্রতিশব্দ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‘উযহিয়্যাহ’। ইহার আভিধানিক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অর্থ ত্যাগ ,উৎসর্গ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orb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1977092"/>
            <a:ext cx="3352800" cy="320450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138385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14400" y="2971800"/>
            <a:ext cx="7121077" cy="25312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সংজ্ঞা লিখ ?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</TotalTime>
  <Words>1127</Words>
  <Application>Microsoft Office PowerPoint</Application>
  <PresentationFormat>Custom</PresentationFormat>
  <Paragraphs>179</Paragraphs>
  <Slides>21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কুরবানির পরিচিতি </vt:lpstr>
      <vt:lpstr>PowerPoint Presentation</vt:lpstr>
      <vt:lpstr>কুরবানির ত্যাগের শিক্ষাসমুহ </vt:lpstr>
      <vt:lpstr>PowerPoint Presentation</vt:lpstr>
      <vt:lpstr>কুরবানির ত্যাগের শিক্ষাসমুহ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363</cp:revision>
  <dcterms:created xsi:type="dcterms:W3CDTF">2013-12-14T06:41:16Z</dcterms:created>
  <dcterms:modified xsi:type="dcterms:W3CDTF">2020-08-19T04:16:24Z</dcterms:modified>
</cp:coreProperties>
</file>