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3" r:id="rId7"/>
    <p:sldId id="278" r:id="rId8"/>
    <p:sldId id="273" r:id="rId9"/>
    <p:sldId id="274" r:id="rId10"/>
    <p:sldId id="266" r:id="rId11"/>
    <p:sldId id="267" r:id="rId12"/>
    <p:sldId id="268" r:id="rId13"/>
    <p:sldId id="279" r:id="rId14"/>
    <p:sldId id="277" r:id="rId15"/>
    <p:sldId id="281" r:id="rId16"/>
    <p:sldId id="269" r:id="rId17"/>
    <p:sldId id="270" r:id="rId18"/>
    <p:sldId id="271" r:id="rId19"/>
    <p:sldId id="272" r:id="rId20"/>
    <p:sldId id="283" r:id="rId21"/>
    <p:sldId id="284" r:id="rId22"/>
    <p:sldId id="282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5BA7-3773-425B-A92A-482FBCCD1B42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F766D-46B5-4261-A807-108BE2310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2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2B9-E650-4F89-8468-CD0DD108492B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BC7-B332-4930-B168-5F38CAE0B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2B9-E650-4F89-8468-CD0DD108492B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BC7-B332-4930-B168-5F38CAE0B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6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2B9-E650-4F89-8468-CD0DD108492B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BC7-B332-4930-B168-5F38CAE0B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2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2B9-E650-4F89-8468-CD0DD108492B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BC7-B332-4930-B168-5F38CAE0B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9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2B9-E650-4F89-8468-CD0DD108492B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BC7-B332-4930-B168-5F38CAE0B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2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2B9-E650-4F89-8468-CD0DD108492B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BC7-B332-4930-B168-5F38CAE0B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2B9-E650-4F89-8468-CD0DD108492B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BC7-B332-4930-B168-5F38CAE0B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2B9-E650-4F89-8468-CD0DD108492B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BC7-B332-4930-B168-5F38CAE0B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9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2B9-E650-4F89-8468-CD0DD108492B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BC7-B332-4930-B168-5F38CAE0B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6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2B9-E650-4F89-8468-CD0DD108492B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BC7-B332-4930-B168-5F38CAE0B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9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2B9-E650-4F89-8468-CD0DD108492B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BC7-B332-4930-B168-5F38CAE0B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B12B9-E650-4F89-8468-CD0DD108492B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A5BC7-B332-4930-B168-5F38CAE0B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7886" y="1059543"/>
            <a:ext cx="6400800" cy="2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2178051"/>
            <a:ext cx="4005943" cy="4381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418" y="0"/>
            <a:ext cx="11065789" cy="68580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1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0597" y="4974956"/>
            <a:ext cx="3931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9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0" y="300251"/>
            <a:ext cx="8274555" cy="4326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5492" y="5941444"/>
            <a:ext cx="8769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রয়েল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আতঙ্ক 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15" y="111326"/>
            <a:ext cx="8795656" cy="5853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5019" y="6076606"/>
            <a:ext cx="9216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মৌয়াল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 সংগ্রহ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করছে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39" y="0"/>
            <a:ext cx="8601204" cy="6006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825" y="6110514"/>
            <a:ext cx="8601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প্রাণী 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485" y="294468"/>
            <a:ext cx="117477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নিই ।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 – যে ভূমি বা দেশে একজন জন্মায় সে দেশ তার জন্মভূমি ।</a:t>
            </a:r>
          </a:p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সমতলভূমি – তল সমান যে ভূমির ।</a:t>
            </a:r>
          </a:p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 – চাষাবাদ ।</a:t>
            </a:r>
          </a:p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 – আহরণ ।</a:t>
            </a:r>
          </a:p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 – খাটাখাটুনির কাজ 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0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454" y="320842"/>
            <a:ext cx="11133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বানান শিখি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যুক্তবর্ণ চিনে নিই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4468" y="2183618"/>
            <a:ext cx="2185260" cy="9695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পসাগর</a:t>
            </a:r>
          </a:p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23359" y="3301010"/>
            <a:ext cx="2200759" cy="9022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</a:p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31108" y="4428232"/>
            <a:ext cx="2185260" cy="94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</a:p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94469" y="1260328"/>
            <a:ext cx="2185260" cy="8872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রবন</a:t>
            </a:r>
          </a:p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0160430" y="2228638"/>
            <a:ext cx="1573078" cy="7317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719592" y="4483772"/>
            <a:ext cx="1889500" cy="6666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bn-IN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719591" y="3362765"/>
            <a:ext cx="1827507" cy="7787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</a:p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719592" y="2321344"/>
            <a:ext cx="1827506" cy="753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</a:p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719592" y="1296346"/>
            <a:ext cx="1751309" cy="7787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098440" y="1266636"/>
            <a:ext cx="1573078" cy="7317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0192721" y="3190640"/>
            <a:ext cx="1598226" cy="846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485679" y="2263297"/>
            <a:ext cx="1642821" cy="6624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  <a:p>
            <a:pPr algn="ctr"/>
            <a:endParaRPr lang="bn-IN" dirty="0"/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/>
          </a:p>
        </p:txBody>
      </p:sp>
      <p:sp>
        <p:nvSpPr>
          <p:cNvPr id="31" name="Rounded Rectangle 30"/>
          <p:cNvSpPr/>
          <p:nvPr/>
        </p:nvSpPr>
        <p:spPr>
          <a:xfrm>
            <a:off x="7520550" y="1209554"/>
            <a:ext cx="1573078" cy="742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217869" y="4351160"/>
            <a:ext cx="1573078" cy="7317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/>
              <a:t>ট</a:t>
            </a:r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555422" y="3344578"/>
            <a:ext cx="1573078" cy="7317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705548" y="4351159"/>
            <a:ext cx="1573078" cy="7317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/>
              <a:t>ষ</a:t>
            </a:r>
            <a:endParaRPr lang="bn-IN" sz="2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983" y="185980"/>
            <a:ext cx="11887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বাংলাদেশ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মৌচাক – মৌমাছি মৌচাক বানায় ।</a:t>
            </a:r>
          </a:p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বাওয়ালি – সুন্দরবনে বাওয়ালি কাঠ কাটেন ।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0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934" y="1459283"/>
            <a:ext cx="6400800" cy="53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বাংলাদেশের কোথায় অবস্থিত? বাওয়ালি বলা হয় কাদের ?  </a:t>
            </a:r>
          </a:p>
          <a:p>
            <a:pPr algn="ctr"/>
            <a:r>
              <a:rPr lang="bn-IN" sz="6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মৌয়ালদের কাজ কি ছিল?</a:t>
            </a:r>
          </a:p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তিনটি প্রাণীর নাম লিখ ।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3870542" y="175364"/>
            <a:ext cx="4096011" cy="1340285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14" y="0"/>
            <a:ext cx="11756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028" y="1425619"/>
            <a:ext cx="4672027" cy="38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113" y="217714"/>
            <a:ext cx="119452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সংযোগ স্থাপন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5086" y="1271657"/>
            <a:ext cx="6289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বইয়ের ৫৬ পৃষ্ঠা বের কর ও পড়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4" y="2238374"/>
            <a:ext cx="4855962" cy="386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72" y="101600"/>
            <a:ext cx="1178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6662" y="341193"/>
            <a:ext cx="107163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উত্তর দাও ।</a:t>
            </a:r>
          </a:p>
          <a:p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মৌয়াল কারা ?</a:t>
            </a:r>
          </a:p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খ) বাওয়ালিরা কেন কাঠ কাটেন ?</a:t>
            </a:r>
          </a:p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গ) কয়েকটি পেশার নাম লিখ ।</a:t>
            </a:r>
          </a:p>
          <a:p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6-Point Star 12"/>
          <p:cNvSpPr/>
          <p:nvPr/>
        </p:nvSpPr>
        <p:spPr>
          <a:xfrm flipH="1" flipV="1">
            <a:off x="764088" y="876822"/>
            <a:ext cx="580975" cy="705644"/>
          </a:xfrm>
          <a:prstGeom prst="star6">
            <a:avLst>
              <a:gd name="adj" fmla="val 25144"/>
              <a:gd name="h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17043" y="4449169"/>
            <a:ext cx="9103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ক) যারা মৌচাক থেকে মধু সংগ্রহ করেন 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খ) বাওয়ালিরা জীবিকা নির্বাহের জন্য কাঠ কাটেন 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গ) জেলে, কামার, কুমার, তাঁতি, শিক্ষক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086" y="391886"/>
            <a:ext cx="10624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894" y="2038751"/>
            <a:ext cx="10522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মোহাঃ আব্দুল আহাদ</a:t>
            </a:r>
          </a:p>
          <a:p>
            <a:pPr algn="ctr"/>
            <a:r>
              <a:rPr lang="bn-IN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মহারাজপুর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 সদর, চাঁপাইনবাবগঞ্জ 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2826607" y="173867"/>
            <a:ext cx="6463429" cy="2192056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5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4387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3515" y="382136"/>
            <a:ext cx="89938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দিয়ে বাক্য তৈরি কর ।</a:t>
            </a:r>
            <a:endParaRPr lang="bn-IN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সুন্দরবন, মধু, কাঠ 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468" y="3835022"/>
            <a:ext cx="11546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– বাংলাদেশের দক্ষিণে আছে সুন্দরবন 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মধু – মৌচাকে মধু আছে 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কাঠ – বাওয়ালিরা কাঠ কাটে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1377864" y="382136"/>
            <a:ext cx="501041" cy="676406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0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14149"/>
            <a:ext cx="664191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ভেঙে লিখ ।</a:t>
            </a:r>
          </a:p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রবন,ব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ঙ্গো</a:t>
            </a: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পসাগর,গ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</a:t>
            </a: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।</a:t>
            </a:r>
          </a:p>
        </p:txBody>
      </p:sp>
      <p:sp>
        <p:nvSpPr>
          <p:cNvPr id="3" name="6-Point Star 2"/>
          <p:cNvSpPr/>
          <p:nvPr/>
        </p:nvSpPr>
        <p:spPr>
          <a:xfrm>
            <a:off x="2968668" y="726510"/>
            <a:ext cx="709809" cy="764087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286603"/>
            <a:ext cx="644060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ভেঙে লিখ ।</a:t>
            </a:r>
          </a:p>
          <a:p>
            <a:pPr lvl="0" algn="ctr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lvl="0" algn="ctr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রবন,ব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ঙ্গো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পসাগর,গ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4096" y="2977487"/>
            <a:ext cx="1951629" cy="80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496" y="3129887"/>
            <a:ext cx="1951629" cy="80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8896" y="3282287"/>
            <a:ext cx="1951629" cy="80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12473" y="3963821"/>
            <a:ext cx="2376135" cy="659642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bn-IN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পসাগর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9493724" y="4912342"/>
            <a:ext cx="1403444" cy="65964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7102524" y="4955560"/>
            <a:ext cx="1403444" cy="65964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7086599" y="5870813"/>
            <a:ext cx="1403444" cy="65964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3260394" y="4929687"/>
            <a:ext cx="1403444" cy="65964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3243620" y="5854689"/>
            <a:ext cx="1403444" cy="65964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12474" y="4899817"/>
            <a:ext cx="1944810" cy="65964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9493724" y="5854689"/>
            <a:ext cx="1403444" cy="65964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7076363" y="4013012"/>
            <a:ext cx="1403444" cy="659642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20" name="Round Diagonal Corner Rectangle 19"/>
          <p:cNvSpPr/>
          <p:nvPr/>
        </p:nvSpPr>
        <p:spPr>
          <a:xfrm>
            <a:off x="9488606" y="4042012"/>
            <a:ext cx="1403444" cy="659642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1" name="Round Diagonal Corner Rectangle 20"/>
          <p:cNvSpPr/>
          <p:nvPr/>
        </p:nvSpPr>
        <p:spPr>
          <a:xfrm>
            <a:off x="9478371" y="3099665"/>
            <a:ext cx="1403444" cy="6596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22" name="Round Diagonal Corner Rectangle 21"/>
          <p:cNvSpPr/>
          <p:nvPr/>
        </p:nvSpPr>
        <p:spPr>
          <a:xfrm>
            <a:off x="7102520" y="3077288"/>
            <a:ext cx="1403444" cy="6596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3" name="Round Diagonal Corner Rectangle 22"/>
          <p:cNvSpPr/>
          <p:nvPr/>
        </p:nvSpPr>
        <p:spPr>
          <a:xfrm>
            <a:off x="3250445" y="3129887"/>
            <a:ext cx="1403444" cy="6596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3243620" y="3963821"/>
            <a:ext cx="1403444" cy="659642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426489" y="3021841"/>
            <a:ext cx="1937984" cy="6596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রবন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312473" y="5913830"/>
            <a:ext cx="1927465" cy="65964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8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5256" r="5902" b="5150"/>
          <a:stretch/>
        </p:blipFill>
        <p:spPr>
          <a:xfrm>
            <a:off x="3167357" y="119271"/>
            <a:ext cx="5804366" cy="6774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0539" y="4230806"/>
            <a:ext cx="2723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1863" y="4784804"/>
            <a:ext cx="3430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5" y="1282890"/>
            <a:ext cx="1174920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</a:p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গল্প</a:t>
            </a:r>
          </a:p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আমাদের জন্মভূমি............কুমির ও হাঙর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2126" y="545911"/>
            <a:ext cx="5527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1987826" y="447959"/>
            <a:ext cx="7885043" cy="2083206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7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913" y="1534332"/>
            <a:ext cx="11386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শোনা-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নির্ধারিত বিষয়ে বর্ণনা শুনে বুঝতে পারবে ।</a:t>
            </a:r>
          </a:p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বলা-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১.১.১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সহযোগে তৈরি শব্দ স্পষ্ট ও শুদ্ধভাবে বলতে পারবে।</a:t>
            </a:r>
          </a:p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পড়া-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১.৪.১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শব্দ শ্রবণযোগ্য স্পষ্ট স্বরে ও শুদ্ধ উচ্চারণে            পড়তে পারবে ।</a:t>
            </a:r>
          </a:p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লেখা-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১.৩.১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ভেঙে লিখতে পারবে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2875" y="518669"/>
            <a:ext cx="3843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5565" y="377372"/>
            <a:ext cx="6469064" cy="24384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76" y="2654392"/>
            <a:ext cx="2319337" cy="23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429" y="624113"/>
            <a:ext cx="9231085" cy="349794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বাওয়ালি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06" y="377917"/>
            <a:ext cx="8535140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2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15" y="478970"/>
            <a:ext cx="7802024" cy="5173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8572" y="5652051"/>
            <a:ext cx="965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29" y="211378"/>
            <a:ext cx="7097486" cy="5632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4457" y="6008914"/>
            <a:ext cx="7765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ঘর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6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382</Words>
  <Application>Microsoft Office PowerPoint</Application>
  <PresentationFormat>Widescreen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DPE</cp:lastModifiedBy>
  <cp:revision>99</cp:revision>
  <dcterms:created xsi:type="dcterms:W3CDTF">2018-03-06T08:26:56Z</dcterms:created>
  <dcterms:modified xsi:type="dcterms:W3CDTF">2020-08-20T00:38:51Z</dcterms:modified>
</cp:coreProperties>
</file>