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61" r:id="rId4"/>
    <p:sldId id="260" r:id="rId5"/>
    <p:sldId id="277" r:id="rId6"/>
    <p:sldId id="278" r:id="rId7"/>
    <p:sldId id="269" r:id="rId8"/>
    <p:sldId id="262" r:id="rId9"/>
    <p:sldId id="276" r:id="rId10"/>
    <p:sldId id="263" r:id="rId11"/>
    <p:sldId id="264" r:id="rId12"/>
    <p:sldId id="265" r:id="rId13"/>
    <p:sldId id="274" r:id="rId14"/>
    <p:sldId id="26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166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5" autoAdjust="0"/>
    <p:restoredTop sz="96960" autoAdjust="0"/>
  </p:normalViewPr>
  <p:slideViewPr>
    <p:cSldViewPr>
      <p:cViewPr>
        <p:scale>
          <a:sx n="59" d="100"/>
          <a:sy n="59" d="100"/>
        </p:scale>
        <p:origin x="-1080" y="-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7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63EC4F-1208-4C35-AE88-D302D5BE7DCB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18A0B5-76FB-478F-B788-E4A42A9F5AF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8A0B5-76FB-478F-B788-E4A42A9F5AF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9000">
              <a:schemeClr val="accent6">
                <a:lumMod val="75000"/>
                <a:alpha val="52000"/>
              </a:schemeClr>
            </a:gs>
            <a:gs pos="50000">
              <a:srgbClr val="9CB86E"/>
            </a:gs>
            <a:gs pos="100000">
              <a:srgbClr val="156B13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habiburs2015@gmail.com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85800" y="4297740"/>
            <a:ext cx="8077200" cy="2484060"/>
          </a:xfrm>
          <a:prstGeom prst="rect">
            <a:avLst/>
          </a:prstGeom>
          <a:noFill/>
          <a:ln w="57150"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prstTxWarp prst="textInflateTop">
              <a:avLst/>
            </a:prstTxWarp>
            <a:spAutoFit/>
          </a:bodyPr>
          <a:lstStyle/>
          <a:p>
            <a:pPr algn="ctr"/>
            <a:r>
              <a:rPr lang="bn-BD" sz="9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 </a:t>
            </a:r>
            <a:endParaRPr lang="en-US" sz="9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10931204_428024197353500_6404542972600045424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304800"/>
            <a:ext cx="6248400" cy="4686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ish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701800"/>
            <a:ext cx="3962400" cy="3155950"/>
          </a:xfrm>
          <a:prstGeom prst="rect">
            <a:avLst/>
          </a:prstGeom>
          <a:ln w="3810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" name="Picture 6" descr="fish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1676400"/>
            <a:ext cx="3505200" cy="3105150"/>
          </a:xfrm>
          <a:prstGeom prst="rect">
            <a:avLst/>
          </a:prstGeom>
          <a:ln w="3810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8" name="Rectangle 7"/>
          <p:cNvSpPr/>
          <p:nvPr/>
        </p:nvSpPr>
        <p:spPr>
          <a:xfrm>
            <a:off x="3505200" y="304800"/>
            <a:ext cx="289855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জোড়ার কাজ  </a:t>
            </a:r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4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89008" y="5410200"/>
            <a:ext cx="597792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একজন আর একজন কি করছে </a:t>
            </a:r>
            <a:endParaRPr lang="en-US" sz="4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0" y="457200"/>
            <a:ext cx="247696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5400" dirty="0">
              <a:solidFill>
                <a:srgbClr val="7030A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2967335"/>
            <a:ext cx="8229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১। শিক্ষাক্ষেত্রে তথ্য ও যোগাযোগ এর ব্যবহার লেখ।</a:t>
            </a:r>
          </a:p>
          <a:p>
            <a:pPr algn="just">
              <a:buNone/>
            </a:pPr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চিকিৎসা ক্ষেত্রে  তথ্য ও যোগাযোগ এর ব্যবহার  	লেখ।</a:t>
            </a:r>
          </a:p>
          <a:p>
            <a:pPr algn="just">
              <a:buNone/>
            </a:pPr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কৃষিক্ষেত্রে  তথ্য ও যোগাযোগ এর ব্যবহার লেখ।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2659559"/>
            <a:ext cx="7696200" cy="255454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857250" indent="-857250">
              <a:buFont typeface="Wingdings" pitchFamily="2" charset="2"/>
              <a:buChar char="v"/>
            </a:pP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কোথায় তথ্য ও প্রযুক্তির ব্যবহার করা হয়?</a:t>
            </a:r>
          </a:p>
          <a:p>
            <a:pPr marL="857250" indent="-857250">
              <a:buFont typeface="Wingdings" pitchFamily="2" charset="2"/>
              <a:buChar char="v"/>
            </a:pP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 ব্যবহার করে আমরা কোন কোন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ক্ষেত্রে পরিবর্তন আনতে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পারি।</a:t>
            </a:r>
          </a:p>
        </p:txBody>
      </p:sp>
      <p:sp>
        <p:nvSpPr>
          <p:cNvPr id="5" name="Rectangle 4"/>
          <p:cNvSpPr/>
          <p:nvPr/>
        </p:nvSpPr>
        <p:spPr>
          <a:xfrm>
            <a:off x="2819400" y="228600"/>
            <a:ext cx="262123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8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2133601"/>
            <a:ext cx="7772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তোমার বাড়িতে তথ্য ও যোগাযোগ প্রযুক্তি কি কি কাজে ব্যবহার হয় ব্যাখ্যা কর ।</a:t>
            </a:r>
            <a:endParaRPr lang="en-US" sz="60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43200" y="457200"/>
            <a:ext cx="337784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বাড়ির </a:t>
            </a:r>
            <a:r>
              <a:rPr lang="bn-BD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 </a:t>
            </a:r>
            <a:endParaRPr lang="en-US" sz="6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9600" y="1143000"/>
            <a:ext cx="8153400" cy="4342150"/>
          </a:xfrm>
          <a:prstGeom prst="rect">
            <a:avLst/>
          </a:prstGeom>
          <a:noFill/>
          <a:ln w="57150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8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8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62200" y="381000"/>
            <a:ext cx="4114800" cy="1676400"/>
          </a:xfrm>
          <a:prstGeom prst="donut">
            <a:avLst/>
          </a:prstGeom>
          <a:noFill/>
        </p:spPr>
        <p:txBody>
          <a:bodyPr>
            <a:normAutofit fontScale="90000"/>
          </a:bodyPr>
          <a:lstStyle/>
          <a:p>
            <a:r>
              <a:rPr lang="en-US" sz="8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8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8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8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</a:br>
            <a:endParaRPr lang="en-US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2819400" y="457200"/>
            <a:ext cx="4267200" cy="685800"/>
          </a:xfrm>
          <a:prstGeom prst="flowChartAlternateProcess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" y="1524000"/>
            <a:ext cx="46482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NikoshBAN" pitchFamily="2" charset="0"/>
              </a:rPr>
              <a:t>MD HABIBUR RAHMAN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NikoshBAN" pitchFamily="2" charset="0"/>
              </a:rPr>
              <a:t>ASSISTANT TEACHER (I.C.T)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NikoshBAN" pitchFamily="2" charset="0"/>
              </a:rPr>
              <a:t>AMROBARI  ADARSHO HIGH SCHOOL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habiburs2015@gmail.com</a:t>
            </a:r>
            <a:endParaRPr lang="en-US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NikoshBAN" pitchFamily="2" charset="0"/>
              </a:rPr>
              <a:t>FULBARI-DIJAJPUR</a:t>
            </a:r>
            <a:endParaRPr lang="en-US" dirty="0"/>
          </a:p>
        </p:txBody>
      </p:sp>
      <p:sp>
        <p:nvSpPr>
          <p:cNvPr id="11" name="Curved Up Arrow 10"/>
          <p:cNvSpPr/>
          <p:nvPr/>
        </p:nvSpPr>
        <p:spPr>
          <a:xfrm rot="17935631">
            <a:off x="2695077" y="2241169"/>
            <a:ext cx="3009557" cy="1143000"/>
          </a:xfrm>
          <a:prstGeom prst="curvedUpArrow">
            <a:avLst>
              <a:gd name="adj1" fmla="val 23363"/>
              <a:gd name="adj2" fmla="val 42939"/>
              <a:gd name="adj3" fmla="val 34165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800600" y="3048000"/>
            <a:ext cx="5486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None/>
            </a:pP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বিষয়ঃ তথ্য ও যোগাযোগ প্রযুক্তি</a:t>
            </a:r>
          </a:p>
          <a:p>
            <a:pPr marL="514350" indent="-514350">
              <a:buNone/>
            </a:pP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শ্রেণী-৬ষ্ঠ</a:t>
            </a:r>
            <a:endParaRPr lang="bn-BD" sz="32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514350" indent="-514350">
              <a:buNone/>
            </a:pP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অধ্যায়ঃ ৩য়</a:t>
            </a:r>
          </a:p>
          <a:p>
            <a:pPr marL="514350" indent="-514350">
              <a:buNone/>
            </a:pP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সময়ঃ ৪০ মিনিট</a:t>
            </a:r>
          </a:p>
          <a:p>
            <a:pPr marL="514350" indent="-514350">
              <a:buNone/>
            </a:pP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তারিখঃ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1" grpId="0" animBg="1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obil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1447800"/>
            <a:ext cx="4114800" cy="3352800"/>
          </a:xfrm>
          <a:prstGeom prst="rect">
            <a:avLst/>
          </a:prstGeom>
          <a:ln w="190500" cap="sq">
            <a:solidFill>
              <a:schemeClr val="accent3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7" descr="bu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76800" y="1524000"/>
            <a:ext cx="4038600" cy="3276600"/>
          </a:xfrm>
          <a:prstGeom prst="rect">
            <a:avLst/>
          </a:prstGeom>
          <a:ln w="190500" cap="sq">
            <a:solidFill>
              <a:srgbClr val="00B0F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657600" y="5334000"/>
          <a:ext cx="2145792" cy="1676400"/>
        </p:xfrm>
        <a:graphic>
          <a:graphicData uri="http://schemas.openxmlformats.org/presentationml/2006/ole">
            <p:oleObj spid="_x0000_s1026" name="Package" showAsIcon="1" r:id="rId6" imgW="914400" imgH="714240" progId="Package">
              <p:embed/>
            </p:oleObj>
          </a:graphicData>
        </a:graphic>
      </p:graphicFrame>
      <p:sp>
        <p:nvSpPr>
          <p:cNvPr id="5" name="Rectangle 4"/>
          <p:cNvSpPr/>
          <p:nvPr/>
        </p:nvSpPr>
        <p:spPr>
          <a:xfrm>
            <a:off x="228600" y="457200"/>
            <a:ext cx="55579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চল আমরা কিছু ছবি এবং ভিডিও দেখি</a:t>
            </a:r>
            <a:endParaRPr lang="en-US" sz="36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noFill/>
        </p:spPr>
        <p:txBody>
          <a:bodyPr/>
          <a:lstStyle/>
          <a:p>
            <a:endParaRPr lang="bn-BD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en-US" sz="40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bn-BD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প্রযুক্তির ব্যবহার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" y="2967335"/>
            <a:ext cx="8915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 তথ্য ও প্রযুক্তি কি বলতে পারবে।  </a:t>
            </a:r>
            <a:endParaRPr lang="en-US" sz="4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তথ্য ও প্রযুক্তির ব্যবহার </a:t>
            </a: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বর্ণনা করতে </a:t>
            </a: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পারবে। </a:t>
            </a:r>
            <a:endParaRPr lang="en-US" sz="4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৩। তথ্য ও </a:t>
            </a: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প্রযুক্তির </a:t>
            </a: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গুরুত্ব </a:t>
            </a: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ব্যাখ্যা করতে পারবে </a:t>
            </a: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7" name="Rectangle 6"/>
          <p:cNvSpPr/>
          <p:nvPr/>
        </p:nvSpPr>
        <p:spPr>
          <a:xfrm>
            <a:off x="3200400" y="838200"/>
            <a:ext cx="212269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73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685800"/>
            <a:ext cx="3124200" cy="3657600"/>
          </a:xfrm>
          <a:prstGeom prst="rect">
            <a:avLst/>
          </a:prstGeom>
          <a:ln w="57150">
            <a:solidFill>
              <a:srgbClr val="FFFF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" name="Picture 2" descr="DSC0738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7800" y="685800"/>
            <a:ext cx="3200400" cy="3657600"/>
          </a:xfrm>
          <a:prstGeom prst="rect">
            <a:avLst/>
          </a:prstGeom>
          <a:ln w="57150">
            <a:solidFill>
              <a:srgbClr val="00B05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1828800" y="5181600"/>
            <a:ext cx="5486400" cy="769441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57150">
            <a:solidFill>
              <a:srgbClr val="C000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করছে</a:t>
            </a:r>
            <a:endParaRPr lang="en-US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33600" y="685800"/>
            <a:ext cx="43546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7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তথ্য ও প্রযুক্তি</a:t>
            </a:r>
            <a:endParaRPr lang="en-US" sz="7200" dirty="0">
              <a:solidFill>
                <a:srgbClr val="7030A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3105835"/>
            <a:ext cx="8382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প্রতিদিন আমরা টেলিভিশনে সংবাদ শুনি বিভিন্ন তথ্য জানার জন্য। সেখান থেকে আমরা </a:t>
            </a:r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যা শুনি তাই তথ্য আর টেলিভিশন প্রযুক্তি।</a:t>
            </a:r>
            <a:endParaRPr lang="en-US" sz="40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09600"/>
            <a:ext cx="8229600" cy="6019800"/>
          </a:xfrm>
          <a:noFill/>
        </p:spPr>
        <p:txBody>
          <a:bodyPr>
            <a:normAutofit/>
          </a:bodyPr>
          <a:lstStyle/>
          <a:p>
            <a:pPr>
              <a:buNone/>
            </a:pPr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               </a:t>
            </a:r>
            <a:endParaRPr lang="bn-BD" sz="54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54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vlcsnap-2012-03-20-16h02m27s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609600"/>
            <a:ext cx="4114800" cy="4953000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8" name="Picture 7" descr="vlcsnap-2012-03-20-17h11m05s22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609600"/>
            <a:ext cx="3886200" cy="4953000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457200" y="5791200"/>
            <a:ext cx="8153400" cy="923330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28575">
            <a:solidFill>
              <a:srgbClr val="00B05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আমরা কি দেখছি </a:t>
            </a:r>
            <a:endParaRPr lang="en-US" sz="5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762000"/>
            <a:ext cx="8305800" cy="92333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rgbClr val="00B05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প্রযুক্তির ব্যবহার </a:t>
            </a:r>
            <a:endParaRPr lang="en-US" sz="5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330476"/>
            <a:ext cx="9144000" cy="2308324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57150"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just"/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যন্ত্রপাতি </a:t>
            </a:r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তৈরীতে যেমন- মোটর সাইকেল, রেডিও, উন্নত জাতের গবেষনা করতে, কমিপউটার ও মোবাইল ফোনের মাধ্যমে ই- মেইল, ডাটা পারাপার ও বিভিন্ন প্রকার তথ্য জানতে পারবে। চিকিৎসা ও কৃষিক্ষেত্রে  এর ব্যবহার হয়ে থাকে।  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1312</TotalTime>
  <Words>213</Words>
  <Application>Microsoft Office PowerPoint</Application>
  <PresentationFormat>On-screen Show (4:3)</PresentationFormat>
  <Paragraphs>42</Paragraphs>
  <Slides>14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Package</vt:lpstr>
      <vt:lpstr>Slide 1</vt:lpstr>
      <vt:lpstr>  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ma</cp:lastModifiedBy>
  <cp:revision>313</cp:revision>
  <dcterms:created xsi:type="dcterms:W3CDTF">2006-08-16T00:00:00Z</dcterms:created>
  <dcterms:modified xsi:type="dcterms:W3CDTF">2020-08-20T11:06:25Z</dcterms:modified>
</cp:coreProperties>
</file>