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5" r:id="rId2"/>
    <p:sldId id="256" r:id="rId3"/>
    <p:sldId id="259" r:id="rId4"/>
    <p:sldId id="261" r:id="rId5"/>
    <p:sldId id="263" r:id="rId6"/>
    <p:sldId id="267" r:id="rId7"/>
    <p:sldId id="269" r:id="rId8"/>
    <p:sldId id="270" r:id="rId9"/>
    <p:sldId id="275" r:id="rId10"/>
    <p:sldId id="271" r:id="rId11"/>
    <p:sldId id="272" r:id="rId12"/>
    <p:sldId id="273" r:id="rId13"/>
    <p:sldId id="274" r:id="rId14"/>
    <p:sldId id="279" r:id="rId15"/>
    <p:sldId id="280" r:id="rId16"/>
    <p:sldId id="281" r:id="rId17"/>
    <p:sldId id="276" r:id="rId18"/>
    <p:sldId id="277" r:id="rId19"/>
    <p:sldId id="282" r:id="rId20"/>
    <p:sldId id="286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B4EA0-E70D-4BF4-BFAD-B09BDEC86A0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DF5723-0C5D-4548-B9B5-AE9E5EA71D44}" type="pres">
      <dgm:prSet presAssocID="{83CB4EA0-E70D-4BF4-BFAD-B09BDEC86A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AA642-5D0C-47CC-80BC-27A6643035C5}" type="presOf" srcId="{83CB4EA0-E70D-4BF4-BFAD-B09BDEC86A05}" destId="{DEDF5723-0C5D-4548-B9B5-AE9E5EA71D44}" srcOrd="0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DD50D-BD7E-4B40-9E31-A9DBEF3C32E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297932-66C0-47D9-B310-7779F17C93BA}">
      <dgm:prSet phldrT="[Text]" custT="1"/>
      <dgm:spPr/>
      <dgm:t>
        <a:bodyPr/>
        <a:lstStyle/>
        <a:p>
          <a:r>
            <a:rPr lang="bn-BD" sz="4000" dirty="0" smtClean="0">
              <a:latin typeface="SutonnyOMJ" pitchFamily="2" charset="0"/>
              <a:cs typeface="SutonnyOMJ" pitchFamily="2" charset="0"/>
            </a:rPr>
            <a:t>সলাতুল জানাজা</a:t>
          </a:r>
          <a:endParaRPr lang="en-US" sz="4000" dirty="0">
            <a:latin typeface="SutonnyOMJ" pitchFamily="2" charset="0"/>
            <a:cs typeface="SutonnyOMJ" pitchFamily="2" charset="0"/>
          </a:endParaRPr>
        </a:p>
      </dgm:t>
    </dgm:pt>
    <dgm:pt modelId="{9B42FA1C-023F-4189-BDF0-B7FB2EDC887C}" type="parTrans" cxnId="{FE0EABBA-9C7D-45FD-9660-3F537CDB9FC5}">
      <dgm:prSet/>
      <dgm:spPr/>
      <dgm:t>
        <a:bodyPr/>
        <a:lstStyle/>
        <a:p>
          <a:endParaRPr lang="en-US"/>
        </a:p>
      </dgm:t>
    </dgm:pt>
    <dgm:pt modelId="{A63D9AE2-A85D-4D14-8640-A21F142FE7E6}" type="sibTrans" cxnId="{FE0EABBA-9C7D-45FD-9660-3F537CDB9FC5}">
      <dgm:prSet/>
      <dgm:spPr/>
      <dgm:t>
        <a:bodyPr/>
        <a:lstStyle/>
        <a:p>
          <a:endParaRPr lang="en-US"/>
        </a:p>
      </dgm:t>
    </dgm:pt>
    <dgm:pt modelId="{094A9F5B-144F-49F0-A1EE-C7143814318C}">
      <dgm:prSet phldrT="[Text]" custT="1"/>
      <dgm:spPr/>
      <dgm:t>
        <a:bodyPr/>
        <a:lstStyle/>
        <a:p>
          <a:r>
            <a:rPr lang="bn-BD" sz="2800" dirty="0" smtClean="0">
              <a:latin typeface="SutonnyOMJ" pitchFamily="2" charset="0"/>
              <a:cs typeface="SutonnyOMJ" pitchFamily="2" charset="0"/>
            </a:rPr>
            <a:t>লাশ সামনে নিয়ে কেবলামুখী হয়ে দাঁড়াবে </a:t>
          </a:r>
          <a:endParaRPr lang="en-US" sz="2800" dirty="0">
            <a:latin typeface="SutonnyOMJ" pitchFamily="2" charset="0"/>
            <a:cs typeface="SutonnyOMJ" pitchFamily="2" charset="0"/>
          </a:endParaRPr>
        </a:p>
      </dgm:t>
    </dgm:pt>
    <dgm:pt modelId="{CC8CC7ED-ADDB-42D4-A0D2-5C467BA49300}" type="parTrans" cxnId="{9C8815E9-1A0C-4508-B112-E826423BBBD2}">
      <dgm:prSet/>
      <dgm:spPr/>
      <dgm:t>
        <a:bodyPr/>
        <a:lstStyle/>
        <a:p>
          <a:endParaRPr lang="en-US"/>
        </a:p>
      </dgm:t>
    </dgm:pt>
    <dgm:pt modelId="{C840E183-005E-43D8-9764-9B4F4D345940}" type="sibTrans" cxnId="{9C8815E9-1A0C-4508-B112-E826423BBBD2}">
      <dgm:prSet/>
      <dgm:spPr/>
      <dgm:t>
        <a:bodyPr/>
        <a:lstStyle/>
        <a:p>
          <a:endParaRPr lang="en-US"/>
        </a:p>
      </dgm:t>
    </dgm:pt>
    <dgm:pt modelId="{D86C4674-6140-4DD3-A381-0869F4C2AC5E}">
      <dgm:prSet phldrT="[Text]" custT="1"/>
      <dgm:spPr/>
      <dgm:t>
        <a:bodyPr/>
        <a:lstStyle/>
        <a:p>
          <a:r>
            <a:rPr lang="bn-BD" sz="3200" dirty="0" smtClean="0">
              <a:latin typeface="SutonnyOMJ" pitchFamily="2" charset="0"/>
              <a:cs typeface="SutonnyOMJ" pitchFamily="2" charset="0"/>
            </a:rPr>
            <a:t>নিয়্যত করা</a:t>
          </a:r>
          <a:endParaRPr lang="en-US" sz="3200" dirty="0">
            <a:latin typeface="SutonnyOMJ" pitchFamily="2" charset="0"/>
            <a:cs typeface="SutonnyOMJ" pitchFamily="2" charset="0"/>
          </a:endParaRPr>
        </a:p>
      </dgm:t>
    </dgm:pt>
    <dgm:pt modelId="{6F011B3E-5A32-44E7-8039-C2F7C073CD2C}" type="parTrans" cxnId="{1711A79A-2300-4499-B9F1-762054A51F38}">
      <dgm:prSet/>
      <dgm:spPr/>
      <dgm:t>
        <a:bodyPr/>
        <a:lstStyle/>
        <a:p>
          <a:endParaRPr lang="en-US"/>
        </a:p>
      </dgm:t>
    </dgm:pt>
    <dgm:pt modelId="{B5EE0D63-3214-4A91-AECE-301BA7F812DE}" type="sibTrans" cxnId="{1711A79A-2300-4499-B9F1-762054A51F38}">
      <dgm:prSet/>
      <dgm:spPr/>
      <dgm:t>
        <a:bodyPr/>
        <a:lstStyle/>
        <a:p>
          <a:endParaRPr lang="en-US"/>
        </a:p>
      </dgm:t>
    </dgm:pt>
    <dgm:pt modelId="{1EF9214C-60D0-463B-969D-792208233097}">
      <dgm:prSet phldrT="[Text]" custT="1"/>
      <dgm:spPr/>
      <dgm:t>
        <a:bodyPr/>
        <a:lstStyle/>
        <a:p>
          <a:r>
            <a:rPr lang="bn-BD" sz="3200" dirty="0" smtClean="0">
              <a:latin typeface="SutonnyOMJ" pitchFamily="2" charset="0"/>
              <a:cs typeface="SutonnyOMJ" pitchFamily="2" charset="0"/>
            </a:rPr>
            <a:t>১ম তাকবির, সানা পড়া</a:t>
          </a:r>
          <a:endParaRPr lang="en-US" sz="3200" dirty="0">
            <a:latin typeface="SutonnyOMJ" pitchFamily="2" charset="0"/>
            <a:cs typeface="SutonnyOMJ" pitchFamily="2" charset="0"/>
          </a:endParaRPr>
        </a:p>
      </dgm:t>
    </dgm:pt>
    <dgm:pt modelId="{1D8AD55F-D0AC-4953-AE16-4B1AEB6D37F9}" type="parTrans" cxnId="{32F57A8E-968F-4336-9E74-FBCAEC0F1A35}">
      <dgm:prSet/>
      <dgm:spPr/>
      <dgm:t>
        <a:bodyPr/>
        <a:lstStyle/>
        <a:p>
          <a:endParaRPr lang="en-US"/>
        </a:p>
      </dgm:t>
    </dgm:pt>
    <dgm:pt modelId="{DCF2539C-8F1A-4EFF-AB45-D358AEEE11EB}" type="sibTrans" cxnId="{32F57A8E-968F-4336-9E74-FBCAEC0F1A35}">
      <dgm:prSet/>
      <dgm:spPr/>
      <dgm:t>
        <a:bodyPr/>
        <a:lstStyle/>
        <a:p>
          <a:endParaRPr lang="en-US"/>
        </a:p>
      </dgm:t>
    </dgm:pt>
    <dgm:pt modelId="{09458977-ADED-456F-8B2D-1E5FE6B65557}">
      <dgm:prSet phldrT="[Text]" custT="1"/>
      <dgm:spPr/>
      <dgm:t>
        <a:bodyPr/>
        <a:lstStyle/>
        <a:p>
          <a:r>
            <a:rPr lang="bn-BD" sz="3200" dirty="0" smtClean="0">
              <a:latin typeface="SutonnyOMJ" pitchFamily="2" charset="0"/>
              <a:cs typeface="SutonnyOMJ" pitchFamily="2" charset="0"/>
            </a:rPr>
            <a:t>২য় তাকবির, দরূদ পড়া</a:t>
          </a:r>
          <a:endParaRPr lang="en-US" sz="3200" dirty="0">
            <a:latin typeface="SutonnyOMJ" pitchFamily="2" charset="0"/>
            <a:cs typeface="SutonnyOMJ" pitchFamily="2" charset="0"/>
          </a:endParaRPr>
        </a:p>
      </dgm:t>
    </dgm:pt>
    <dgm:pt modelId="{256E18D3-B870-44DF-89DF-8A19813B117E}" type="parTrans" cxnId="{9EBA3D29-92FB-45BC-BB67-CED6482A1205}">
      <dgm:prSet/>
      <dgm:spPr/>
      <dgm:t>
        <a:bodyPr/>
        <a:lstStyle/>
        <a:p>
          <a:endParaRPr lang="en-US"/>
        </a:p>
      </dgm:t>
    </dgm:pt>
    <dgm:pt modelId="{B11B84B9-51E3-4EA9-873C-18DE1C75DA73}" type="sibTrans" cxnId="{9EBA3D29-92FB-45BC-BB67-CED6482A1205}">
      <dgm:prSet/>
      <dgm:spPr/>
      <dgm:t>
        <a:bodyPr/>
        <a:lstStyle/>
        <a:p>
          <a:endParaRPr lang="en-US"/>
        </a:p>
      </dgm:t>
    </dgm:pt>
    <dgm:pt modelId="{18EBCE36-BA0E-4604-A8B1-DE006FCF794B}">
      <dgm:prSet custT="1"/>
      <dgm:spPr/>
      <dgm:t>
        <a:bodyPr/>
        <a:lstStyle/>
        <a:p>
          <a:r>
            <a:rPr lang="bn-BD" sz="3200" dirty="0" smtClean="0">
              <a:latin typeface="SutonnyOMJ" pitchFamily="2" charset="0"/>
              <a:cs typeface="SutonnyOMJ" pitchFamily="2" charset="0"/>
            </a:rPr>
            <a:t>৩য় তাকবির, দোয়া পড়া</a:t>
          </a:r>
          <a:endParaRPr lang="en-US" sz="3200" dirty="0">
            <a:latin typeface="SutonnyOMJ" pitchFamily="2" charset="0"/>
            <a:cs typeface="SutonnyOMJ" pitchFamily="2" charset="0"/>
          </a:endParaRPr>
        </a:p>
      </dgm:t>
    </dgm:pt>
    <dgm:pt modelId="{FFBA5E89-02BB-4417-B1E6-0EB59C2C50DF}" type="parTrans" cxnId="{23E27CE7-D8AB-442C-8717-5E017A31D132}">
      <dgm:prSet/>
      <dgm:spPr/>
      <dgm:t>
        <a:bodyPr/>
        <a:lstStyle/>
        <a:p>
          <a:endParaRPr lang="en-US"/>
        </a:p>
      </dgm:t>
    </dgm:pt>
    <dgm:pt modelId="{6FA03A1F-9841-43F5-8D18-68213F0646EE}" type="sibTrans" cxnId="{23E27CE7-D8AB-442C-8717-5E017A31D132}">
      <dgm:prSet/>
      <dgm:spPr/>
      <dgm:t>
        <a:bodyPr/>
        <a:lstStyle/>
        <a:p>
          <a:endParaRPr lang="en-US"/>
        </a:p>
      </dgm:t>
    </dgm:pt>
    <dgm:pt modelId="{380BD229-D186-4862-A68F-0CEC492DE9FC}">
      <dgm:prSet custT="1"/>
      <dgm:spPr/>
      <dgm:t>
        <a:bodyPr/>
        <a:lstStyle/>
        <a:p>
          <a:r>
            <a:rPr lang="bn-BD" sz="2800" dirty="0" smtClean="0">
              <a:latin typeface="SutonnyOMJ" pitchFamily="2" charset="0"/>
              <a:cs typeface="SutonnyOMJ" pitchFamily="2" charset="0"/>
            </a:rPr>
            <a:t>৪র্থ তাকবির, সালাম ফিরানো</a:t>
          </a:r>
          <a:endParaRPr lang="en-US" sz="2800" dirty="0">
            <a:latin typeface="SutonnyOMJ" pitchFamily="2" charset="0"/>
            <a:cs typeface="SutonnyOMJ" pitchFamily="2" charset="0"/>
          </a:endParaRPr>
        </a:p>
      </dgm:t>
    </dgm:pt>
    <dgm:pt modelId="{C5FFFA64-9EEC-46B6-8C24-2CE1D5CB709C}" type="parTrans" cxnId="{F7BE6EDC-E8C4-4432-97ED-A8F219335A19}">
      <dgm:prSet/>
      <dgm:spPr/>
      <dgm:t>
        <a:bodyPr/>
        <a:lstStyle/>
        <a:p>
          <a:endParaRPr lang="en-US"/>
        </a:p>
      </dgm:t>
    </dgm:pt>
    <dgm:pt modelId="{DDCF50AF-6EAF-44AA-97DA-68DB0015171B}" type="sibTrans" cxnId="{F7BE6EDC-E8C4-4432-97ED-A8F219335A19}">
      <dgm:prSet/>
      <dgm:spPr/>
      <dgm:t>
        <a:bodyPr/>
        <a:lstStyle/>
        <a:p>
          <a:endParaRPr lang="en-US"/>
        </a:p>
      </dgm:t>
    </dgm:pt>
    <dgm:pt modelId="{1CCAC052-2B59-4874-A1F4-23122A54C6EA}" type="pres">
      <dgm:prSet presAssocID="{D5BDD50D-BD7E-4B40-9E31-A9DBEF3C32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F46EC-A62E-4138-952E-D42DA1E91448}" type="pres">
      <dgm:prSet presAssocID="{34297932-66C0-47D9-B310-7779F17C93BA}" presName="centerShape" presStyleLbl="node0" presStyleIdx="0" presStyleCnt="1" custScaleX="91466" custScaleY="84691"/>
      <dgm:spPr/>
      <dgm:t>
        <a:bodyPr/>
        <a:lstStyle/>
        <a:p>
          <a:endParaRPr lang="en-US"/>
        </a:p>
      </dgm:t>
    </dgm:pt>
    <dgm:pt modelId="{062A4C98-73B7-4051-83A1-1C17CABFDE78}" type="pres">
      <dgm:prSet presAssocID="{094A9F5B-144F-49F0-A1EE-C7143814318C}" presName="node" presStyleLbl="node1" presStyleIdx="0" presStyleCnt="6" custScaleX="140345" custScaleY="11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DBF83-4FCD-4A1C-AB63-4C4C8433F453}" type="pres">
      <dgm:prSet presAssocID="{094A9F5B-144F-49F0-A1EE-C7143814318C}" presName="dummy" presStyleCnt="0"/>
      <dgm:spPr/>
    </dgm:pt>
    <dgm:pt modelId="{496511A7-DEB1-4DE1-BA29-5F07EE82EFDA}" type="pres">
      <dgm:prSet presAssocID="{C840E183-005E-43D8-9764-9B4F4D345940}" presName="sibTrans" presStyleLbl="sibTrans2D1" presStyleIdx="0" presStyleCnt="6"/>
      <dgm:spPr/>
      <dgm:t>
        <a:bodyPr/>
        <a:lstStyle/>
        <a:p>
          <a:endParaRPr lang="en-US"/>
        </a:p>
      </dgm:t>
    </dgm:pt>
    <dgm:pt modelId="{AEA7BCCC-FAC5-48B7-8E2B-62383F730051}" type="pres">
      <dgm:prSet presAssocID="{D86C4674-6140-4DD3-A381-0869F4C2AC5E}" presName="node" presStyleLbl="node1" presStyleIdx="1" presStyleCnt="6" custScaleX="133227" custScaleY="105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D91B9-4044-4477-9CDE-D1F2FECB902A}" type="pres">
      <dgm:prSet presAssocID="{D86C4674-6140-4DD3-A381-0869F4C2AC5E}" presName="dummy" presStyleCnt="0"/>
      <dgm:spPr/>
    </dgm:pt>
    <dgm:pt modelId="{1C52E002-15D7-474C-A405-FE612A08A896}" type="pres">
      <dgm:prSet presAssocID="{B5EE0D63-3214-4A91-AECE-301BA7F812DE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F40F584-52BC-422D-9CB7-2FDAFBF11E53}" type="pres">
      <dgm:prSet presAssocID="{1EF9214C-60D0-463B-969D-792208233097}" presName="node" presStyleLbl="node1" presStyleIdx="2" presStyleCnt="6" custScaleX="120222" custScaleY="108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2CDDF-D2F3-4BEA-83F6-C20744869743}" type="pres">
      <dgm:prSet presAssocID="{1EF9214C-60D0-463B-969D-792208233097}" presName="dummy" presStyleCnt="0"/>
      <dgm:spPr/>
    </dgm:pt>
    <dgm:pt modelId="{24F57959-0558-4FAB-9FA3-9540C86D5CB4}" type="pres">
      <dgm:prSet presAssocID="{DCF2539C-8F1A-4EFF-AB45-D358AEEE11E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A85DF4C8-184A-4E89-8F71-6AF61DBF7392}" type="pres">
      <dgm:prSet presAssocID="{09458977-ADED-456F-8B2D-1E5FE6B65557}" presName="node" presStyleLbl="node1" presStyleIdx="3" presStyleCnt="6" custScaleX="150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B9F6B-BB69-41E7-AC51-FC84489AFB62}" type="pres">
      <dgm:prSet presAssocID="{09458977-ADED-456F-8B2D-1E5FE6B65557}" presName="dummy" presStyleCnt="0"/>
      <dgm:spPr/>
    </dgm:pt>
    <dgm:pt modelId="{F6268120-5C1C-4D6D-BC66-3D762B5EF8E9}" type="pres">
      <dgm:prSet presAssocID="{B11B84B9-51E3-4EA9-873C-18DE1C75DA7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0D018668-9E6D-4D08-BD3B-A97FA2DDB51A}" type="pres">
      <dgm:prSet presAssocID="{18EBCE36-BA0E-4604-A8B1-DE006FCF794B}" presName="node" presStyleLbl="node1" presStyleIdx="4" presStyleCnt="6" custScaleX="124211" custScaleY="108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917E1-AA70-4E76-BE47-26111DD6B4BF}" type="pres">
      <dgm:prSet presAssocID="{18EBCE36-BA0E-4604-A8B1-DE006FCF794B}" presName="dummy" presStyleCnt="0"/>
      <dgm:spPr/>
    </dgm:pt>
    <dgm:pt modelId="{59E4E8C4-6E76-494B-B016-CC314191B77E}" type="pres">
      <dgm:prSet presAssocID="{6FA03A1F-9841-43F5-8D18-68213F0646EE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14D4EDF-1A20-4B89-BA9D-0310D2D63DFD}" type="pres">
      <dgm:prSet presAssocID="{380BD229-D186-4862-A68F-0CEC492DE9FC}" presName="node" presStyleLbl="node1" presStyleIdx="5" presStyleCnt="6" custScaleX="129632" custScaleY="100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DA5BC-1CF9-4FD5-B74B-D7B197BA1B3F}" type="pres">
      <dgm:prSet presAssocID="{380BD229-D186-4862-A68F-0CEC492DE9FC}" presName="dummy" presStyleCnt="0"/>
      <dgm:spPr/>
    </dgm:pt>
    <dgm:pt modelId="{725FC5CC-83A3-433D-909B-89811F1D04C1}" type="pres">
      <dgm:prSet presAssocID="{DDCF50AF-6EAF-44AA-97DA-68DB0015171B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7BE6EDC-E8C4-4432-97ED-A8F219335A19}" srcId="{34297932-66C0-47D9-B310-7779F17C93BA}" destId="{380BD229-D186-4862-A68F-0CEC492DE9FC}" srcOrd="5" destOrd="0" parTransId="{C5FFFA64-9EEC-46B6-8C24-2CE1D5CB709C}" sibTransId="{DDCF50AF-6EAF-44AA-97DA-68DB0015171B}"/>
    <dgm:cxn modelId="{2686587D-F02F-4E59-9856-64EA41D3382D}" type="presOf" srcId="{34297932-66C0-47D9-B310-7779F17C93BA}" destId="{D0DF46EC-A62E-4138-952E-D42DA1E91448}" srcOrd="0" destOrd="0" presId="urn:microsoft.com/office/officeart/2005/8/layout/radial6"/>
    <dgm:cxn modelId="{9EBA3D29-92FB-45BC-BB67-CED6482A1205}" srcId="{34297932-66C0-47D9-B310-7779F17C93BA}" destId="{09458977-ADED-456F-8B2D-1E5FE6B65557}" srcOrd="3" destOrd="0" parTransId="{256E18D3-B870-44DF-89DF-8A19813B117E}" sibTransId="{B11B84B9-51E3-4EA9-873C-18DE1C75DA73}"/>
    <dgm:cxn modelId="{DF0C1F8A-2ABE-4498-910D-718C95133957}" type="presOf" srcId="{09458977-ADED-456F-8B2D-1E5FE6B65557}" destId="{A85DF4C8-184A-4E89-8F71-6AF61DBF7392}" srcOrd="0" destOrd="0" presId="urn:microsoft.com/office/officeart/2005/8/layout/radial6"/>
    <dgm:cxn modelId="{32F57A8E-968F-4336-9E74-FBCAEC0F1A35}" srcId="{34297932-66C0-47D9-B310-7779F17C93BA}" destId="{1EF9214C-60D0-463B-969D-792208233097}" srcOrd="2" destOrd="0" parTransId="{1D8AD55F-D0AC-4953-AE16-4B1AEB6D37F9}" sibTransId="{DCF2539C-8F1A-4EFF-AB45-D358AEEE11EB}"/>
    <dgm:cxn modelId="{B346C3D4-3DDE-4CCB-A778-7F8F1FA95429}" type="presOf" srcId="{DDCF50AF-6EAF-44AA-97DA-68DB0015171B}" destId="{725FC5CC-83A3-433D-909B-89811F1D04C1}" srcOrd="0" destOrd="0" presId="urn:microsoft.com/office/officeart/2005/8/layout/radial6"/>
    <dgm:cxn modelId="{9EC2384D-B41C-4594-96F9-177BF4C9A26A}" type="presOf" srcId="{380BD229-D186-4862-A68F-0CEC492DE9FC}" destId="{314D4EDF-1A20-4B89-BA9D-0310D2D63DFD}" srcOrd="0" destOrd="0" presId="urn:microsoft.com/office/officeart/2005/8/layout/radial6"/>
    <dgm:cxn modelId="{9C8815E9-1A0C-4508-B112-E826423BBBD2}" srcId="{34297932-66C0-47D9-B310-7779F17C93BA}" destId="{094A9F5B-144F-49F0-A1EE-C7143814318C}" srcOrd="0" destOrd="0" parTransId="{CC8CC7ED-ADDB-42D4-A0D2-5C467BA49300}" sibTransId="{C840E183-005E-43D8-9764-9B4F4D345940}"/>
    <dgm:cxn modelId="{38E1F128-0457-4A99-901B-729ED6319762}" type="presOf" srcId="{C840E183-005E-43D8-9764-9B4F4D345940}" destId="{496511A7-DEB1-4DE1-BA29-5F07EE82EFDA}" srcOrd="0" destOrd="0" presId="urn:microsoft.com/office/officeart/2005/8/layout/radial6"/>
    <dgm:cxn modelId="{3ADCBE4E-6298-4DEA-B105-3E0B01A397D4}" type="presOf" srcId="{1EF9214C-60D0-463B-969D-792208233097}" destId="{1F40F584-52BC-422D-9CB7-2FDAFBF11E53}" srcOrd="0" destOrd="0" presId="urn:microsoft.com/office/officeart/2005/8/layout/radial6"/>
    <dgm:cxn modelId="{E87E7AC8-4183-4A38-BE8F-D576B86385D2}" type="presOf" srcId="{DCF2539C-8F1A-4EFF-AB45-D358AEEE11EB}" destId="{24F57959-0558-4FAB-9FA3-9540C86D5CB4}" srcOrd="0" destOrd="0" presId="urn:microsoft.com/office/officeart/2005/8/layout/radial6"/>
    <dgm:cxn modelId="{0B7BDC68-B278-4854-BDAF-324A0B6D7D50}" type="presOf" srcId="{B11B84B9-51E3-4EA9-873C-18DE1C75DA73}" destId="{F6268120-5C1C-4D6D-BC66-3D762B5EF8E9}" srcOrd="0" destOrd="0" presId="urn:microsoft.com/office/officeart/2005/8/layout/radial6"/>
    <dgm:cxn modelId="{FE0EABBA-9C7D-45FD-9660-3F537CDB9FC5}" srcId="{D5BDD50D-BD7E-4B40-9E31-A9DBEF3C32E5}" destId="{34297932-66C0-47D9-B310-7779F17C93BA}" srcOrd="0" destOrd="0" parTransId="{9B42FA1C-023F-4189-BDF0-B7FB2EDC887C}" sibTransId="{A63D9AE2-A85D-4D14-8640-A21F142FE7E6}"/>
    <dgm:cxn modelId="{191B26EB-BD52-42DD-B20A-1EEC4EA00277}" type="presOf" srcId="{B5EE0D63-3214-4A91-AECE-301BA7F812DE}" destId="{1C52E002-15D7-474C-A405-FE612A08A896}" srcOrd="0" destOrd="0" presId="urn:microsoft.com/office/officeart/2005/8/layout/radial6"/>
    <dgm:cxn modelId="{23E27CE7-D8AB-442C-8717-5E017A31D132}" srcId="{34297932-66C0-47D9-B310-7779F17C93BA}" destId="{18EBCE36-BA0E-4604-A8B1-DE006FCF794B}" srcOrd="4" destOrd="0" parTransId="{FFBA5E89-02BB-4417-B1E6-0EB59C2C50DF}" sibTransId="{6FA03A1F-9841-43F5-8D18-68213F0646EE}"/>
    <dgm:cxn modelId="{D14DF9C0-F829-4D2F-B1DF-FA0A3D63487C}" type="presOf" srcId="{6FA03A1F-9841-43F5-8D18-68213F0646EE}" destId="{59E4E8C4-6E76-494B-B016-CC314191B77E}" srcOrd="0" destOrd="0" presId="urn:microsoft.com/office/officeart/2005/8/layout/radial6"/>
    <dgm:cxn modelId="{1F44DCFE-136D-431C-A2E1-3641A0C1D10A}" type="presOf" srcId="{D86C4674-6140-4DD3-A381-0869F4C2AC5E}" destId="{AEA7BCCC-FAC5-48B7-8E2B-62383F730051}" srcOrd="0" destOrd="0" presId="urn:microsoft.com/office/officeart/2005/8/layout/radial6"/>
    <dgm:cxn modelId="{DA25CE36-3F7C-4344-8A21-963FC5707444}" type="presOf" srcId="{D5BDD50D-BD7E-4B40-9E31-A9DBEF3C32E5}" destId="{1CCAC052-2B59-4874-A1F4-23122A54C6EA}" srcOrd="0" destOrd="0" presId="urn:microsoft.com/office/officeart/2005/8/layout/radial6"/>
    <dgm:cxn modelId="{DCF060AF-7DBE-444A-BDE7-C5D59D8ACF77}" type="presOf" srcId="{18EBCE36-BA0E-4604-A8B1-DE006FCF794B}" destId="{0D018668-9E6D-4D08-BD3B-A97FA2DDB51A}" srcOrd="0" destOrd="0" presId="urn:microsoft.com/office/officeart/2005/8/layout/radial6"/>
    <dgm:cxn modelId="{1711A79A-2300-4499-B9F1-762054A51F38}" srcId="{34297932-66C0-47D9-B310-7779F17C93BA}" destId="{D86C4674-6140-4DD3-A381-0869F4C2AC5E}" srcOrd="1" destOrd="0" parTransId="{6F011B3E-5A32-44E7-8039-C2F7C073CD2C}" sibTransId="{B5EE0D63-3214-4A91-AECE-301BA7F812DE}"/>
    <dgm:cxn modelId="{AA725217-E4B8-4FE3-B79F-CF9569B43C9E}" type="presOf" srcId="{094A9F5B-144F-49F0-A1EE-C7143814318C}" destId="{062A4C98-73B7-4051-83A1-1C17CABFDE78}" srcOrd="0" destOrd="0" presId="urn:microsoft.com/office/officeart/2005/8/layout/radial6"/>
    <dgm:cxn modelId="{F9B07374-F442-422E-8C1E-D0E1E9A95B53}" type="presParOf" srcId="{1CCAC052-2B59-4874-A1F4-23122A54C6EA}" destId="{D0DF46EC-A62E-4138-952E-D42DA1E91448}" srcOrd="0" destOrd="0" presId="urn:microsoft.com/office/officeart/2005/8/layout/radial6"/>
    <dgm:cxn modelId="{5BF9417F-E09D-4754-9055-F0100610FC06}" type="presParOf" srcId="{1CCAC052-2B59-4874-A1F4-23122A54C6EA}" destId="{062A4C98-73B7-4051-83A1-1C17CABFDE78}" srcOrd="1" destOrd="0" presId="urn:microsoft.com/office/officeart/2005/8/layout/radial6"/>
    <dgm:cxn modelId="{04832758-FAD7-40B7-9B80-EBD0329104EB}" type="presParOf" srcId="{1CCAC052-2B59-4874-A1F4-23122A54C6EA}" destId="{6D3DBF83-4FCD-4A1C-AB63-4C4C8433F453}" srcOrd="2" destOrd="0" presId="urn:microsoft.com/office/officeart/2005/8/layout/radial6"/>
    <dgm:cxn modelId="{1A876175-6532-4B9F-ACA5-80CE92EDA383}" type="presParOf" srcId="{1CCAC052-2B59-4874-A1F4-23122A54C6EA}" destId="{496511A7-DEB1-4DE1-BA29-5F07EE82EFDA}" srcOrd="3" destOrd="0" presId="urn:microsoft.com/office/officeart/2005/8/layout/radial6"/>
    <dgm:cxn modelId="{AF6DDB61-4DB1-497D-A11D-236EF1A45737}" type="presParOf" srcId="{1CCAC052-2B59-4874-A1F4-23122A54C6EA}" destId="{AEA7BCCC-FAC5-48B7-8E2B-62383F730051}" srcOrd="4" destOrd="0" presId="urn:microsoft.com/office/officeart/2005/8/layout/radial6"/>
    <dgm:cxn modelId="{D0B44D2A-268B-4DE0-AE62-E664F9D5DAE8}" type="presParOf" srcId="{1CCAC052-2B59-4874-A1F4-23122A54C6EA}" destId="{4C0D91B9-4044-4477-9CDE-D1F2FECB902A}" srcOrd="5" destOrd="0" presId="urn:microsoft.com/office/officeart/2005/8/layout/radial6"/>
    <dgm:cxn modelId="{F8D2E7EB-D2CF-4E1B-9CA3-4051F4002F9A}" type="presParOf" srcId="{1CCAC052-2B59-4874-A1F4-23122A54C6EA}" destId="{1C52E002-15D7-474C-A405-FE612A08A896}" srcOrd="6" destOrd="0" presId="urn:microsoft.com/office/officeart/2005/8/layout/radial6"/>
    <dgm:cxn modelId="{67311527-2C66-45C3-A0D5-66177040A736}" type="presParOf" srcId="{1CCAC052-2B59-4874-A1F4-23122A54C6EA}" destId="{1F40F584-52BC-422D-9CB7-2FDAFBF11E53}" srcOrd="7" destOrd="0" presId="urn:microsoft.com/office/officeart/2005/8/layout/radial6"/>
    <dgm:cxn modelId="{C06EEC60-8603-4AA5-BCB2-A1801D4290D0}" type="presParOf" srcId="{1CCAC052-2B59-4874-A1F4-23122A54C6EA}" destId="{1842CDDF-D2F3-4BEA-83F6-C20744869743}" srcOrd="8" destOrd="0" presId="urn:microsoft.com/office/officeart/2005/8/layout/radial6"/>
    <dgm:cxn modelId="{F4DC9B81-1ACA-444D-B38D-61A715DF732F}" type="presParOf" srcId="{1CCAC052-2B59-4874-A1F4-23122A54C6EA}" destId="{24F57959-0558-4FAB-9FA3-9540C86D5CB4}" srcOrd="9" destOrd="0" presId="urn:microsoft.com/office/officeart/2005/8/layout/radial6"/>
    <dgm:cxn modelId="{E58106E9-F999-43DA-96E3-04FE44E34C72}" type="presParOf" srcId="{1CCAC052-2B59-4874-A1F4-23122A54C6EA}" destId="{A85DF4C8-184A-4E89-8F71-6AF61DBF7392}" srcOrd="10" destOrd="0" presId="urn:microsoft.com/office/officeart/2005/8/layout/radial6"/>
    <dgm:cxn modelId="{FDC9167B-70A6-492D-87F3-7CDDB8A18CB8}" type="presParOf" srcId="{1CCAC052-2B59-4874-A1F4-23122A54C6EA}" destId="{E13B9F6B-BB69-41E7-AC51-FC84489AFB62}" srcOrd="11" destOrd="0" presId="urn:microsoft.com/office/officeart/2005/8/layout/radial6"/>
    <dgm:cxn modelId="{D15EDD89-F806-4F8D-BB48-C385F98523BD}" type="presParOf" srcId="{1CCAC052-2B59-4874-A1F4-23122A54C6EA}" destId="{F6268120-5C1C-4D6D-BC66-3D762B5EF8E9}" srcOrd="12" destOrd="0" presId="urn:microsoft.com/office/officeart/2005/8/layout/radial6"/>
    <dgm:cxn modelId="{04DC4E76-72ED-4F03-98D7-8EA16DFAFB7E}" type="presParOf" srcId="{1CCAC052-2B59-4874-A1F4-23122A54C6EA}" destId="{0D018668-9E6D-4D08-BD3B-A97FA2DDB51A}" srcOrd="13" destOrd="0" presId="urn:microsoft.com/office/officeart/2005/8/layout/radial6"/>
    <dgm:cxn modelId="{A74800FB-6BB6-442D-B0D4-3A436832863A}" type="presParOf" srcId="{1CCAC052-2B59-4874-A1F4-23122A54C6EA}" destId="{176917E1-AA70-4E76-BE47-26111DD6B4BF}" srcOrd="14" destOrd="0" presId="urn:microsoft.com/office/officeart/2005/8/layout/radial6"/>
    <dgm:cxn modelId="{0163E658-1F05-410C-AE2F-832D1AB834C9}" type="presParOf" srcId="{1CCAC052-2B59-4874-A1F4-23122A54C6EA}" destId="{59E4E8C4-6E76-494B-B016-CC314191B77E}" srcOrd="15" destOrd="0" presId="urn:microsoft.com/office/officeart/2005/8/layout/radial6"/>
    <dgm:cxn modelId="{4533493C-8814-44C3-92AA-AB8F348DEF27}" type="presParOf" srcId="{1CCAC052-2B59-4874-A1F4-23122A54C6EA}" destId="{314D4EDF-1A20-4B89-BA9D-0310D2D63DFD}" srcOrd="16" destOrd="0" presId="urn:microsoft.com/office/officeart/2005/8/layout/radial6"/>
    <dgm:cxn modelId="{54180BBF-345D-4E24-BDE0-3255D07C69B9}" type="presParOf" srcId="{1CCAC052-2B59-4874-A1F4-23122A54C6EA}" destId="{B3EDA5BC-1CF9-4FD5-B74B-D7B197BA1B3F}" srcOrd="17" destOrd="0" presId="urn:microsoft.com/office/officeart/2005/8/layout/radial6"/>
    <dgm:cxn modelId="{795E52D3-77E9-494F-8492-C0ECFE20B774}" type="presParOf" srcId="{1CCAC052-2B59-4874-A1F4-23122A54C6EA}" destId="{725FC5CC-83A3-433D-909B-89811F1D04C1}" srcOrd="18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E1BF0-4F65-45D9-BA5F-22A920E3EE2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A42A8-5F4A-4784-B9D3-C838EEC3C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A42A8-5F4A-4784-B9D3-C838EEC3C1E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762000"/>
            <a:ext cx="7543800" cy="5837722"/>
            <a:chOff x="762000" y="762000"/>
            <a:chExt cx="7543800" cy="5837722"/>
          </a:xfrm>
        </p:grpSpPr>
        <p:pic>
          <p:nvPicPr>
            <p:cNvPr id="10" name="Picture 9" descr="images (2)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762000"/>
              <a:ext cx="5035228" cy="1295400"/>
            </a:xfrm>
            <a:prstGeom prst="rect">
              <a:avLst/>
            </a:prstGeom>
          </p:spPr>
        </p:pic>
        <p:pic>
          <p:nvPicPr>
            <p:cNvPr id="11" name="Picture 10" descr="images (9).jpeg"/>
            <p:cNvPicPr>
              <a:picLocks noChangeAspect="1"/>
            </p:cNvPicPr>
            <p:nvPr/>
          </p:nvPicPr>
          <p:blipFill>
            <a:blip r:embed="rId3"/>
            <a:srcRect t="1736" r="4808"/>
            <a:stretch>
              <a:fillRect/>
            </a:stretch>
          </p:blipFill>
          <p:spPr>
            <a:xfrm>
              <a:off x="762000" y="2286000"/>
              <a:ext cx="7543800" cy="431372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00200" y="2057401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আজকের ক্লাসে সবাইকে স্বাগতম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410674" y="46526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990600"/>
            <a:ext cx="57150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صلاة </a:t>
            </a:r>
            <a:r>
              <a:rPr lang="ar-S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الجنازة</a:t>
            </a: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এর বিধান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657600"/>
            <a:ext cx="5181600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ar-SA" sz="5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utonnyOMJ" pitchFamily="2" charset="0"/>
                <a:cs typeface="SutonnyOMJ" pitchFamily="2" charset="0"/>
              </a:rPr>
              <a:t>    </a:t>
            </a:r>
            <a:r>
              <a:rPr lang="bn-BD" sz="6000" dirty="0" smtClean="0">
                <a:latin typeface="SutonnyOMJ" pitchFamily="2" charset="0"/>
                <a:cs typeface="SutonnyOMJ" pitchFamily="2" charset="0"/>
              </a:rPr>
              <a:t>ফরজে কেফায়া</a:t>
            </a:r>
          </a:p>
          <a:p>
            <a:r>
              <a:rPr lang="ar-SA" sz="60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ar-SA" sz="60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فرض كفاية</a:t>
            </a:r>
            <a:r>
              <a:rPr lang="ar-SA" sz="6000" dirty="0" smtClean="0">
                <a:latin typeface="SutonnyOMJ" pitchFamily="2" charset="0"/>
                <a:cs typeface="SutonnyOMJ" pitchFamily="2" charset="0"/>
              </a:rPr>
              <a:t>    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95800" y="2057400"/>
            <a:ext cx="457200" cy="14478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334474" y="-29674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990600"/>
            <a:ext cx="5715000" cy="923330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صلاة </a:t>
            </a:r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الجنازة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এর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ফরজ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Bent-Up Arrow 6"/>
          <p:cNvSpPr/>
          <p:nvPr/>
        </p:nvSpPr>
        <p:spPr>
          <a:xfrm rot="5400000">
            <a:off x="1371600" y="2514600"/>
            <a:ext cx="1981200" cy="762000"/>
          </a:xfrm>
          <a:prstGeom prst="bentUpArrow">
            <a:avLst>
              <a:gd name="adj1" fmla="val 807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3048000"/>
            <a:ext cx="49530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চার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তাকবির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তথা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আল্লাহু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আকবর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(</a:t>
            </a:r>
            <a:r>
              <a:rPr lang="ar-SA" sz="4000" dirty="0" smtClean="0">
                <a:latin typeface="SutonnyOMJ" pitchFamily="2" charset="0"/>
                <a:cs typeface="SutonnyOMJ" pitchFamily="2" charset="0"/>
              </a:rPr>
              <a:t>ألله أكبر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)</a:t>
            </a:r>
            <a:r>
              <a:rPr lang="ar-SA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Bent-Up Arrow 10"/>
          <p:cNvSpPr/>
          <p:nvPr/>
        </p:nvSpPr>
        <p:spPr>
          <a:xfrm rot="5400000">
            <a:off x="1485900" y="4229100"/>
            <a:ext cx="1752600" cy="762000"/>
          </a:xfrm>
          <a:prstGeom prst="bentUpArrow">
            <a:avLst>
              <a:gd name="adj1" fmla="val 807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19400" y="4953000"/>
            <a:ext cx="44196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দাঁ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ড়ি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য়ে সালাত আদায় করা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2057400"/>
            <a:ext cx="121920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২টি</a:t>
            </a:r>
            <a:endParaRPr lang="en-US" sz="4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334474" y="-29674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990600"/>
            <a:ext cx="5715000" cy="923330"/>
          </a:xfrm>
          <a:prstGeom prst="rect">
            <a:avLst/>
          </a:prstGeom>
          <a:solidFill>
            <a:srgbClr val="00B050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صلاة </a:t>
            </a:r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الجنازة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এর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ওয়াজিব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886200"/>
            <a:ext cx="39624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চতুর্থ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তাকবির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বলার পর </a:t>
            </a:r>
          </a:p>
          <a:p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   সালাম  ফিরানো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2057400"/>
            <a:ext cx="121920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১টি</a:t>
            </a:r>
            <a:endParaRPr lang="en-US" sz="48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191794" y="3352006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334474" y="-29674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609600"/>
            <a:ext cx="5715000" cy="92333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صلاة </a:t>
            </a:r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الجنازة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এর সুন্নাত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971800"/>
            <a:ext cx="4953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১ম তাকবিরের পর সানা পড়া।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1905000"/>
            <a:ext cx="1143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৩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টি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2971800"/>
            <a:ext cx="685800" cy="707886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1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8" name="Picture 17" descr="hqdefault.jpg"/>
          <p:cNvPicPr>
            <a:picLocks noChangeAspect="1"/>
          </p:cNvPicPr>
          <p:nvPr/>
        </p:nvPicPr>
        <p:blipFill>
          <a:blip r:embed="rId4"/>
          <a:srcRect t="26667" r="1667" b="13333"/>
          <a:stretch>
            <a:fillRect/>
          </a:stretch>
        </p:blipFill>
        <p:spPr>
          <a:xfrm>
            <a:off x="1905000" y="3733800"/>
            <a:ext cx="5638800" cy="2286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334474" y="-29674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609600"/>
            <a:ext cx="5715000" cy="92333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صلاة </a:t>
            </a:r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الجنازة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এর সুন্নাত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133600"/>
            <a:ext cx="4953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২য়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 তাকবিরের পর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দরূদ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 পড়া।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2133600"/>
            <a:ext cx="685800" cy="707886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2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 descr="images (13).jpeg"/>
          <p:cNvPicPr>
            <a:picLocks noChangeAspect="1"/>
          </p:cNvPicPr>
          <p:nvPr/>
        </p:nvPicPr>
        <p:blipFill>
          <a:blip r:embed="rId4"/>
          <a:srcRect t="12222" b="12222"/>
          <a:stretch>
            <a:fillRect/>
          </a:stretch>
        </p:blipFill>
        <p:spPr>
          <a:xfrm>
            <a:off x="1905000" y="2885440"/>
            <a:ext cx="5638800" cy="31953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334474" y="-29674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609600"/>
            <a:ext cx="5715000" cy="92333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صلاة </a:t>
            </a:r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الجنازة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এর সুন্নাত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133600"/>
            <a:ext cx="4953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৩য়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 তাকবিরের দোয়া পড়া।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2133600"/>
            <a:ext cx="685800" cy="707886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4000" dirty="0" smtClean="0">
                <a:latin typeface="SutonnyMJ" pitchFamily="2" charset="0"/>
                <a:cs typeface="SutonnyMJ" pitchFamily="2" charset="0"/>
              </a:rPr>
              <a:t>3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 descr="images (16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2841016"/>
            <a:ext cx="5657850" cy="34835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334474" y="-29674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685800"/>
            <a:ext cx="5867400" cy="1371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মুর্দা যদি নাবালেগ শিশু হয় তবে ৩য় তাকবিরের পর নিচের দোয়াটি পড়বে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images (11).jpeg"/>
          <p:cNvPicPr>
            <a:picLocks noChangeAspect="1"/>
          </p:cNvPicPr>
          <p:nvPr/>
        </p:nvPicPr>
        <p:blipFill>
          <a:blip r:embed="rId4"/>
          <a:srcRect t="23012" r="1286" b="32651"/>
          <a:stretch>
            <a:fillRect/>
          </a:stretch>
        </p:blipFill>
        <p:spPr>
          <a:xfrm>
            <a:off x="1371600" y="2133600"/>
            <a:ext cx="6948488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4038600"/>
            <a:ext cx="6400800" cy="19389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লাশ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যদি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নাবালেগ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মেয়ে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তবে দোয়া</a:t>
            </a:r>
          </a:p>
          <a:p>
            <a:r>
              <a:rPr lang="ar-SA" sz="4000" dirty="0" smtClean="0">
                <a:solidFill>
                  <a:schemeClr val="bg1"/>
                </a:solidFill>
                <a:latin typeface="SutonnyOMJ" pitchFamily="2" charset="0"/>
              </a:rPr>
              <a:t>اللهم اجعلها لنا فرطا و اجعلها لنا أجرا و زخرا واجعلها لنا شافعة و مشفعة 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334474" y="-29674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1447800"/>
            <a:ext cx="34290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895600"/>
            <a:ext cx="7772400" cy="144655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জানাজার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নামাযের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সুন্নাত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	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পরস্পর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খাতায়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লেখ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152400"/>
          <a:ext cx="8763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52400" y="2286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DF46EC-A62E-4138-952E-D42DA1E91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D0DF46EC-A62E-4138-952E-D42DA1E91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2A4C98-73B7-4051-83A1-1C17CABFD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062A4C98-73B7-4051-83A1-1C17CABFD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96511A7-DEB1-4DE1-BA29-5F07EE82E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496511A7-DEB1-4DE1-BA29-5F07EE82E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EA7BCCC-FAC5-48B7-8E2B-62383F730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AEA7BCCC-FAC5-48B7-8E2B-62383F730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52E002-15D7-474C-A405-FE612A08A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1C52E002-15D7-474C-A405-FE612A08A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40F584-52BC-422D-9CB7-2FDAFBF11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1F40F584-52BC-422D-9CB7-2FDAFBF11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F57959-0558-4FAB-9FA3-9540C86D5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dgm id="{24F57959-0558-4FAB-9FA3-9540C86D5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DF4C8-184A-4E89-8F71-6AF61DBF7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A85DF4C8-184A-4E89-8F71-6AF61DBF7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268120-5C1C-4D6D-BC66-3D762B5EF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>
                                            <p:graphicEl>
                                              <a:dgm id="{F6268120-5C1C-4D6D-BC66-3D762B5EF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D018668-9E6D-4D08-BD3B-A97FA2DDB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0D018668-9E6D-4D08-BD3B-A97FA2DDB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E4E8C4-6E76-494B-B016-CC314191B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59E4E8C4-6E76-494B-B016-CC314191B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4D4EDF-1A20-4B89-BA9D-0310D2D63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314D4EDF-1A20-4B89-BA9D-0310D2D63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5FC5CC-83A3-433D-909B-89811F1D0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725FC5CC-83A3-433D-909B-89811F1D0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334474" y="-29674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1447800"/>
            <a:ext cx="3124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514600"/>
            <a:ext cx="6934200" cy="2133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bg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একজন ইমাম হয়ে অন্য শিক্ষার্থীরা মুক্তাদি হয়ে  জানাজার নামাজ আদায়ের নিয়ম বাস্তবে করে দেখাও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410674" y="46526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33400"/>
            <a:ext cx="2285999" cy="2860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657600"/>
            <a:ext cx="51816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SutonnyOMJ" pitchFamily="2" charset="0"/>
                <a:cs typeface="SutonnyOMJ" pitchFamily="2" charset="0"/>
              </a:rPr>
              <a:t>মুহাম্মদ মোজ্জাম্মেল হক মারূফ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SutonnyOMJ" pitchFamily="2" charset="0"/>
                <a:cs typeface="SutonnyOMJ" pitchFamily="2" charset="0"/>
              </a:rPr>
              <a:t>প্রভাষক(আরবি),বেঙ্গুরা সিনিয়র মাদরাসা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SutonnyOMJ" pitchFamily="2" charset="0"/>
                <a:cs typeface="SutonnyOMJ" pitchFamily="2" charset="0"/>
              </a:rPr>
              <a:t>বোয়ালখালী, চট্টগ্রাম।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SutonnyOMJ" pitchFamily="2" charset="0"/>
                <a:cs typeface="SutonnyOMJ" pitchFamily="2" charset="0"/>
              </a:rPr>
              <a:t>মোবাইল নং ০১৮১৮৬২৬৭৩৫</a:t>
            </a:r>
          </a:p>
          <a:p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SutonnyOMJ" pitchFamily="2" charset="0"/>
                <a:cs typeface="SutonnyOMJ" pitchFamily="2" charset="0"/>
              </a:rPr>
              <a:t>E</a:t>
            </a:r>
            <a:r>
              <a:rPr lang="bn-BD" sz="2800" dirty="0" smtClean="0">
                <a:ln>
                  <a:solidFill>
                    <a:srgbClr val="00B050"/>
                  </a:solidFill>
                </a:ln>
                <a:latin typeface="SutonnyOMJ" pitchFamily="2" charset="0"/>
                <a:cs typeface="SutonnyOMJ" pitchFamily="2" charset="0"/>
              </a:rPr>
              <a:t>-mail- m.marufctg@gmail.com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2057400"/>
            <a:ext cx="1752600" cy="769441"/>
          </a:xfrm>
          <a:prstGeom prst="rect">
            <a:avLst/>
          </a:prstGeom>
          <a:solidFill>
            <a:srgbClr val="00B05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পরিচিতি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3">
            <a:lum bright="20000" contrast="40000"/>
          </a:blip>
          <a:stretch>
            <a:fillRect/>
          </a:stretch>
        </p:blipFill>
        <p:spPr>
          <a:xfrm rot="5400000">
            <a:off x="334474" y="-29674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3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752600"/>
            <a:ext cx="6934200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চল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প্রিয়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সালাতুল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জানাজা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আদায়ের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এবার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প্র্যাক্টিকাললি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3733800"/>
          <a:ext cx="914400" cy="771525"/>
        </p:xfrm>
        <a:graphic>
          <a:graphicData uri="http://schemas.openxmlformats.org/presentationml/2006/ole">
            <p:oleObj spid="_x0000_s2052" name="Packager Shell Object" showAsIcon="1" r:id="rId5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334474" y="-29674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1447800"/>
            <a:ext cx="22098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 </a:t>
            </a:r>
            <a:r>
              <a:rPr lang="bn-BD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667000"/>
            <a:ext cx="7391400" cy="28193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6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সালাতুল জানাজা কাকে বলে?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জানাজার নামাযে কী কী কাজ সুন্নাত?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জানাজার নামাজে করণীয় কাজগুলো</a:t>
            </a:r>
          </a:p>
          <a:p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ধারাবাহিকভাবে বর্ণনা কর।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 bldLvl="5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Frame 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8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" name="Picture 2" descr="33.jpg"/>
            <p:cNvPicPr>
              <a:picLocks noChangeAspect="1"/>
            </p:cNvPicPr>
            <p:nvPr/>
          </p:nvPicPr>
          <p:blipFill>
            <a:blip r:embed="rId2">
              <a:lum bright="20000" contrast="40000"/>
            </a:blip>
            <a:stretch>
              <a:fillRect/>
            </a:stretch>
          </p:blipFill>
          <p:spPr>
            <a:xfrm rot="5400000">
              <a:off x="334474" y="-29674"/>
              <a:ext cx="2705100" cy="3069248"/>
            </a:xfrm>
            <a:prstGeom prst="rect">
              <a:avLst/>
            </a:prstGeom>
          </p:spPr>
        </p:pic>
        <p:pic>
          <p:nvPicPr>
            <p:cNvPr id="4" name="Picture 3" descr="33.jpg"/>
            <p:cNvPicPr>
              <a:picLocks noChangeAspect="1"/>
            </p:cNvPicPr>
            <p:nvPr/>
          </p:nvPicPr>
          <p:blipFill>
            <a:blip r:embed="rId2">
              <a:lum bright="20000" contrast="40000"/>
            </a:blip>
            <a:stretch>
              <a:fillRect/>
            </a:stretch>
          </p:blipFill>
          <p:spPr>
            <a:xfrm rot="16200000">
              <a:off x="6030424" y="3723176"/>
              <a:ext cx="2743200" cy="3069248"/>
            </a:xfrm>
            <a:prstGeom prst="rect">
              <a:avLst/>
            </a:prstGeom>
          </p:spPr>
        </p:pic>
        <p:sp>
          <p:nvSpPr>
            <p:cNvPr id="7" name="Up Arrow 6"/>
            <p:cNvSpPr/>
            <p:nvPr/>
          </p:nvSpPr>
          <p:spPr>
            <a:xfrm>
              <a:off x="1981200" y="381000"/>
              <a:ext cx="5334000" cy="3276600"/>
            </a:xfrm>
            <a:prstGeom prst="upArrow">
              <a:avLst>
                <a:gd name="adj1" fmla="val 65803"/>
                <a:gd name="adj2" fmla="val 62923"/>
              </a:avLst>
            </a:prstGeom>
            <a:solidFill>
              <a:schemeClr val="accent4">
                <a:lumMod val="50000"/>
              </a:scheme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09800" y="3657600"/>
              <a:ext cx="4724400" cy="381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1000" y="2362200"/>
              <a:ext cx="762000" cy="1219200"/>
            </a:xfrm>
            <a:prstGeom prst="rect">
              <a:avLst/>
            </a:prstGeom>
            <a:solidFill>
              <a:schemeClr val="accent6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00400" y="2743200"/>
              <a:ext cx="685800" cy="6096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34000" y="2743200"/>
              <a:ext cx="685800" cy="6096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Block Arc 13"/>
            <p:cNvSpPr/>
            <p:nvPr/>
          </p:nvSpPr>
          <p:spPr>
            <a:xfrm>
              <a:off x="3200400" y="1752600"/>
              <a:ext cx="2819400" cy="1143000"/>
            </a:xfrm>
            <a:prstGeom prst="blockArc">
              <a:avLst>
                <a:gd name="adj1" fmla="val 10800000"/>
                <a:gd name="adj2" fmla="val 184055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00400" y="1447800"/>
            <a:ext cx="2895600" cy="9144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5400" b="1" dirty="0" smtClean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bn-BD" sz="5400" b="1" dirty="0" smtClean="0">
                <a:ln/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5400" b="1" dirty="0">
              <a:ln/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343400"/>
            <a:ext cx="72390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571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জানাজার মাঠে খাটিয়ায় রাখা লাশটি দেখে আমরা জীবনের কী শিক্ষা পাই সংক্ষেপে লেখ।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3">
            <a:lum bright="20000" contrast="40000"/>
          </a:blip>
          <a:stretch>
            <a:fillRect/>
          </a:stretch>
        </p:blipFill>
        <p:spPr>
          <a:xfrm rot="5400000">
            <a:off x="334474" y="-29674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3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pic>
        <p:nvPicPr>
          <p:cNvPr id="12" name="Picture 11" descr="17764_d470e0fe5a6c40774f7c89c82cb04ff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8839200" cy="65333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1219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3276600"/>
            <a:ext cx="57912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 السلام إلى اللقاء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410674" y="46526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pic>
        <p:nvPicPr>
          <p:cNvPr id="9" name="Picture 8" descr="20200808_1318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57200"/>
            <a:ext cx="4800600" cy="61317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0" y="1371600"/>
            <a:ext cx="48006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বিষয়–আকাইদ ও ফিকহ</a:t>
            </a:r>
          </a:p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 শ্রেণি – দাখিল সপ্তম</a:t>
            </a:r>
          </a:p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 সাধারণ পাঠ – আল ফিকহ</a:t>
            </a:r>
          </a:p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 অধ্যায় – ৫ম </a:t>
            </a:r>
          </a:p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 পাঠ  – ১ম</a:t>
            </a:r>
          </a:p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 সময় –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৪০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মিনিট</a:t>
            </a:r>
          </a:p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 তারিখ –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১৯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/০৮/২০২০খ্রি,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images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828800"/>
            <a:ext cx="5915550" cy="289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609600"/>
            <a:ext cx="5791200" cy="646331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প্রিয় শিক্ষার্থীরা ছবিতে কী দেখতে পাচ্ছ?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2133600" y="3886200"/>
            <a:ext cx="990600" cy="3124200"/>
          </a:xfrm>
          <a:prstGeom prst="down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5181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পাশের ভিডিওটি দেখ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19600" y="5105400"/>
          <a:ext cx="914400" cy="771525"/>
        </p:xfrm>
        <a:graphic>
          <a:graphicData uri="http://schemas.openxmlformats.org/presentationml/2006/ole">
            <p:oleObj spid="_x0000_s1028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410674" y="46526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pic>
        <p:nvPicPr>
          <p:cNvPr id="7" name="Picture 6" descr="images (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057400"/>
            <a:ext cx="5486400" cy="396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838200"/>
            <a:ext cx="37338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صلاة الجنازة </a:t>
            </a: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410674" y="46526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762000"/>
            <a:ext cx="28194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শিখন ফল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362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জানাজার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শাব্দিক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পারিভাষিক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জানাজার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নামাযের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ওয়াজিব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সুন্নাত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সমূহ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জানাজার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নামায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আদায়ের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1752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এই পাঠ শেষে তোমরা.......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410674" y="46526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762000"/>
            <a:ext cx="5334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জানাজা</a:t>
            </a:r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সালাতের</a:t>
            </a:r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পরিচয়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343400"/>
            <a:ext cx="6096000" cy="1569660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জানাজা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(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الجنازة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)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 	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লাশ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মৃতদেহ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 descr="unna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828800"/>
            <a:ext cx="4876800" cy="2438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410674" y="46526"/>
            <a:ext cx="2705100" cy="3069248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6200000">
            <a:off x="6030424" y="3723176"/>
            <a:ext cx="2743200" cy="3069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886200"/>
            <a:ext cx="6934200" cy="2308324"/>
          </a:xfrm>
          <a:prstGeom prst="rect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صلاة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الجنازة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জানাজার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সালাত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মৃত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বিশেষ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প্রকারের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সালাত।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 descr="images (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9600"/>
            <a:ext cx="6096000" cy="319960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5400000">
            <a:off x="359690" y="97510"/>
            <a:ext cx="1947620" cy="2209800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8972636">
            <a:off x="2219182" y="1202043"/>
            <a:ext cx="4117316" cy="4727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1371600"/>
            <a:ext cx="2514600" cy="923330"/>
          </a:xfrm>
          <a:prstGeom prst="rect">
            <a:avLst/>
          </a:prstGeom>
          <a:solidFill>
            <a:srgbClr val="7030A0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একক কাজ </a:t>
            </a:r>
            <a:endParaRPr lang="en-US" sz="66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2667000"/>
            <a:ext cx="6400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SA" sz="4800" dirty="0" smtClean="0">
                <a:latin typeface="SutonnyOMJ" pitchFamily="2" charset="0"/>
                <a:cs typeface="SutonnyOMJ" pitchFamily="2" charset="0"/>
              </a:rPr>
              <a:t> صلاة الجنارة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5" name="Picture 14" descr="33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rot="10800000">
            <a:off x="6938720" y="152400"/>
            <a:ext cx="2014780" cy="2286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1066</TotalTime>
  <Words>395</Words>
  <Application>Microsoft Office PowerPoint</Application>
  <PresentationFormat>On-screen Show (4:3)</PresentationFormat>
  <Paragraphs>74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Maruf</cp:lastModifiedBy>
  <cp:revision>150</cp:revision>
  <dcterms:created xsi:type="dcterms:W3CDTF">2006-08-16T00:00:00Z</dcterms:created>
  <dcterms:modified xsi:type="dcterms:W3CDTF">2020-08-20T17:50:38Z</dcterms:modified>
</cp:coreProperties>
</file>