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EFEF-5DBB-4656-BFFB-250A53A81D4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955D-0946-4E8C-85C7-3B9D1389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55D-0946-4E8C-85C7-3B9D13895F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AECC-6735-422B-817F-EFDFDF947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6E71E-53E3-4243-B8E1-4FFD7DE17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0C5F-2169-46B6-8BD0-0850FE4D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24A2-FE24-4595-90D6-3F9A419B128A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9744-A7ED-439B-98E0-9A284B5E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C74A-3FE3-469C-8564-802314E5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E605-6CE9-4BDC-9869-0E6A40FC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EED50-F5C4-4D48-94FB-30F3C73F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D3D6-264B-494B-AB3B-67569484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78BE-19F4-426A-AF60-C247D33714BB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4491-A846-43C8-AFBB-33121E9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B32D-7A1B-40A1-B3CA-CE7CFD17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17BB9-BB55-4B9A-A703-849D01684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D20A-800D-42E1-B94C-117BD404D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5426A-DE2E-43DA-988A-F1C7DBAB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5DF-7EDA-4667-8558-AF34748DE3C8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B04A-F337-4E4F-964D-A917A6D0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B0C4-B396-4A8A-8C9A-3DB4107E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1CB2-1285-4E7D-B6B1-0C79127A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3C81-1AB0-4EA6-831C-D9E38D6C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249F-8EF6-4F7A-AAFA-1BFD0BC0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8F6D-E3D1-4A62-B331-41AAADA6E203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FC2CE-4184-45ED-A13A-C7C53573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6A17-0B66-4D4B-B3A8-71E850FA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17F-8A62-41EA-AA82-2E8755D2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311B2-2D50-4573-8DE6-8713BCB3F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9382-B162-4354-BF2C-3E30A7DD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70C-2D30-42E5-8EED-306CAD726999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B145-C88D-4268-8910-572706AF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6863-D3D5-4E4D-A94A-6944C03C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1DBB-FB60-4F97-AC1E-A4BF38A3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12EE7-87F6-4B34-93FE-42662B5B0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2564-EDFC-43FF-A35A-2D473448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8BDC8-20AC-445D-A932-3F36BD69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B21-2884-4277-914F-CAFB9F93203D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76823-F050-48A2-B88D-696327C2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7ED6D-6855-46C0-B18B-7D8AF5BD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A92C-B380-4D69-8DE1-926D08BE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AD3C3-F4D9-49FD-A057-B5A9C34A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CCC2-DB31-430F-B418-E550948BA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68A6A-694C-437B-B3CF-A936C1839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63E11-1AE1-4C16-89ED-5D21E496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7D021-EB4E-46FF-BF9D-3184B53E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330-750E-4617-8CFF-34B77A2B36D8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0C389-5028-48EC-A085-0323703B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45DDE-3541-46AD-8AA7-1BE29D30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5D65-5701-4C59-BCC7-BBE64F16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7DFBF-8C7C-4E74-B386-1C575672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D630-B162-4BD9-8199-2E9F100CEE65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265AE-2549-4C73-9064-B00C27D1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31A7D-8C15-443E-9489-EABDFB60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BA64D-A426-422E-BDE3-93D0327D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4469-839E-4B8D-93AC-0B5C4B05D7C6}" type="datetime1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D81AC-AE3E-4969-90C8-64932B0F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31790-7A15-4DED-94DF-C35321D0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528F-3727-4D52-8AC4-7020E66B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CF5-1447-4A64-A0AF-160006EC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A4739-205C-4A22-8045-5C2BBC08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BA148-ED9D-4B4C-9221-64B2F185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1804-BFD8-43C8-8968-C6C232FC6524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70BDF-6CB8-400B-BD4C-748397D5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B0B6-9CE7-4CD0-8FC2-19E9FD0A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4093-276C-45DF-B2BF-245A2B03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ACBA6-475F-41A7-89A1-814827253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01BB9-2ECB-4CFD-96B7-D35CE3D3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EF072-2D22-4E14-87EE-9F2BC97C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E95-2B34-486E-A938-800954BD21AC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F5B5B-2054-4E31-BEAD-EA85C9CA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CB46-A92B-490F-96BE-6844E489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FC9A5-624F-4ABB-871B-5375748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7820-E17B-4984-BBCE-5544DF0FE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F381-442A-44AB-8F1B-653A94EB2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87CB-7C51-4E4D-9BB6-2149FF395A64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6BBA-9737-426A-817F-B5140446E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A2FB6-2308-4B3A-830C-D05C98675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helal.bd.mb@g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663"/>
            <a:ext cx="822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0400" y="1066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Cooper Black" pitchFamily="18" charset="0"/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14800"/>
            <a:ext cx="209550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90661-C185-49BB-AE5B-0DB8C6C2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6DE-5FE2-44C9-98DD-92A358F3138F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99146-31A9-493E-8865-129E7985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FE68F-A0F6-40E7-9BA7-309336A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055" y="38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oper Black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5673" y="1524000"/>
            <a:ext cx="6622472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did invent paper first?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5672" y="2570018"/>
            <a:ext cx="6622473" cy="8589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did people transfer their ideas?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3" y="3581400"/>
            <a:ext cx="6622473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Why was knowledge restricted before paper age?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798"/>
            <a:ext cx="27813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43" y="444081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798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DB2609-A6B2-4B59-BE2E-8387CBBD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A4E9-015A-4953-B49F-55ACB78FE036}" type="datetime1">
              <a:rPr lang="en-US" smtClean="0"/>
              <a:t>8/20/2020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86CE8-C92E-4ADE-98F9-DAC3E0A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FEB53-543F-48EB-9FEE-D0F72857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ooper Black" pitchFamily="18" charset="0"/>
              </a:rPr>
              <a:t>Home Work</a:t>
            </a:r>
          </a:p>
        </p:txBody>
      </p:sp>
      <p:pic>
        <p:nvPicPr>
          <p:cNvPr id="1026" name="Picture 2" descr="C:\Users\USER\Desktop\inda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8660"/>
            <a:ext cx="4495800" cy="288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87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a short paragraph about communication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320F7-04D0-42EC-9399-4FECE437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07AA-B165-47EE-8502-28C269C1E46A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BB35F-6D80-4702-866A-366B164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9705-6188-4B88-8F0F-5BDC5707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oper Black" pitchFamily="18" charset="0"/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930063"/>
            <a:ext cx="7391400" cy="1651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For all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day is 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39624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7F8FF-E708-4C56-99F4-C6F7783E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D7E-91F2-4C67-A7FF-7110A8AD2119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78716-B0B4-42F0-8EFF-21023B56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8BC86-8335-4D73-A423-5B26D2B9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oper Black" pitchFamily="18" charset="0"/>
              </a:rPr>
              <a:t>Introduction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5F092-C2CF-4747-8F08-77C77273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102-3E99-43CF-B05F-3A251BBE80AD}" type="datetime1">
              <a:rPr lang="en-US" smtClean="0"/>
              <a:t>8/20/2020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4042F2-B141-475A-930D-CEC58997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C002A2-EF07-4FE1-82E6-5480023C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419622"/>
            <a:ext cx="388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Algerian" pitchFamily="82" charset="0"/>
              </a:rPr>
              <a:t>Md. Babar </a:t>
            </a:r>
            <a:r>
              <a:rPr lang="en-US" sz="2400" b="1" dirty="0" err="1">
                <a:solidFill>
                  <a:schemeClr val="accent4"/>
                </a:solidFill>
                <a:latin typeface="Algerian" pitchFamily="82" charset="0"/>
              </a:rPr>
              <a:t>ali</a:t>
            </a:r>
            <a:endParaRPr lang="en-US" sz="2400" b="1" dirty="0">
              <a:solidFill>
                <a:schemeClr val="accent4"/>
              </a:solidFill>
              <a:latin typeface="Algerian" pitchFamily="82" charset="0"/>
            </a:endParaRPr>
          </a:p>
          <a:p>
            <a:r>
              <a:rPr lang="en-US" b="1" i="1" dirty="0" err="1"/>
              <a:t>B.Com.M.Com</a:t>
            </a:r>
            <a:r>
              <a:rPr lang="en-US" b="1" i="1" dirty="0"/>
              <a:t>(Accounting),</a:t>
            </a:r>
            <a:r>
              <a:rPr lang="en-US" b="1" i="1" dirty="0" err="1"/>
              <a:t>B.Ed</a:t>
            </a:r>
            <a:r>
              <a:rPr lang="en-US" b="1" i="1" dirty="0"/>
              <a:t>(1</a:t>
            </a:r>
            <a:r>
              <a:rPr lang="en-US" b="1" i="1" baseline="30000" dirty="0"/>
              <a:t>st</a:t>
            </a:r>
            <a:r>
              <a:rPr lang="en-US" b="1" i="1" dirty="0"/>
              <a:t>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Assistant Teacher</a:t>
            </a:r>
          </a:p>
          <a:p>
            <a:r>
              <a:rPr lang="en-US" sz="2000" dirty="0">
                <a:solidFill>
                  <a:srgbClr val="C00000"/>
                </a:solidFill>
              </a:rPr>
              <a:t>(Business Studies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b="1" dirty="0" err="1">
                <a:solidFill>
                  <a:srgbClr val="00B0F0"/>
                </a:solidFill>
              </a:rPr>
              <a:t>Dighulia</a:t>
            </a:r>
            <a:r>
              <a:rPr lang="en-US" sz="2000" b="1" dirty="0">
                <a:solidFill>
                  <a:srgbClr val="00B0F0"/>
                </a:solidFill>
              </a:rPr>
              <a:t> Shahid </a:t>
            </a:r>
            <a:r>
              <a:rPr lang="en-US" sz="2000" b="1" dirty="0" err="1">
                <a:solidFill>
                  <a:srgbClr val="00B0F0"/>
                </a:solidFill>
              </a:rPr>
              <a:t>Mizanur</a:t>
            </a:r>
            <a:r>
              <a:rPr lang="en-US" sz="2000" b="1" dirty="0">
                <a:solidFill>
                  <a:srgbClr val="00B0F0"/>
                </a:solidFill>
              </a:rPr>
              <a:t> Rahman High </a:t>
            </a:r>
            <a:r>
              <a:rPr lang="en-US" sz="2000" b="1" dirty="0" err="1">
                <a:solidFill>
                  <a:srgbClr val="00B0F0"/>
                </a:solidFill>
              </a:rPr>
              <a:t>School,Tangail</a:t>
            </a:r>
            <a:r>
              <a:rPr lang="en-US" sz="2000" b="1" dirty="0">
                <a:solidFill>
                  <a:srgbClr val="00B0F0"/>
                </a:solidFill>
              </a:rPr>
              <a:t>.</a:t>
            </a:r>
          </a:p>
          <a:p>
            <a:r>
              <a:rPr lang="en-US" sz="2000" dirty="0"/>
              <a:t>E-mail: </a:t>
            </a:r>
            <a:r>
              <a:rPr lang="en-US" sz="2000" dirty="0">
                <a:hlinkClick r:id="rId2"/>
              </a:rPr>
              <a:t>mdbabarali16061982@gmail.com</a:t>
            </a:r>
            <a:endParaRPr lang="en-US" sz="2000" dirty="0"/>
          </a:p>
          <a:p>
            <a:r>
              <a:rPr lang="en-US" sz="2400" b="1" dirty="0">
                <a:solidFill>
                  <a:srgbClr val="00B0F0"/>
                </a:solidFill>
              </a:rPr>
              <a:t>Mobile: 01719993636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0854" y="417367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Class    : Eight</a:t>
            </a:r>
          </a:p>
          <a:p>
            <a:r>
              <a:rPr lang="en-US" sz="2400" dirty="0"/>
              <a:t>Subject : English 1</a:t>
            </a:r>
            <a:r>
              <a:rPr lang="en-US" sz="2400" baseline="30000" dirty="0"/>
              <a:t>st</a:t>
            </a:r>
            <a:r>
              <a:rPr lang="en-US" sz="2400" dirty="0"/>
              <a:t> Paper</a:t>
            </a:r>
          </a:p>
          <a:p>
            <a:r>
              <a:rPr lang="en-US" sz="2400" dirty="0"/>
              <a:t>      Unit 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Nine</a:t>
            </a:r>
            <a:endParaRPr lang="en-US" sz="2400" dirty="0"/>
          </a:p>
          <a:p>
            <a:r>
              <a:rPr lang="en-US" sz="2400" dirty="0"/>
              <a:t>  Lesson : 06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41" y="1349004"/>
            <a:ext cx="3544142" cy="265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A009B-D7D1-4348-9CA8-FAAC1FF61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398"/>
            <a:ext cx="1992890" cy="19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473469"/>
            <a:ext cx="8369299" cy="760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2060"/>
                </a:solidFill>
              </a:rPr>
              <a:t>Look at the pictures and say about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99" y="1757195"/>
            <a:ext cx="2590800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18" y="1729485"/>
            <a:ext cx="2533650" cy="1675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1" y="1764720"/>
            <a:ext cx="2473037" cy="166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88026" y="3809816"/>
            <a:ext cx="1143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Wood</a:t>
            </a:r>
          </a:p>
        </p:txBody>
      </p:sp>
      <p:sp>
        <p:nvSpPr>
          <p:cNvPr id="8" name="Up Arrow 7"/>
          <p:cNvSpPr/>
          <p:nvPr/>
        </p:nvSpPr>
        <p:spPr>
          <a:xfrm>
            <a:off x="1676400" y="3445450"/>
            <a:ext cx="287481" cy="364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399" y="3809816"/>
            <a:ext cx="11430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Metal</a:t>
            </a:r>
          </a:p>
        </p:txBody>
      </p:sp>
      <p:sp>
        <p:nvSpPr>
          <p:cNvPr id="10" name="Up Arrow 9"/>
          <p:cNvSpPr/>
          <p:nvPr/>
        </p:nvSpPr>
        <p:spPr>
          <a:xfrm>
            <a:off x="4572000" y="3445451"/>
            <a:ext cx="381000" cy="364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3809817"/>
            <a:ext cx="1447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Stone</a:t>
            </a:r>
          </a:p>
        </p:txBody>
      </p:sp>
      <p:sp>
        <p:nvSpPr>
          <p:cNvPr id="15" name="Up Arrow 14"/>
          <p:cNvSpPr/>
          <p:nvPr/>
        </p:nvSpPr>
        <p:spPr>
          <a:xfrm>
            <a:off x="7467600" y="3445451"/>
            <a:ext cx="381000" cy="364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0" y="4456148"/>
            <a:ext cx="24669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6448" y="4017998"/>
            <a:ext cx="1743075" cy="261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1020040" y="6322335"/>
            <a:ext cx="1600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      Bark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6399278"/>
            <a:ext cx="152399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      Leaf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80F9-3F0C-483B-9A4C-9F98DF5A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EAA4-1FB8-41ED-B2ED-E79199A3899E}" type="datetime1">
              <a:rPr lang="en-US" smtClean="0"/>
              <a:t>8/20/2020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B37CF5-DC0C-4A6F-A11A-1FCBDE65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370218-5B1B-4385-BC67-7132717E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391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Cooper Black" pitchFamily="18" charset="0"/>
              </a:rPr>
              <a:t>Announcing the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85355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2133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Today our class is……….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5950" y="3046467"/>
            <a:ext cx="60198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Bodoni MT Black" pitchFamily="18" charset="0"/>
                <a:cs typeface="Aharoni" pitchFamily="2" charset="-79"/>
              </a:rPr>
              <a:t>Paper has advanced our Life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07959"/>
            <a:ext cx="4267200" cy="142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9F7BA-797A-48A5-9AA9-59475D66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2BDC-8572-4EE5-97F0-2737371D2C48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B0756-9ECB-4104-9B17-9B7726D6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CE8AA-1B6A-46B5-BA6F-1D5B7FD9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oper Black" pitchFamily="18" charset="0"/>
                <a:sym typeface="Wingdings"/>
              </a:rPr>
              <a:t></a:t>
            </a:r>
            <a:r>
              <a:rPr lang="en-US" sz="4800" b="1" dirty="0">
                <a:solidFill>
                  <a:srgbClr val="00B0F0"/>
                </a:solidFill>
                <a:latin typeface="Cooper Black" pitchFamily="18" charset="0"/>
              </a:rPr>
              <a:t>Learning outcomes</a:t>
            </a:r>
            <a:r>
              <a:rPr lang="en-US" sz="4800" b="1" dirty="0">
                <a:latin typeface="Cooper Black" pitchFamily="18" charset="0"/>
                <a:sym typeface="Wingdings"/>
              </a:rPr>
              <a:t></a:t>
            </a:r>
            <a:endParaRPr lang="en-US" sz="4800" b="1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270"/>
            <a:ext cx="7162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358553"/>
            <a:ext cx="238125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58553"/>
            <a:ext cx="201930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BEB77-7DDD-4A0C-BD74-54163D89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5E8F-5AE7-4DB6-88AE-F5DCC0B2F007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B6F0A-A5D1-4FC2-A550-0753F37B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09229-C12E-45EC-93BD-FE86919B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ooper Black" pitchFamily="18" charset="0"/>
              </a:rPr>
              <a:t>Presentation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680865"/>
            <a:ext cx="7815263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338" y="1219200"/>
            <a:ext cx="812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passage and answer the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4648200"/>
            <a:ext cx="7815263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81400" y="6391275"/>
            <a:ext cx="17526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China City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A8FDB-4AE0-42D1-BA6F-88C94649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3FF4-2C09-4570-875F-267C47CBD1A5}" type="datetime1">
              <a:rPr lang="en-US" smtClean="0"/>
              <a:t>8/20/2020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5818CD-FA6C-4C70-97B6-B0AF708B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1FEE2C-57A3-48BA-AC10-4972F627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Cooper Black" pitchFamily="18" charset="0"/>
              </a:rPr>
              <a:t>Group 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3" y="2024539"/>
            <a:ext cx="7976394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320463"/>
            <a:ext cx="7924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again then fill up the following gape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25" y="4303486"/>
            <a:ext cx="437515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C480-471B-409F-9F3B-03D4F780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ED2E-FAD6-4211-9AFB-9A098D8B082E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34B3-6FB3-450B-B2FF-26A42DF9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AD11-1C52-4F4E-AC09-C37D6059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Cooper Black" pitchFamily="18" charset="0"/>
              </a:rPr>
              <a:t>Individual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676400"/>
            <a:ext cx="64008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Read the passage again then write a paragraph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200400"/>
            <a:ext cx="647700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EB46-AE3F-4FD7-BB6A-92908B92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66A0-6B95-4F11-AC10-4159C7B44EE8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F33C-E28D-4F0E-9CEE-AC008260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FDE12-6F37-42F9-B99D-B4FB6C63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oper Black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Look at the pictures then answer the questions</a:t>
            </a:r>
          </a:p>
        </p:txBody>
      </p:sp>
      <p:pic>
        <p:nvPicPr>
          <p:cNvPr id="2051" name="Picture 3" descr="C:\Users\USER\Desktop\pc b 28\Captur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91" y="3386351"/>
            <a:ext cx="1676399" cy="114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pc28\image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07" y="5867400"/>
            <a:ext cx="1676399" cy="108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61735"/>
            <a:ext cx="585311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13704"/>
            <a:ext cx="5853112" cy="212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C:\Users\USER\Desktop\pc28\inde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05" y="4613183"/>
            <a:ext cx="1524002" cy="98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pc b 28\index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2294713"/>
            <a:ext cx="1219201" cy="114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24D2-4456-41D5-A99F-999663D0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DC5-2AE7-494B-B6D9-7E97B42CA860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910F-EDAF-4B44-ACFB-F46A5BF2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D7838-2FDC-43B8-B829-A78E735E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252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Algerian</vt:lpstr>
      <vt:lpstr>Arial</vt:lpstr>
      <vt:lpstr>Bodoni MT Black</vt:lpstr>
      <vt:lpstr>Calibri</vt:lpstr>
      <vt:lpstr>Calibri Light</vt:lpstr>
      <vt:lpstr>Cooper Black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Babar Ali</dc:creator>
  <cp:lastModifiedBy>Babar</cp:lastModifiedBy>
  <cp:revision>198</cp:revision>
  <dcterms:created xsi:type="dcterms:W3CDTF">2006-08-16T00:00:00Z</dcterms:created>
  <dcterms:modified xsi:type="dcterms:W3CDTF">2020-08-21T04:26:11Z</dcterms:modified>
</cp:coreProperties>
</file>