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7" r:id="rId4"/>
    <p:sldId id="258" r:id="rId5"/>
    <p:sldId id="259" r:id="rId6"/>
    <p:sldId id="260" r:id="rId7"/>
    <p:sldId id="261" r:id="rId8"/>
    <p:sldId id="262" r:id="rId9"/>
    <p:sldId id="308" r:id="rId10"/>
    <p:sldId id="29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02" r:id="rId28"/>
    <p:sldId id="303" r:id="rId29"/>
    <p:sldId id="304" r:id="rId30"/>
    <p:sldId id="305" r:id="rId31"/>
    <p:sldId id="306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872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18-Aug-20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82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18-Aug-20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671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18-Aug-20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853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18-Aug-20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18-Aug-20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dorhelal@gmail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4876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শুভেচ্ছা/ স্বাগতম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362200"/>
            <a:ext cx="4427176" cy="288244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শিখন ফলের আলোকে প্রশ্ন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106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কীওয়ার্ড  কি বল?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২। প্রোগ্রামিং বাক্য বা প্রোগ্রাম স্টেটমেন্ট কি  বল?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৩। কন্ট্রোল স্টেটমেন্ট  কি  বল?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3429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Content Placeholder 7" descr="300px-SR_(Clocked)_Flip-flop_Diagram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308" y="3124200"/>
            <a:ext cx="2250883" cy="1381125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38400"/>
            <a:ext cx="2688858" cy="3125798"/>
          </a:xfrm>
          <a:prstGeom prst="rect">
            <a:avLst/>
          </a:prstGeom>
        </p:spPr>
      </p:pic>
      <p:pic>
        <p:nvPicPr>
          <p:cNvPr id="6" name="Content Placeholder 3" descr="fil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38401"/>
            <a:ext cx="3132614" cy="28764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04088"/>
            <a:ext cx="3810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/>
          </a:p>
        </p:txBody>
      </p:sp>
      <p:pic>
        <p:nvPicPr>
          <p:cNvPr id="4" name="Content Placeholder 3" descr="engineeronadisk-285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01" y="2525817"/>
            <a:ext cx="4613999" cy="3256316"/>
          </a:xfrm>
        </p:spPr>
      </p:pic>
      <p:pic>
        <p:nvPicPr>
          <p:cNvPr id="5" name="Content Placeholder 3" descr="graphic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14600"/>
            <a:ext cx="3171825" cy="327659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41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একক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541020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কীওয়ার্ড  কি বল?</a:t>
            </a:r>
            <a:endParaRPr lang="bn-BD" sz="38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3800" dirty="0" smtClean="0">
                <a:latin typeface="Nikosh" pitchFamily="2" charset="0"/>
                <a:cs typeface="Nikosh" pitchFamily="2" charset="0"/>
              </a:rPr>
              <a:t>সময়ঃ ৫ মিনিট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একক কাজের সমাধান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প্রোগ্রামের জন্য সংরক্ষিত বিশেষ শব্দকে কীওয়ার্ড বলা হয়। ইতোমধ্যেই সি ভাষায় ব্যবহৃত বিভিন্ন কীওয়ার্ড যেমন </a:t>
            </a:r>
            <a:r>
              <a:rPr lang="en-US" sz="3600" dirty="0" err="1" smtClean="0">
                <a:latin typeface="Times New Roman" pitchFamily="18" charset="0"/>
                <a:cs typeface="Nikosh" pitchFamily="2" charset="0"/>
              </a:rPr>
              <a:t>int</a:t>
            </a:r>
            <a:r>
              <a:rPr lang="en-US" sz="3600" dirty="0" smtClean="0">
                <a:latin typeface="Times New Roman" pitchFamily="18" charset="0"/>
                <a:cs typeface="Nikosh" pitchFamily="2" charset="0"/>
              </a:rPr>
              <a:t>, char, float</a:t>
            </a: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 ইত্যাদি উল্লেখ করা হয়েছে যার প্রতিটি একটি নিদির্ষ্ট অর্থ বহন করে এবং প্রোগ্রামের একটি নিদিষ্ট কাজ সম্পাদন করে। কী</a:t>
            </a:r>
            <a:r>
              <a:rPr lang="en-US" sz="36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ওয়ার্ড</a:t>
            </a:r>
            <a:r>
              <a:rPr lang="en-US" sz="36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গুলো প্রচলিত অর্থের সাথে সামঞ্জস্যপুর্ণ নাও হতে পারে এবং কম্পাইলার যখন কোন প্রোগ্রাম কম্পাইল করে তখন কী</a:t>
            </a:r>
            <a:r>
              <a:rPr lang="en-US" sz="36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ওয়ার্ডের জন্য নিদিষ্ট কোড তৈরী হয়।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3657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জোড়ায়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3733800" cy="3505199"/>
          </a:xfrm>
        </p:spPr>
      </p:pic>
      <p:pic>
        <p:nvPicPr>
          <p:cNvPr id="6" name="Content Placeholder 3" descr="halfadd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91" y="2362200"/>
            <a:ext cx="3542888" cy="3352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41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dirty="0"/>
          </a:p>
        </p:txBody>
      </p:sp>
      <p:pic>
        <p:nvPicPr>
          <p:cNvPr id="4" name="Content Placeholder 3" descr="fil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691" y="1481138"/>
            <a:ext cx="6028617" cy="4525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876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dirty="0"/>
          </a:p>
        </p:txBody>
      </p:sp>
      <p:pic>
        <p:nvPicPr>
          <p:cNvPr id="4" name="Content Placeholder 3" descr="fibonacci flowch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333" y="2133600"/>
            <a:ext cx="3024127" cy="3581400"/>
          </a:xfrm>
        </p:spPr>
      </p:pic>
      <p:pic>
        <p:nvPicPr>
          <p:cNvPr id="5" name="Content Placeholder 3" descr="VisualBasi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22" y="2286000"/>
            <a:ext cx="2531806" cy="2943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জোড়ায়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প্রোগ্রামিং বাক্য বা প্রোগ্রাম স্টেটমেন্ট কি 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কাজের সমাধান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n-BD" sz="4000" dirty="0" smtClean="0">
                <a:latin typeface="Times New Roman" pitchFamily="18" charset="0"/>
                <a:cs typeface="Nikosh" pitchFamily="2" charset="0"/>
              </a:rPr>
              <a:t>সি প্রোগ্রাম কতগুলো এক্সপ্রেশনের সমন্বয়ে গঠিত। প্রতিটি এক্সপ্রেশন আবার কতগুলো টোকেন, কীওয়ার্ড, আইডেন্টিফায়ার, অপারেটর, অপারেন্ড ইত্যাদির সমন্বয়ে গঠিত। এরুপ এক্সপ্রেশন সমুহকে স্টেটমেন্ট বলা হয়। </a:t>
            </a:r>
            <a:r>
              <a:rPr lang="en-US" sz="4000" dirty="0" err="1" smtClean="0">
                <a:latin typeface="Times New Roman" pitchFamily="18" charset="0"/>
                <a:cs typeface="Nikosh" pitchFamily="2" charset="0"/>
              </a:rPr>
              <a:t>যেমন</a:t>
            </a:r>
            <a:r>
              <a:rPr lang="en-US" sz="40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4000" dirty="0" smtClean="0">
                <a:latin typeface="Times New Roman" pitchFamily="18" charset="0"/>
                <a:cs typeface="Nikosh" pitchFamily="2" charset="0"/>
              </a:rPr>
              <a:t>স্টেটমেন্ট দুই প্রকারঃ</a:t>
            </a:r>
          </a:p>
          <a:p>
            <a:pPr algn="just">
              <a:buNone/>
            </a:pPr>
            <a:r>
              <a:rPr lang="bn-BD" sz="4000" dirty="0" smtClean="0">
                <a:latin typeface="Times New Roman" pitchFamily="18" charset="0"/>
                <a:cs typeface="Nikosh" pitchFamily="2" charset="0"/>
              </a:rPr>
              <a:t>১। সরল প্রোগ্রামিং বাক্য বা সিম্বল স্টেটমেন্ট</a:t>
            </a:r>
          </a:p>
          <a:p>
            <a:pPr algn="just">
              <a:buNone/>
            </a:pPr>
            <a:r>
              <a:rPr lang="bn-BD" sz="4000" dirty="0" smtClean="0">
                <a:latin typeface="Times New Roman" pitchFamily="18" charset="0"/>
                <a:cs typeface="Nikosh" pitchFamily="2" charset="0"/>
              </a:rPr>
              <a:t>২। যৌগিক প্রোগ্রামিং বাক্য বা কম্পা</a:t>
            </a:r>
            <a:r>
              <a:rPr lang="en-US" sz="4000" dirty="0" smtClean="0">
                <a:latin typeface="Times New Roman" pitchFamily="18" charset="0"/>
                <a:cs typeface="Nikosh" pitchFamily="2" charset="0"/>
              </a:rPr>
              <a:t>উ</a:t>
            </a:r>
            <a:r>
              <a:rPr lang="bn-BD" sz="4000" dirty="0" smtClean="0">
                <a:latin typeface="Times New Roman" pitchFamily="18" charset="0"/>
                <a:cs typeface="Nikosh" pitchFamily="2" charset="0"/>
              </a:rPr>
              <a:t>ন্ড স্টেটমেন্ট </a:t>
            </a:r>
            <a:endParaRPr lang="en-US" sz="40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9144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900" dirty="0" err="1" smtClean="0">
                <a:latin typeface="Nikosh" pitchFamily="2" charset="0"/>
                <a:cs typeface="Nikosh" pitchFamily="2" charset="0"/>
              </a:rPr>
              <a:t>পরিচয়</a:t>
            </a:r>
            <a:endParaRPr lang="en-SG" sz="59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1"/>
            <a:ext cx="4041775" cy="990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ছবি</a:t>
            </a:r>
            <a:endParaRPr lang="en-SG" sz="40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3" name="Bevel 12"/>
          <p:cNvSpPr/>
          <p:nvPr/>
        </p:nvSpPr>
        <p:spPr>
          <a:xfrm>
            <a:off x="457200" y="2286000"/>
            <a:ext cx="4495800" cy="43513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6670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 ওবায়দুর রহমান</a:t>
            </a:r>
            <a:endParaRPr lang="en-US" sz="32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endParaRPr lang="en-US" sz="24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বসন্তকেদার ডিগ্রী কলেজ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মোহনপুর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রাজশাহী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আজীবন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সদস্য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সোসাইটি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এ্যম্বাসেডর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A2i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মন্ত্রাণালয়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mdorhe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lal@gmail.com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01770144076 ,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01961326237</a:t>
            </a:r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92927"/>
            <a:ext cx="3276600" cy="4344391"/>
          </a:xfrm>
        </p:spPr>
      </p:pic>
    </p:spTree>
    <p:extLst>
      <p:ext uri="{BB962C8B-B14F-4D97-AF65-F5344CB8AC3E}">
        <p14:creationId xmlns:p14="http://schemas.microsoft.com/office/powerpoint/2010/main" val="1825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886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দলীয়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3602269" cy="3886200"/>
          </a:xfrm>
        </p:spPr>
      </p:pic>
      <p:pic>
        <p:nvPicPr>
          <p:cNvPr id="5" name="Content Placeholder 3" descr="images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536" y="1828800"/>
            <a:ext cx="2924280" cy="3962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495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/>
          </a:p>
        </p:txBody>
      </p:sp>
      <p:pic>
        <p:nvPicPr>
          <p:cNvPr id="4" name="Content Placeholder 3" descr="csharp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057400"/>
            <a:ext cx="5095875" cy="4038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495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/>
          </a:p>
        </p:txBody>
      </p:sp>
      <p:pic>
        <p:nvPicPr>
          <p:cNvPr id="4" name="Content Placeholder 3" descr="csharp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981" y="2362200"/>
            <a:ext cx="3627118" cy="3505199"/>
          </a:xfrm>
        </p:spPr>
      </p:pic>
      <p:pic>
        <p:nvPicPr>
          <p:cNvPr id="6" name="Content Placeholder 3" descr="csharp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90320" cy="3505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724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/>
          </a:p>
        </p:txBody>
      </p:sp>
      <p:pic>
        <p:nvPicPr>
          <p:cNvPr id="4" name="Content Placeholder 3" descr="fil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415" y="2437561"/>
            <a:ext cx="4581995" cy="292585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181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দলীয় কাজের প্রশ্ন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66294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কন্ট্রোল স্টেটমেন্ট  কি 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১০ মিনিট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9144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Autofit/>
          </a:bodyPr>
          <a:lstStyle/>
          <a:p>
            <a:pPr lvl="0">
              <a:buClr>
                <a:srgbClr val="0BD0D9"/>
              </a:buCl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সি প্রোগ্রামের স্টেটমেন্ট সমুহ সাধারণত পর্যায়ক্রমে স্বয়ংক্রিয়ভাবে সম্পাদিত হয়। তবে নিম্নলিখিত পরিস্থিতিতে প্রোগ্রামার কন্ট্রোল স্টেটমেন্টের সাহায্যে নির্বাহ নিয়ন্ত্রণ করে। যথাঃ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১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সম্পাদনে বিরতি রাখতে হলে।</a:t>
            </a:r>
          </a:p>
          <a:p>
            <a:pPr>
              <a:buNone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২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কোন স্টেটমেন্ট দুই বা ততোধিকবার সম্পাদনের প্রয়োজন হলে।</a:t>
            </a:r>
          </a:p>
          <a:p>
            <a:pPr>
              <a:buNone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৩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শর্ত সাপেক্ষে বা অন্য কোন স্টেটমেন্টের ফলাফলের ভিত্তিতে কোন স্টেটমেন্টে সম্পাদনের প্রয়োজন হলে।</a:t>
            </a:r>
          </a:p>
          <a:p>
            <a:pPr>
              <a:buNone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৪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এক স্টেটমেন্ট থেকে অন্য স্টেটমেন্টে প্রোগ্রামের নিয়ন্ত্রণ স্থানান্তরের প্রয়োজন হলে।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স্টেটমেন্ট নিয়ন্ত্রণ যত সহজ হয় প্রোগ্রাম তত সহজ ও সুন্দর হয়। সি প্রোগ্রামের কন্ট্রোল স্টেটমেন্ট সমুহকে প্রধানত  দুই ভাগে ভাগ করা যায়। যেমনঃ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কন্ডিশনাল কন্ট্রোল স্টেটমেন্ট             ২। লুপ কন্ট্রোল স্টেটমেন্ট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জ্ঞান মুলক,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অ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নুধাবন মুলক, প্রয়োগ মুলক প্রশ্ন (ক)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সি  নামটা এসেছে কোন ভাষা থেকে ?</a:t>
            </a:r>
            <a:r>
              <a:rPr lang="bn-BD" sz="2600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ক। 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BCPL 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D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 ঘ।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Cobol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6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২।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BPCL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এর পুর্ণ নাম কি? 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Basic combined programming language 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খ।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Beginners Combined programming language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bn-BD" sz="26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Basic C programming language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 ঘ।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Beginnars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 Programming Language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কত সালে সি প্রোগ্রাম ভাষা তৈরি হয়?  </a:t>
            </a:r>
          </a:p>
          <a:p>
            <a:pPr>
              <a:buNone/>
            </a:pP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ক। ১৯৭০  </a:t>
            </a:r>
            <a:r>
              <a:rPr lang="bn-BD" sz="2600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খ।   ১৯৭১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Times New Roman" pitchFamily="18" charset="0"/>
                <a:cs typeface="Nikosh" pitchFamily="2" charset="0"/>
              </a:rPr>
              <a:t> ১৯৭৫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 ১৯৭৮  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৪।  সি ভাষার উদ্ভাবক কে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?         </a:t>
            </a:r>
          </a:p>
          <a:p>
            <a:pPr>
              <a:buNone/>
            </a:pP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ক। ডেনিস রিচি</a:t>
            </a:r>
            <a:r>
              <a:rPr lang="bn-BD" sz="2600" b="1" dirty="0" smtClean="0">
                <a:latin typeface="Times New Roman" pitchFamily="18" charset="0"/>
                <a:cs typeface="Nikosh" pitchFamily="2" charset="0"/>
              </a:rPr>
              <a:t>  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খ। বিল গেটস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গ।  জন ভন নিউম্যান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কার্ট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৫।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if then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স্ট্রাকচার কোন ধরনের কন্ট্রোল স্ট্রাকচার ?       </a:t>
            </a:r>
          </a:p>
          <a:p>
            <a:pPr>
              <a:buNone/>
            </a:pP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সিদ্ধান্তমুলক গঠন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খ। পর্যায় ক্রমিক গঠন গ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আবর্ত গঠন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ঘ। অনুমিত গঠন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505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355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৬।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সি ++,  ‌ জাভা, সি# কোন ধরনের প্রোগ্রামিং মডেল 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ইভেন্ট ড্রাইভেন প্রোগ্রামিং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ভিজুয়াল প্রোগ্রামিং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গ।  অবজেক্ট অরিয়েন্টেড প্রোগ্রামিং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ঘ। স্ট্রাকচার্ড প্রোগ্রামিং  </a:t>
            </a:r>
            <a:endParaRPr lang="bn-BD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৭।  সি ভাষা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য়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তৈরি করা প্রোগ্রাম ফাইলের এক্সটেনশন কোনটি?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ঘ।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.txt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কোনটি সি প্রোগ্রামের জন্য অত্যাবশ্যকীয় ?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main()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print()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getch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৯।  সি ভাষায় প্রোগ্রামের কোন সেকশনে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Symbolic constant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লেখা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ডকুমেন্টেশন সেকশন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লিংক সেকশন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ডেফিনিশন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সেকশন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মেইন ফাংশন সেকশন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১০। প্রোগ্রামের কোন অংশে লোকাল ভেরিয়েবল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ক্লেয়ার করা হয়?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প্রোগ্রামের ভিতর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হেডার ফাইলে  গ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লিংক সেকশনে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ঘ। প্রোগ্রামের বাইরে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জ্ঞান মুলক,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অ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নুধাবন মুলক, প্রয়োগ মুলক প্রশ্ন (ক) </a:t>
            </a:r>
            <a:br>
              <a:rPr lang="bn-BD" sz="3200" dirty="0" smtClean="0">
                <a:latin typeface="Nikosh" pitchFamily="2" charset="0"/>
                <a:cs typeface="Nikosh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935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জ্ঞান মুলক,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অ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নুধাবন মুলক, প্রয়োগ মুলক প্রশ্ন (খ)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সি ভাষা কোন ধরনের মডেল অনুসরন করে?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 ভিজ্যুয়াল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ওপিপি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স্ট্রাকচার্ড  ঘ। ইভেন্ট ড্রাইভেন  </a:t>
            </a:r>
            <a:endParaRPr lang="bn-BD" sz="28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২।  ড্রাইভেন স্টেটমেন্ট কোনটি?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খ।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bn-BD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if-else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 ঘ।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do-while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সি ভাষায় ফ্লোট টাইপের মেমোরী পরিসর কোনটি?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৩২ বিট </a:t>
            </a: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 ৮ বিট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১৬ বিট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৬৪ বিট 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 মেশিনের ভাষায় রুপান্তরিত প্রোগ্রামকে বলা 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?       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অবজেক্ট প্রোগ্রাম</a:t>
            </a: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 কম্পাইলার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অ্যাসেম্বলার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ইন্টারপ্রেটার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কোনটি অনুবাদক প্রোগ্রাম?     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কম্পাইলার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  ফক্সপ্রো  গ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এম এস ডস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ঘ। এম এস ওয়ার্ড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495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400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৬।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ফ্লোচার্ট কত প্রকার ?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 ২ 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৫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৪   ঘ।  ৩</a:t>
            </a:r>
            <a:endParaRPr lang="bn-BD" sz="28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৭।  সি প্রোগ্রামের ভাষার উপাত্ত গ্রহনের কমান্ড কোনটি?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scr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খ।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scan if </a:t>
            </a: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print if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 ঘ।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সি প্রোগ্রামের ভাষার ফাংশন প্রধানত কত প্রকার?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২</a:t>
            </a: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  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৫ 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৯।  সি প্রোগ্রামের ভাষার ইন্টিজার টাইপ চলকের জন্য স্মৃতিতে কত বাইট জায়গা লাগে 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?       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২  </a:t>
            </a: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  ৫ 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৩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১০।  সি প্রোগ্রামের ভাষায় ফ্লোট টাইপ চলকের জন্য স্মৃতিতে কত বাইট জায়গা লাগে?     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  ৪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খ।  ১৬  গ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ঘ।  ৮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10400" cy="1143000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জ্ঞান মুলক,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অ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নুধাবন মুলক, প্রয়োগ মুলক প্রশ্ন (খ)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2400" dirty="0" smtClean="0">
                <a:latin typeface="Nikosh" pitchFamily="2" charset="0"/>
                <a:cs typeface="Nikosh" pitchFamily="2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0018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572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5638800" cy="3657600"/>
          </a:xfrm>
        </p:spPr>
        <p:txBody>
          <a:bodyPr/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শ্রেনীঃ একাদশ/ দ্বাদশ রিভিশন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তথ্য ও যোগাযোগ প্রযুক্তি বিভাগ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৪৫ মিনিট                    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০৯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০৬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/২০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          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315200" cy="365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(ক)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ক  ২। খ  ৩। ক  ৪। ক  ৫। ক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৬। গ  ৭। খ  ৮। ক  ৯। ক  ১০। ক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(খ)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ক  ২। খ  ৩। ক  ৪। ক  ৫। ক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৬। ক  ৭। খ  ৮। ক  ৯। গ  ১০। ক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048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08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3124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বাড়ির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সি প্রোগ্রামের কন্ট্রোল স্টেটমেন্টের ভাগগুলো আলোচনা কর?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 সহায়ক গ্রন্থ/ প্রকাশনীঃ তথ্য ও যোগাযোগ প্রযুক্তিঃ  ভয়েজার প্রকাশনী, সিসটেক প্রকাশনী, লেকচার প্রকাশনী, পাঞ্জেরী/ অক্ষরপত্র প্রকাশনী, গ্রন্থ কুটির প্রকাশনী, প্রতিভা বিকাশ পাবলিকেশন্স </a:t>
            </a:r>
          </a:p>
          <a:p>
            <a:pPr algn="ctr"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352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ধন্যবাদ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Content Placeholder 9" descr="images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227" y="2684948"/>
            <a:ext cx="2029345" cy="2029345"/>
          </a:xfrm>
        </p:spPr>
      </p:pic>
      <p:pic>
        <p:nvPicPr>
          <p:cNvPr id="8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3600"/>
            <a:ext cx="3276600" cy="3352801"/>
          </a:xfrm>
          <a:prstGeom prst="rect">
            <a:avLst/>
          </a:prstGeom>
        </p:spPr>
      </p:pic>
      <p:pic>
        <p:nvPicPr>
          <p:cNvPr id="5" name="Content Placeholder 3" descr="Senary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098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410200" cy="1143000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 মুল শিরোনামঃ সি প্রোগ্রামিং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0772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Nikosh" pitchFamily="2" charset="0"/>
                <a:cs typeface="Nikosh" pitchFamily="2" charset="0"/>
              </a:rPr>
              <a:t>অ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ধ্যায়ঃ ৫  দ্বিতীয় অংশ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আজকের পাঠ/পাঠ ঘোষনাঃ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কীওয়ার্ড, প্রোগ্রামিং বাক্য বা প্রোগ্রাম স্টেটমেন্ট, কন্ট্রোল স্টেটমেন্ট</a:t>
            </a:r>
          </a:p>
          <a:p>
            <a:pPr algn="ctr"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791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ML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0"/>
            <a:ext cx="2860146" cy="3581400"/>
          </a:xfrm>
          <a:prstGeom prst="rect">
            <a:avLst/>
          </a:prstGeom>
        </p:spPr>
      </p:pic>
      <p:pic>
        <p:nvPicPr>
          <p:cNvPr id="5" name="Content Placeholder 3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3962400" cy="39121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867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</a:t>
            </a:r>
            <a:endParaRPr lang="en-US" dirty="0"/>
          </a:p>
        </p:txBody>
      </p:sp>
      <p:pic>
        <p:nvPicPr>
          <p:cNvPr id="4" name="Content Placeholder 3" descr="VisualBasicLogo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28" y="2535548"/>
            <a:ext cx="2664671" cy="2664671"/>
          </a:xfrm>
        </p:spPr>
      </p:pic>
      <p:pic>
        <p:nvPicPr>
          <p:cNvPr id="5" name="Content Placeholder 3" descr="fil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03" y="2133600"/>
            <a:ext cx="2908049" cy="344393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202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কীওয়ার্ড, প্রোগ্রামিং বাক্য বা প্রোগ্রাম স্টেটমেন্ট, কন্ট্রোল স্টেটমেন্ট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এসো </a:t>
            </a:r>
            <a:r>
              <a:rPr lang="en-US" sz="41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বন্ধুরা</a:t>
            </a:r>
            <a:r>
              <a:rPr lang="en-US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1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 </a:t>
            </a:r>
            <a:r>
              <a:rPr lang="en-US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ভিডিও </a:t>
            </a:r>
            <a:r>
              <a:rPr lang="en-US" sz="41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ea typeface="Calibri"/>
                <a:cs typeface="Vrinda"/>
              </a:rPr>
              <a:t>https://youtu.be/8eAsJQcDZmw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কীওয়ার্ড  কি বলতে পারবে?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২। প্রোগ্রামিং বাক্য বা প্রোগ্রাম স্টেটমেন্ট কি  বলতে পারবে?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৩। কন্ট্রোল স্টেটমেন্ট  কি  বলতে পারবে?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163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</TotalTime>
  <Words>1141</Words>
  <Application>Microsoft Office PowerPoint</Application>
  <PresentationFormat>On-screen Show (4:3)</PresentationFormat>
  <Paragraphs>137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Theme1</vt:lpstr>
      <vt:lpstr>Concourse</vt:lpstr>
      <vt:lpstr>        শুভেচ্ছা/ স্বাগতম</vt:lpstr>
      <vt:lpstr>শিক্ষক পরিচিতি</vt:lpstr>
      <vt:lpstr>  পাঠ পরিচিতি</vt:lpstr>
      <vt:lpstr> মুল শিরোনামঃ সি প্রোগ্রামিং </vt:lpstr>
      <vt:lpstr>  নিচের ছবি গুলি লক্ষ্য করি </vt:lpstr>
      <vt:lpstr> নিচের ছবি গুলি লক্ষ্য করি</vt:lpstr>
      <vt:lpstr>   প্রারম্ভিক বক্তব্য</vt:lpstr>
      <vt:lpstr>এসো বন্ধুরা আমার একটি  ভিডিও ক্লাস দেখি </vt:lpstr>
      <vt:lpstr>   শিখন ফল</vt:lpstr>
      <vt:lpstr> শিখন ফলের আলোকে প্রশ্ন  </vt:lpstr>
      <vt:lpstr>   একক কাজ</vt:lpstr>
      <vt:lpstr>একক কাজ</vt:lpstr>
      <vt:lpstr>   একক কাজের প্রশ্ন</vt:lpstr>
      <vt:lpstr>    একক কাজের সমাধান</vt:lpstr>
      <vt:lpstr>   জোড়ায় কাজ</vt:lpstr>
      <vt:lpstr>জোড়ায় কাজ</vt:lpstr>
      <vt:lpstr>জোড়ায় কাজ</vt:lpstr>
      <vt:lpstr>   জোড়ায় কাজের প্রশ্ন</vt:lpstr>
      <vt:lpstr>জোড়ায় কাজের সমাধান</vt:lpstr>
      <vt:lpstr>     দলীয় কাজ</vt:lpstr>
      <vt:lpstr>দলীয় কাজ</vt:lpstr>
      <vt:lpstr>দলীয় কাজ</vt:lpstr>
      <vt:lpstr>দলীয় কাজ</vt:lpstr>
      <vt:lpstr>     দলীয় কাজের প্রশ্ন </vt:lpstr>
      <vt:lpstr>দলীয় কাজের সমাধান     </vt:lpstr>
      <vt:lpstr>মুল্যায়ন</vt:lpstr>
      <vt:lpstr>জ্ঞান মুলক, অনুধাবন মুলক, প্রয়োগ মুলক প্রশ্ন (ক)  </vt:lpstr>
      <vt:lpstr>মুল্যায়ন</vt:lpstr>
      <vt:lpstr>জ্ঞান মুলক, অনুধাবন মুলক, প্রয়োগ মুলক প্রশ্ন (খ)  </vt:lpstr>
      <vt:lpstr>     সমাধান</vt:lpstr>
      <vt:lpstr>   বাড়ির কাজ</vt:lpstr>
      <vt:lpstr> 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শুভেচ্ছা / স্বাগতম</dc:title>
  <dc:creator>USER</dc:creator>
  <cp:lastModifiedBy>Windows User</cp:lastModifiedBy>
  <cp:revision>27</cp:revision>
  <dcterms:created xsi:type="dcterms:W3CDTF">2006-08-16T00:00:00Z</dcterms:created>
  <dcterms:modified xsi:type="dcterms:W3CDTF">2020-08-18T12:58:38Z</dcterms:modified>
</cp:coreProperties>
</file>