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4" r:id="rId5"/>
    <p:sldId id="279" r:id="rId6"/>
    <p:sldId id="259" r:id="rId7"/>
    <p:sldId id="260" r:id="rId8"/>
    <p:sldId id="261" r:id="rId9"/>
    <p:sldId id="262" r:id="rId10"/>
    <p:sldId id="280" r:id="rId11"/>
    <p:sldId id="263" r:id="rId12"/>
    <p:sldId id="264" r:id="rId13"/>
    <p:sldId id="265" r:id="rId14"/>
    <p:sldId id="266" r:id="rId15"/>
    <p:sldId id="267" r:id="rId16"/>
    <p:sldId id="283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 autoAdjust="0"/>
  </p:normalViewPr>
  <p:slideViewPr>
    <p:cSldViewPr>
      <p:cViewPr>
        <p:scale>
          <a:sx n="42" d="100"/>
          <a:sy n="42" d="100"/>
        </p:scale>
        <p:origin x="-124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58CA1-246D-4CB5-A966-36CC33B67A0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1036E-CB5D-4220-A69C-DD0BA0DE1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1036E-CB5D-4220-A69C-DD0BA0DE1D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1036E-CB5D-4220-A69C-DD0BA0DE1D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বাস্তব ফুল সংগ্রহ করে শিক্ষার্থীদের দেখাতে পারেন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1036E-CB5D-4220-A69C-DD0BA0DE1D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শিক্ষার্থী</a:t>
            </a:r>
            <a:r>
              <a:rPr lang="bn-IN" baseline="0" smtClean="0"/>
              <a:t> নিজ নিজ  </a:t>
            </a:r>
            <a:r>
              <a:rPr lang="bn-IN" baseline="0" dirty="0" smtClean="0"/>
              <a:t>খাতায় লিখে উপস্থাপন করবে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1036E-CB5D-4220-A69C-DD0BA0DE1D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1036E-CB5D-4220-A69C-DD0BA0DE1D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1036E-CB5D-4220-A69C-DD0BA0DE1D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9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mail-ibrahimkhalil6065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3645" r="3220"/>
          <a:stretch/>
        </p:blipFill>
        <p:spPr>
          <a:xfrm>
            <a:off x="590227" y="1371600"/>
            <a:ext cx="7780149" cy="4781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33736" y="381000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bn-BD" sz="973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04"/>
          <a:stretch/>
        </p:blipFill>
        <p:spPr>
          <a:xfrm>
            <a:off x="1066800" y="685800"/>
            <a:ext cx="1191491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07"/>
          <a:stretch/>
        </p:blipFill>
        <p:spPr>
          <a:xfrm>
            <a:off x="6269209" y="3726873"/>
            <a:ext cx="1809842" cy="1814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05" y="3492374"/>
            <a:ext cx="2143770" cy="2049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7"/>
          <a:stretch/>
        </p:blipFill>
        <p:spPr>
          <a:xfrm>
            <a:off x="6477000" y="722167"/>
            <a:ext cx="1731264" cy="2064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3"/>
          <a:stretch/>
        </p:blipFill>
        <p:spPr>
          <a:xfrm>
            <a:off x="6272644" y="722166"/>
            <a:ext cx="741219" cy="20643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58668" y="2133600"/>
            <a:ext cx="1925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50" dirty="0" err="1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</a:t>
            </a:r>
            <a:r>
              <a:rPr lang="bn-IN" sz="3200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স্পাধার ০১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0105461">
            <a:off x="2195540" y="1067841"/>
            <a:ext cx="1217071" cy="45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বৃতি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279967">
            <a:off x="2281179" y="1563615"/>
            <a:ext cx="1283665" cy="46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উপবৃতি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7689" y="0"/>
            <a:ext cx="32497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45875" y="2907599"/>
            <a:ext cx="3153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 ফুলের ৫টি স্তবক 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01165" y="1143000"/>
            <a:ext cx="10082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59774" y="1143000"/>
            <a:ext cx="749673" cy="572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84195" y="958334"/>
            <a:ext cx="676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০২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20433" y="5703515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০৩ পাপড়ি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13417" y="2891227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০৪ </a:t>
            </a:r>
            <a:r>
              <a:rPr lang="en-US" sz="2400" dirty="0" err="1" smtClean="0">
                <a:solidFill>
                  <a:srgbClr val="FF0000"/>
                </a:solidFill>
              </a:rPr>
              <a:t>পুংকেশর</a:t>
            </a:r>
            <a:r>
              <a:rPr lang="bn-IN" sz="2400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9357" y="5652561"/>
            <a:ext cx="1906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০৫ স্ত্রী</a:t>
            </a:r>
            <a:r>
              <a:rPr lang="en-US" sz="2400" dirty="0" err="1" smtClean="0">
                <a:solidFill>
                  <a:srgbClr val="FF0000"/>
                </a:solidFill>
              </a:rPr>
              <a:t>কেশর</a:t>
            </a:r>
            <a:r>
              <a:rPr lang="bn-IN" sz="2400" dirty="0" smtClean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8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4008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215742" y="5831325"/>
            <a:ext cx="26370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alf Frame 5"/>
          <p:cNvSpPr/>
          <p:nvPr/>
        </p:nvSpPr>
        <p:spPr>
          <a:xfrm rot="8041240">
            <a:off x="2262503" y="5488425"/>
            <a:ext cx="833861" cy="6858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4287" y="914400"/>
            <a:ext cx="4609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</a:t>
            </a:r>
            <a:r>
              <a:rPr lang="bn-I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স্পাধার 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 </a:t>
            </a:r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ফুলের পুস্পধার । এর উপরেই বৃতি, পাপড়ি বা দলমন্ডল, পুংকেশর বা পুংস্তবক , স্ত্রীকেশর বা স্ত্রীস্তবক অবস্থান করে । </a:t>
            </a:r>
            <a:endParaRPr lang="bn-BD" sz="1211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6714" y="5646660"/>
            <a:ext cx="161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</a:t>
            </a:r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স্পাধার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24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0"/>
            <a:ext cx="5572125" cy="33432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795027" y="795337"/>
            <a:ext cx="3910573" cy="1752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48400" y="414337"/>
            <a:ext cx="1905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বৃতি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24200" y="1671637"/>
            <a:ext cx="3910573" cy="12573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30291" y="1290637"/>
            <a:ext cx="1905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উপবৃতি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31" y="3657600"/>
            <a:ext cx="89154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বৃতি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ফুলের বৃতি ফুলের একেবারে বাইরের সবুজ রং এর স্তবকি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বৃতি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নামে পরিচিত।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 যতগুলো বৃতি থাকে তার এক একটিকে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বৃত্যাংশ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64" y="337065"/>
            <a:ext cx="3945654" cy="3772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7743717">
            <a:off x="1981200" y="2438399"/>
            <a:ext cx="1130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পাপড়ি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829700">
            <a:off x="4251858" y="1659451"/>
            <a:ext cx="1130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পাপড়ি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4305236">
            <a:off x="3287594" y="2936965"/>
            <a:ext cx="1130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পাপড়ি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9829878">
            <a:off x="3625779" y="681165"/>
            <a:ext cx="1130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পাপড়ি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19311">
            <a:off x="2539094" y="1041451"/>
            <a:ext cx="1130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পাপড়ি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19600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পাপড়ি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এগুলো ফুলের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দলমন্ডল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পাপড়ি ফুলের তৃতীয় স্তবক 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ফুলের যতগুলো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পাপড়ি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থাকে তার এক একটিকে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দলাংশ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এগুলো লাল,গোলাপি, বেগুনি, হলুদ,আরও নানান বর্ণের হয়র থাকে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।পাপড়িগুলো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পরস্পর যুক্ত  অথবা বিযুক্ত হয়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11587"/>
          <a:stretch/>
        </p:blipFill>
        <p:spPr>
          <a:xfrm>
            <a:off x="610934" y="284629"/>
            <a:ext cx="3541486" cy="3429000"/>
          </a:xfrm>
          <a:prstGeom prst="rect">
            <a:avLst/>
          </a:prstGeom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3200400" y="1066800"/>
            <a:ext cx="2819400" cy="457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56593" y="2252382"/>
            <a:ext cx="3507014" cy="26221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4040" y="3180229"/>
            <a:ext cx="338908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পুংকেশর</a:t>
            </a:r>
            <a:r>
              <a:rPr lang="bn-IN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পুংস্তবক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346" y="3776381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পুংকেশর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পুংকেশর ফুলের চতুর্থ স্তবক । এ স্তবকের প্রতিটি অংশকে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পুংকেশর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পুংকেশরের দন্ডের মতো অংশকে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পরাগদন্ড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বলে এবং শীষের থলির মতো অংশকে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বলে। পরাগধানীর মধ্যে পরাগরেণু উৎপন্ন হয়। পরাগরেণু থেকে পুং জননকোষ উৎপন্ন হয়।  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3606" y="616324"/>
            <a:ext cx="26517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2209800"/>
            <a:ext cx="26517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পরাগদন্ড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8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10001"/>
          <a:stretch/>
        </p:blipFill>
        <p:spPr>
          <a:xfrm>
            <a:off x="321013" y="76200"/>
            <a:ext cx="3738282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013" y="3048000"/>
            <a:ext cx="365936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কেশর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গর্ভকেশর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90154" y="609600"/>
            <a:ext cx="33886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50693" y="1524000"/>
            <a:ext cx="33886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73941" y="2362200"/>
            <a:ext cx="33886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25836" y="356755"/>
            <a:ext cx="156556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গর্ভমন্ড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1257300"/>
            <a:ext cx="152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গর্ভদন্ড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6618" y="2095500"/>
            <a:ext cx="154478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গর্ভাশয়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5052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স্ত্রীকেশর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স্ত্রীকেশর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ফুলের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স্তবক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 বা একাধিক গর্ভপত্র নিয়ে একটি স্ত্রীস্তবক গঠিত 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একের অধিক গর্ভপত্র সম্পূর্ণভাবে পরস্পরের সাথে যুক্ত থাকলে তাকে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যুক্তগর্ভপত্রী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,আর আলাদা থাকলে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বিযুক্তগর্ভপত্রী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বলে।একটি গর্ভকেশরের তিনটি অংশ –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গর্ভাশয়,গর্ভদন্ড ও গর্ভদন্ড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গর্ভশয়ের ভিতরে ডিম্বক সাজানো থাকে ।</a:t>
            </a:r>
          </a:p>
        </p:txBody>
      </p:sp>
    </p:spTree>
    <p:extLst>
      <p:ext uri="{BB962C8B-B14F-4D97-AF65-F5344CB8AC3E}">
        <p14:creationId xmlns:p14="http://schemas.microsoft.com/office/powerpoint/2010/main" val="6042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6254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990600"/>
            <a:ext cx="5334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চল ভিডিও দেখি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62000"/>
            <a:ext cx="4203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143000" y="2590800"/>
            <a:ext cx="5690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আদর্শ/সম্পূর্ণ ফুলের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636" y="3657600"/>
            <a:ext cx="5479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আদর্শ ফুলের কয়টি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স্তবক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6" name="Donut 5"/>
          <p:cNvSpPr/>
          <p:nvPr/>
        </p:nvSpPr>
        <p:spPr>
          <a:xfrm>
            <a:off x="3697005" y="4127909"/>
            <a:ext cx="342900" cy="376298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302" y="1033790"/>
            <a:ext cx="630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 কাকে বলে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636" y="2041427"/>
            <a:ext cx="2541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অসম্পূর্ণ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ফুল কী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9302" y="1564373"/>
            <a:ext cx="7721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 উদ্ভিদের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রুপান্তিত বিশেষ ধরনের বিটপ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Shoot)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558377"/>
            <a:ext cx="8111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কোন ফুলের মধ্যে যে কোন একটি বা দুইটি স্তবক না থাকলে তাকে অসম্পূর্ণ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636" y="5181600"/>
            <a:ext cx="5479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স্ত্রীস্তবকের কয়টি অংশ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681594" y="5658653"/>
            <a:ext cx="342900" cy="376298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1219200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সুবৃন্তক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পরাগরেনু</a:t>
            </a:r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পুস্পমুঞ্জুরি </a:t>
            </a:r>
            <a:endPara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যুক্তগর্ভপত্রী </a:t>
            </a:r>
            <a:endParaRPr lang="bn-IN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বিযুক্তগর্ভপত্রী </a:t>
            </a:r>
          </a:p>
        </p:txBody>
      </p:sp>
    </p:spTree>
    <p:extLst>
      <p:ext uri="{BB962C8B-B14F-4D97-AF65-F5344CB8AC3E}">
        <p14:creationId xmlns:p14="http://schemas.microsoft.com/office/powerpoint/2010/main" val="37047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A277F5-8F80-4A59-B968-752EAACC77C7}"/>
              </a:ext>
            </a:extLst>
          </p:cNvPr>
          <p:cNvSpPr txBox="1"/>
          <p:nvPr/>
        </p:nvSpPr>
        <p:spPr>
          <a:xfrm>
            <a:off x="3462290" y="715568"/>
            <a:ext cx="2105928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5" y="304800"/>
            <a:ext cx="2468745" cy="2838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4159" b="2826"/>
          <a:stretch/>
        </p:blipFill>
        <p:spPr>
          <a:xfrm>
            <a:off x="6007110" y="153352"/>
            <a:ext cx="2457887" cy="2838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300" y="3071809"/>
            <a:ext cx="4739947" cy="375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ইব্রাহিমখালিল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প্রধান শিক্ষক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বক্রিকান্দি আদর্শ উচ্চ বিদ্যালয়,দেবাদ্বার,কুমিল্লা।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/>
              </a:rPr>
              <a:t>Email-ibrahimkhalil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6065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মোবাইল-০১৮১৫৮০৬০৬৫৬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7727" y="2961322"/>
            <a:ext cx="4316655" cy="387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শ্রেণী-৮ম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বিষয়-বিজ্ঞান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অধায়-এক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সময়-৫০মিনিট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noFill/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04800" y="2209800"/>
            <a:ext cx="7924800" cy="1006210"/>
          </a:xfrm>
          <a:prstGeom prst="round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জবা ফুল সংগ্রহ করে বিভিন্ন অংশ আলাদা করে  খাতায় বিভিন্ন স্তবকের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আকঁ আনবে।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464128"/>
            <a:ext cx="2155371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6419"/>
            <a:ext cx="2503715" cy="259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67" y="4156364"/>
            <a:ext cx="1731264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3400"/>
            <a:ext cx="2143125" cy="2493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3" y="4191000"/>
            <a:ext cx="2857500" cy="215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91000"/>
            <a:ext cx="2752344" cy="22582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000" y="3244333"/>
            <a:ext cx="3427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81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5556" r="2769" b="2146"/>
          <a:stretch/>
        </p:blipFill>
        <p:spPr>
          <a:xfrm>
            <a:off x="9698" y="-1"/>
            <a:ext cx="9144000" cy="68510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5454794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 নাম কী?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5454794"/>
            <a:ext cx="5160818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9809" y="5481637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 কয়টি স্তবক আছে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5618" y="5481637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9809" y="5447174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 ফুল কি সম্পূর্ণ ফুল?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0858" y="5516272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 ফুল না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5798" y="152400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 টির  দিকে  লক্ষ কর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3648095" y="2191434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কুমরার ফুল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6845" y="4808220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 ফুল না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2" y="1013459"/>
            <a:ext cx="3958936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62" y="990600"/>
            <a:ext cx="3572619" cy="30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2957" y="4838700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 কয়টি স্তবক আছে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6845" y="4900344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৪টি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0577" y="4838700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কুমরার ফুল কি সম্পূর্ণ ফুল?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r="17457"/>
          <a:stretch/>
        </p:blipFill>
        <p:spPr>
          <a:xfrm>
            <a:off x="-152400" y="897791"/>
            <a:ext cx="9296400" cy="59602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43200" y="251460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চিত্র টির  দিকে  লক্ষ কর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653145" y="4864208"/>
            <a:ext cx="3276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এই ফুলটির নাম কী?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3224360" y="4801969"/>
            <a:ext cx="322985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ফুলটির নাম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জবা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1943387" y="4740414"/>
            <a:ext cx="5110694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এই ফুলটির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কয়টি স্তবক আছে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3387" y="4863613"/>
            <a:ext cx="48083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৫ টি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79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76" y="2133600"/>
            <a:ext cx="8960224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আদর্শ/সম্পূর্ণ ফুলের গঠন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991599" cy="517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---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আদর্শ/সম্পূর্ণ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ফুলের কয়টি স্তবক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/সম্পূর্ণ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ফুলের বিভিন্ন স্তবকের  চিহ্নিত চিত্র আকঁতে পারবে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/সম্পূর্ণ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ফুলের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66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08" y="543345"/>
            <a:ext cx="5431983" cy="3614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6690" y="4480315"/>
            <a:ext cx="62484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ফুল কী 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4473388"/>
            <a:ext cx="62484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উদ্ভিদের রুপান্তিত বিশেষ ধরনের বিটপ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Shoot) </a:t>
            </a:r>
            <a:r>
              <a:rPr lang="en-US" dirty="0" err="1" smtClean="0">
                <a:solidFill>
                  <a:srgbClr val="FF0000"/>
                </a:solidFill>
              </a:rPr>
              <a:t>হলো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ফুল</a:t>
            </a:r>
            <a:r>
              <a:rPr lang="en-US" dirty="0" smtClean="0">
                <a:solidFill>
                  <a:srgbClr val="FF0000"/>
                </a:solidFill>
              </a:rPr>
              <a:t> ।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78" y="1213365"/>
            <a:ext cx="5638800" cy="375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324" y="5562600"/>
            <a:ext cx="8153400" cy="51607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ফুলের কয়টি স্তবক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647" y="5562600"/>
            <a:ext cx="81534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আদর্শ ফুলের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স্তবক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,পুস্পাক্ষ বা বৃন্ত, বৃতি, দলমন্ডল, পুংস্তবক, স্ত্রীস্তবক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20971018" flipV="1">
            <a:off x="1945993" y="1851009"/>
            <a:ext cx="5354664" cy="2253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587157" y="2121930"/>
            <a:ext cx="1676400" cy="316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42571" flipV="1">
            <a:off x="2403821" y="3654401"/>
            <a:ext cx="5105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441798" y="3092965"/>
            <a:ext cx="1557580" cy="228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855878">
            <a:off x="5066257" y="3372895"/>
            <a:ext cx="2321569" cy="394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51064" y="3589015"/>
            <a:ext cx="220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পুস্পাক্ষ বা বৃন্ত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7362580" y="2942684"/>
            <a:ext cx="750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বৃতি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7451064" y="1963695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দলমন্ডল, 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7451064" y="4355971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পুংস্তবক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7180157" y="1213365"/>
            <a:ext cx="1266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স্ত্রীস্তবক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0918" y="381000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চিত্র টির  দিকে  লক্ষ কর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75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3119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একক কাজ (৩মিনট)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r="16644"/>
          <a:stretch/>
        </p:blipFill>
        <p:spPr>
          <a:xfrm>
            <a:off x="1518834" y="874931"/>
            <a:ext cx="5594888" cy="4459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2281" y="5529340"/>
            <a:ext cx="570701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আদর্শ/সম্পূর্ণ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ফুলের কয়টি স্তবক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7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552</Words>
  <Application>Microsoft Office PowerPoint</Application>
  <PresentationFormat>On-screen Show (4:3)</PresentationFormat>
  <Paragraphs>107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Windows User</cp:lastModifiedBy>
  <cp:revision>107</cp:revision>
  <dcterms:created xsi:type="dcterms:W3CDTF">2006-08-16T00:00:00Z</dcterms:created>
  <dcterms:modified xsi:type="dcterms:W3CDTF">2020-08-21T21:57:54Z</dcterms:modified>
</cp:coreProperties>
</file>