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963EF-6127-48B3-9F26-23CADEA53383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EB039AC-1318-4C97-9128-C3AD05795C4A}">
      <dgm:prSet phldrT="[Text]" custT="1"/>
      <dgm:spPr>
        <a:ln>
          <a:solidFill>
            <a:srgbClr val="00CC00"/>
          </a:solidFill>
        </a:ln>
      </dgm:spPr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72F5D-E1DF-4568-ABEC-1B64AA023DA6}" type="parTrans" cxnId="{92FBEC31-B93F-4AF9-8CFF-0A699E2AEB86}">
      <dgm:prSet/>
      <dgm:spPr/>
      <dgm:t>
        <a:bodyPr/>
        <a:lstStyle/>
        <a:p>
          <a:endParaRPr lang="en-US" b="0"/>
        </a:p>
      </dgm:t>
    </dgm:pt>
    <dgm:pt modelId="{0E053407-2CD8-41DE-BC6B-BF84ADF5B33B}" type="sibTrans" cxnId="{92FBEC31-B93F-4AF9-8CFF-0A699E2AEB86}">
      <dgm:prSet/>
      <dgm:spPr/>
      <dgm:t>
        <a:bodyPr/>
        <a:lstStyle/>
        <a:p>
          <a:endParaRPr lang="en-US" b="0"/>
        </a:p>
      </dgm:t>
    </dgm:pt>
    <dgm:pt modelId="{FB4746A8-15F4-4B36-A1B9-BC01AF90F6F5}">
      <dgm:prSet phldrT="[Text]" custT="1"/>
      <dgm:spPr>
        <a:ln>
          <a:solidFill>
            <a:srgbClr val="00CC00"/>
          </a:solidFill>
        </a:ln>
      </dgm:spPr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২)কনজাংকটিভা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9301E-C890-4C81-AC9F-8034615740C3}" type="parTrans" cxnId="{5D498044-964B-4786-8A1F-97D35C7734A8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b="0"/>
        </a:p>
      </dgm:t>
    </dgm:pt>
    <dgm:pt modelId="{A4B3DE4E-F47C-4869-840A-8DBEBF12974D}" type="sibTrans" cxnId="{5D498044-964B-4786-8A1F-97D35C7734A8}">
      <dgm:prSet/>
      <dgm:spPr/>
      <dgm:t>
        <a:bodyPr/>
        <a:lstStyle/>
        <a:p>
          <a:endParaRPr lang="en-US" b="0"/>
        </a:p>
      </dgm:t>
    </dgm:pt>
    <dgm:pt modelId="{7CCD8639-E513-4392-BF74-9C62C0EB5C26}">
      <dgm:prSet phldrT="[Text]" custT="1"/>
      <dgm:spPr>
        <a:ln>
          <a:solidFill>
            <a:srgbClr val="00CC00"/>
          </a:solidFill>
        </a:ln>
      </dgm:spPr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৩) অক্ষি গোলক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DAD07-6410-48EE-B1AC-13A6C450CFA4}" type="parTrans" cxnId="{9F177205-848D-4322-B664-8D9CD4051914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b="0"/>
        </a:p>
      </dgm:t>
    </dgm:pt>
    <dgm:pt modelId="{7C0881BA-92E7-4230-B8BC-7F34770636EE}" type="sibTrans" cxnId="{9F177205-848D-4322-B664-8D9CD4051914}">
      <dgm:prSet/>
      <dgm:spPr/>
      <dgm:t>
        <a:bodyPr/>
        <a:lstStyle/>
        <a:p>
          <a:endParaRPr lang="en-US" b="0"/>
        </a:p>
      </dgm:t>
    </dgm:pt>
    <dgm:pt modelId="{03272BBD-C935-4801-B50E-BC3D6A38A584}">
      <dgm:prSet phldrT="[Text]" custT="1"/>
      <dgm:spPr>
        <a:ln>
          <a:solidFill>
            <a:srgbClr val="00CC00"/>
          </a:solidFill>
        </a:ln>
      </dgm:spPr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 খ)কোরয়েড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5ECBBE-D240-4721-81E8-301BBAC65CB3}" type="parTrans" cxnId="{636D3607-D51E-4609-ADFF-61F553771395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b="0"/>
        </a:p>
      </dgm:t>
    </dgm:pt>
    <dgm:pt modelId="{DD890F28-2BFD-4956-A01D-58F209FD3F3E}" type="sibTrans" cxnId="{636D3607-D51E-4609-ADFF-61F553771395}">
      <dgm:prSet/>
      <dgm:spPr/>
      <dgm:t>
        <a:bodyPr/>
        <a:lstStyle/>
        <a:p>
          <a:endParaRPr lang="en-US" b="0"/>
        </a:p>
      </dgm:t>
    </dgm:pt>
    <dgm:pt modelId="{C6663DC0-6172-4F5C-A6DE-DE9C6B68706F}">
      <dgm:prSet custT="1"/>
      <dgm:spPr>
        <a:ln>
          <a:solidFill>
            <a:srgbClr val="00CC00"/>
          </a:solidFill>
        </a:ln>
      </dgm:spPr>
      <dgm:t>
        <a:bodyPr/>
        <a:lstStyle/>
        <a:p>
          <a:r>
            <a:rPr lang="bn-IN" sz="4000" b="0" dirty="0" smtClean="0">
              <a:latin typeface="NikoshBAN" panose="02000000000000000000" pitchFamily="2" charset="0"/>
              <a:cs typeface="NikoshBAN" panose="02000000000000000000" pitchFamily="2" charset="0"/>
            </a:rPr>
            <a:t>১)চোখের পাতা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EFC637-E865-4C32-93F7-E2CD46A37DD5}" type="parTrans" cxnId="{EAB0A98D-E54A-49F0-B5EC-D52700DF94F0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b="0"/>
        </a:p>
      </dgm:t>
    </dgm:pt>
    <dgm:pt modelId="{808E01BE-1B82-40FC-9711-278AFD56BAA4}" type="sibTrans" cxnId="{EAB0A98D-E54A-49F0-B5EC-D52700DF94F0}">
      <dgm:prSet/>
      <dgm:spPr/>
      <dgm:t>
        <a:bodyPr/>
        <a:lstStyle/>
        <a:p>
          <a:endParaRPr lang="en-US" b="0"/>
        </a:p>
      </dgm:t>
    </dgm:pt>
    <dgm:pt modelId="{0B0F2E08-855A-4214-BB77-C0F0EEFEB433}">
      <dgm:prSet custT="1"/>
      <dgm:spPr>
        <a:ln>
          <a:solidFill>
            <a:srgbClr val="00CC00"/>
          </a:solidFill>
        </a:ln>
      </dgm:spPr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ক)স্ক্লেরা 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0DC8B-6D44-406C-AB49-0FF605199D5A}" type="parTrans" cxnId="{14D00BE6-5FD6-4DF9-84B8-42E7356E9DD0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b="0"/>
        </a:p>
      </dgm:t>
    </dgm:pt>
    <dgm:pt modelId="{2C1E6FC9-5964-4675-851F-1BDF14705237}" type="sibTrans" cxnId="{14D00BE6-5FD6-4DF9-84B8-42E7356E9DD0}">
      <dgm:prSet/>
      <dgm:spPr/>
      <dgm:t>
        <a:bodyPr/>
        <a:lstStyle/>
        <a:p>
          <a:endParaRPr lang="en-US" b="0"/>
        </a:p>
      </dgm:t>
    </dgm:pt>
    <dgm:pt modelId="{EA13920D-AA31-45B4-A886-75CD46020977}">
      <dgm:prSet custT="1"/>
      <dgm:spPr>
        <a:ln>
          <a:solidFill>
            <a:srgbClr val="00CC00"/>
          </a:solidFill>
        </a:ln>
      </dgm:spPr>
      <dgm:t>
        <a:bodyPr/>
        <a:lstStyle/>
        <a:p>
          <a:r>
            <a:rPr lang="bn-IN" sz="4000" b="0" smtClean="0">
              <a:latin typeface="NikoshBAN" panose="02000000000000000000" pitchFamily="2" charset="0"/>
              <a:cs typeface="NikoshBAN" panose="02000000000000000000" pitchFamily="2" charset="0"/>
            </a:rPr>
            <a:t>গ)রেটিনা</a:t>
          </a:r>
          <a:endParaRPr lang="en-US" sz="40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A8041-4384-4A17-8ED0-27EB3736C5A6}" type="parTrans" cxnId="{79D933AB-200D-4C83-A3F2-3315C25533FB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b="0" dirty="0"/>
        </a:p>
      </dgm:t>
    </dgm:pt>
    <dgm:pt modelId="{FCC1D573-297F-4DC1-9692-47CDE0425BB3}" type="sibTrans" cxnId="{79D933AB-200D-4C83-A3F2-3315C25533FB}">
      <dgm:prSet/>
      <dgm:spPr/>
      <dgm:t>
        <a:bodyPr/>
        <a:lstStyle/>
        <a:p>
          <a:endParaRPr lang="en-US" b="0"/>
        </a:p>
      </dgm:t>
    </dgm:pt>
    <dgm:pt modelId="{11D23E00-7CB4-4D02-B67C-EDC1AC38A962}" type="pres">
      <dgm:prSet presAssocID="{F80963EF-6127-48B3-9F26-23CADEA533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363401-72D9-4A18-A32A-4A15D19C3DA4}" type="pres">
      <dgm:prSet presAssocID="{BEB039AC-1318-4C97-9128-C3AD05795C4A}" presName="root1" presStyleCnt="0"/>
      <dgm:spPr/>
      <dgm:t>
        <a:bodyPr/>
        <a:lstStyle/>
        <a:p>
          <a:endParaRPr lang="en-US"/>
        </a:p>
      </dgm:t>
    </dgm:pt>
    <dgm:pt modelId="{BA8A47BC-B7A2-4947-94B1-405FF27B80DA}" type="pres">
      <dgm:prSet presAssocID="{BEB039AC-1318-4C97-9128-C3AD05795C4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F941E-427F-4ACE-9E52-2E54514F52B3}" type="pres">
      <dgm:prSet presAssocID="{BEB039AC-1318-4C97-9128-C3AD05795C4A}" presName="level2hierChild" presStyleCnt="0"/>
      <dgm:spPr/>
      <dgm:t>
        <a:bodyPr/>
        <a:lstStyle/>
        <a:p>
          <a:endParaRPr lang="en-US"/>
        </a:p>
      </dgm:t>
    </dgm:pt>
    <dgm:pt modelId="{908266C3-10B6-4D40-929C-F466E73EB89D}" type="pres">
      <dgm:prSet presAssocID="{44EFC637-E865-4C32-93F7-E2CD46A37DD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01268D5-9083-4651-83F4-3A056738FF66}" type="pres">
      <dgm:prSet presAssocID="{44EFC637-E865-4C32-93F7-E2CD46A37DD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327F037-5686-4956-B320-50AF9FFABCAE}" type="pres">
      <dgm:prSet presAssocID="{C6663DC0-6172-4F5C-A6DE-DE9C6B68706F}" presName="root2" presStyleCnt="0"/>
      <dgm:spPr/>
      <dgm:t>
        <a:bodyPr/>
        <a:lstStyle/>
        <a:p>
          <a:endParaRPr lang="en-US"/>
        </a:p>
      </dgm:t>
    </dgm:pt>
    <dgm:pt modelId="{40F6F854-FDE0-4E90-95DA-AF245331B4AE}" type="pres">
      <dgm:prSet presAssocID="{C6663DC0-6172-4F5C-A6DE-DE9C6B68706F}" presName="LevelTwoTextNode" presStyleLbl="node2" presStyleIdx="0" presStyleCnt="3" custScaleX="155469" custLinFactNeighborX="11979" custLinFactNeighborY="-7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9C05B3-E03A-4A10-BD28-287F43C91971}" type="pres">
      <dgm:prSet presAssocID="{C6663DC0-6172-4F5C-A6DE-DE9C6B68706F}" presName="level3hierChild" presStyleCnt="0"/>
      <dgm:spPr/>
      <dgm:t>
        <a:bodyPr/>
        <a:lstStyle/>
        <a:p>
          <a:endParaRPr lang="en-US"/>
        </a:p>
      </dgm:t>
    </dgm:pt>
    <dgm:pt modelId="{C0C1DCCF-9158-4BC9-83E8-A615C55F3BAA}" type="pres">
      <dgm:prSet presAssocID="{84D9301E-C890-4C81-AC9F-8034615740C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83E35C6-1F67-4EB9-9045-3EB7EC58D85E}" type="pres">
      <dgm:prSet presAssocID="{84D9301E-C890-4C81-AC9F-8034615740C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5673599-C394-4525-8831-D41A7253C30F}" type="pres">
      <dgm:prSet presAssocID="{FB4746A8-15F4-4B36-A1B9-BC01AF90F6F5}" presName="root2" presStyleCnt="0"/>
      <dgm:spPr/>
      <dgm:t>
        <a:bodyPr/>
        <a:lstStyle/>
        <a:p>
          <a:endParaRPr lang="en-US"/>
        </a:p>
      </dgm:t>
    </dgm:pt>
    <dgm:pt modelId="{97D66A6D-FF6C-41FF-8A7D-74F633FFE67F}" type="pres">
      <dgm:prSet presAssocID="{FB4746A8-15F4-4B36-A1B9-BC01AF90F6F5}" presName="LevelTwoTextNode" presStyleLbl="node2" presStyleIdx="1" presStyleCnt="3" custScaleX="151112" custScaleY="109307" custLinFactNeighborX="15285" custLinFactNeighborY="3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FDEE7A-8777-45A0-B2AE-53C413C0084C}" type="pres">
      <dgm:prSet presAssocID="{FB4746A8-15F4-4B36-A1B9-BC01AF90F6F5}" presName="level3hierChild" presStyleCnt="0"/>
      <dgm:spPr/>
      <dgm:t>
        <a:bodyPr/>
        <a:lstStyle/>
        <a:p>
          <a:endParaRPr lang="en-US"/>
        </a:p>
      </dgm:t>
    </dgm:pt>
    <dgm:pt modelId="{7148F505-18E8-4FC6-B980-704DF905386E}" type="pres">
      <dgm:prSet presAssocID="{232DAD07-6410-48EE-B1AC-13A6C450CFA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25B1F5F-3272-43B4-B741-0FDCF189FE29}" type="pres">
      <dgm:prSet presAssocID="{232DAD07-6410-48EE-B1AC-13A6C450CFA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580E8AE-0DC6-4D83-9E7E-DA879469791E}" type="pres">
      <dgm:prSet presAssocID="{7CCD8639-E513-4392-BF74-9C62C0EB5C26}" presName="root2" presStyleCnt="0"/>
      <dgm:spPr/>
      <dgm:t>
        <a:bodyPr/>
        <a:lstStyle/>
        <a:p>
          <a:endParaRPr lang="en-US"/>
        </a:p>
      </dgm:t>
    </dgm:pt>
    <dgm:pt modelId="{740A8AEE-A7BC-4D5E-855E-3D3245802BD5}" type="pres">
      <dgm:prSet presAssocID="{7CCD8639-E513-4392-BF74-9C62C0EB5C26}" presName="LevelTwoTextNode" presStyleLbl="node2" presStyleIdx="2" presStyleCnt="3" custScaleX="137195" custLinFactNeighborX="15285" custLinFactNeighborY="10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F8717-F7EA-4BD1-98F4-B5A116896ED6}" type="pres">
      <dgm:prSet presAssocID="{7CCD8639-E513-4392-BF74-9C62C0EB5C26}" presName="level3hierChild" presStyleCnt="0"/>
      <dgm:spPr/>
      <dgm:t>
        <a:bodyPr/>
        <a:lstStyle/>
        <a:p>
          <a:endParaRPr lang="en-US"/>
        </a:p>
      </dgm:t>
    </dgm:pt>
    <dgm:pt modelId="{D3654129-7604-492F-A1FA-E31C90E4F6F6}" type="pres">
      <dgm:prSet presAssocID="{C2A0DC8B-6D44-406C-AB49-0FF605199D5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069AF7F-54CF-4045-979E-3E5283D04A37}" type="pres">
      <dgm:prSet presAssocID="{C2A0DC8B-6D44-406C-AB49-0FF605199D5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ACEFA54-188E-43C4-BF70-AF9D6867D4A6}" type="pres">
      <dgm:prSet presAssocID="{0B0F2E08-855A-4214-BB77-C0F0EEFEB433}" presName="root2" presStyleCnt="0"/>
      <dgm:spPr/>
      <dgm:t>
        <a:bodyPr/>
        <a:lstStyle/>
        <a:p>
          <a:endParaRPr lang="en-US"/>
        </a:p>
      </dgm:t>
    </dgm:pt>
    <dgm:pt modelId="{D0D430E9-36C9-435E-A342-6DAAED6448DA}" type="pres">
      <dgm:prSet presAssocID="{0B0F2E08-855A-4214-BB77-C0F0EEFEB43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4589E-CAC1-4F58-87DE-718FB44D5F2C}" type="pres">
      <dgm:prSet presAssocID="{0B0F2E08-855A-4214-BB77-C0F0EEFEB433}" presName="level3hierChild" presStyleCnt="0"/>
      <dgm:spPr/>
      <dgm:t>
        <a:bodyPr/>
        <a:lstStyle/>
        <a:p>
          <a:endParaRPr lang="en-US"/>
        </a:p>
      </dgm:t>
    </dgm:pt>
    <dgm:pt modelId="{A740A4F1-920F-4802-8165-A401BF970844}" type="pres">
      <dgm:prSet presAssocID="{AC5ECBBE-D240-4721-81E8-301BBAC65CB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67F895C7-DED5-4137-81FE-7A9BA887FF07}" type="pres">
      <dgm:prSet presAssocID="{AC5ECBBE-D240-4721-81E8-301BBAC65CB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44695446-C06E-403B-88B9-385E62381C98}" type="pres">
      <dgm:prSet presAssocID="{03272BBD-C935-4801-B50E-BC3D6A38A584}" presName="root2" presStyleCnt="0"/>
      <dgm:spPr/>
      <dgm:t>
        <a:bodyPr/>
        <a:lstStyle/>
        <a:p>
          <a:endParaRPr lang="en-US"/>
        </a:p>
      </dgm:t>
    </dgm:pt>
    <dgm:pt modelId="{ADD27880-1D01-46D9-BB85-08FA65FF3AA1}" type="pres">
      <dgm:prSet presAssocID="{03272BBD-C935-4801-B50E-BC3D6A38A584}" presName="LevelTwoTextNode" presStyleLbl="node3" presStyleIdx="1" presStyleCnt="3" custLinFactNeighborX="-1422" custLinFactNeighborY="132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A2DD1-BB97-47BD-B357-0178901AA6FF}" type="pres">
      <dgm:prSet presAssocID="{03272BBD-C935-4801-B50E-BC3D6A38A584}" presName="level3hierChild" presStyleCnt="0"/>
      <dgm:spPr/>
      <dgm:t>
        <a:bodyPr/>
        <a:lstStyle/>
        <a:p>
          <a:endParaRPr lang="en-US"/>
        </a:p>
      </dgm:t>
    </dgm:pt>
    <dgm:pt modelId="{2F47B5E0-F244-4884-A423-792535AC5F87}" type="pres">
      <dgm:prSet presAssocID="{A8CA8041-4384-4A17-8ED0-27EB3736C5A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1C2875E-FC41-4520-BFDB-07D0A32CB184}" type="pres">
      <dgm:prSet presAssocID="{A8CA8041-4384-4A17-8ED0-27EB3736C5A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0A659E9-E367-4819-BBD5-A0749D2E2DCF}" type="pres">
      <dgm:prSet presAssocID="{EA13920D-AA31-45B4-A886-75CD46020977}" presName="root2" presStyleCnt="0"/>
      <dgm:spPr/>
      <dgm:t>
        <a:bodyPr/>
        <a:lstStyle/>
        <a:p>
          <a:endParaRPr lang="en-US"/>
        </a:p>
      </dgm:t>
    </dgm:pt>
    <dgm:pt modelId="{FE9D2E2E-FD2C-4129-B100-698BC952264E}" type="pres">
      <dgm:prSet presAssocID="{EA13920D-AA31-45B4-A886-75CD46020977}" presName="LevelTwoTextNode" presStyleLbl="node3" presStyleIdx="2" presStyleCnt="3" custLinFactNeighborX="107" custLinFactNeighborY="21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0CF06-A1FB-42EA-A5CE-C3E968DC0EA2}" type="pres">
      <dgm:prSet presAssocID="{EA13920D-AA31-45B4-A886-75CD46020977}" presName="level3hierChild" presStyleCnt="0"/>
      <dgm:spPr/>
      <dgm:t>
        <a:bodyPr/>
        <a:lstStyle/>
        <a:p>
          <a:endParaRPr lang="en-US"/>
        </a:p>
      </dgm:t>
    </dgm:pt>
  </dgm:ptLst>
  <dgm:cxnLst>
    <dgm:cxn modelId="{AB3D9026-0DB9-4663-9CCD-AD28B7DEF7F7}" type="presOf" srcId="{C6663DC0-6172-4F5C-A6DE-DE9C6B68706F}" destId="{40F6F854-FDE0-4E90-95DA-AF245331B4AE}" srcOrd="0" destOrd="0" presId="urn:microsoft.com/office/officeart/2005/8/layout/hierarchy2"/>
    <dgm:cxn modelId="{14D00BE6-5FD6-4DF9-84B8-42E7356E9DD0}" srcId="{7CCD8639-E513-4392-BF74-9C62C0EB5C26}" destId="{0B0F2E08-855A-4214-BB77-C0F0EEFEB433}" srcOrd="0" destOrd="0" parTransId="{C2A0DC8B-6D44-406C-AB49-0FF605199D5A}" sibTransId="{2C1E6FC9-5964-4675-851F-1BDF14705237}"/>
    <dgm:cxn modelId="{CCCF8555-D2BC-4316-9C2E-4722D0CBE01C}" type="presOf" srcId="{A8CA8041-4384-4A17-8ED0-27EB3736C5A6}" destId="{2F47B5E0-F244-4884-A423-792535AC5F87}" srcOrd="0" destOrd="0" presId="urn:microsoft.com/office/officeart/2005/8/layout/hierarchy2"/>
    <dgm:cxn modelId="{E6A231C3-9795-4297-9590-E951199A35EF}" type="presOf" srcId="{03272BBD-C935-4801-B50E-BC3D6A38A584}" destId="{ADD27880-1D01-46D9-BB85-08FA65FF3AA1}" srcOrd="0" destOrd="0" presId="urn:microsoft.com/office/officeart/2005/8/layout/hierarchy2"/>
    <dgm:cxn modelId="{5D65EA0E-2B66-4AAE-A499-240F874F3BE5}" type="presOf" srcId="{84D9301E-C890-4C81-AC9F-8034615740C3}" destId="{C0C1DCCF-9158-4BC9-83E8-A615C55F3BAA}" srcOrd="0" destOrd="0" presId="urn:microsoft.com/office/officeart/2005/8/layout/hierarchy2"/>
    <dgm:cxn modelId="{FA19E864-61AE-46A0-8DCF-64E9D5EA2207}" type="presOf" srcId="{44EFC637-E865-4C32-93F7-E2CD46A37DD5}" destId="{908266C3-10B6-4D40-929C-F466E73EB89D}" srcOrd="0" destOrd="0" presId="urn:microsoft.com/office/officeart/2005/8/layout/hierarchy2"/>
    <dgm:cxn modelId="{705B7BF2-33ED-4109-AE42-53CE3E09E220}" type="presOf" srcId="{AC5ECBBE-D240-4721-81E8-301BBAC65CB3}" destId="{A740A4F1-920F-4802-8165-A401BF970844}" srcOrd="0" destOrd="0" presId="urn:microsoft.com/office/officeart/2005/8/layout/hierarchy2"/>
    <dgm:cxn modelId="{97C3E96F-DF13-4D4B-905C-F9E82AB20173}" type="presOf" srcId="{AC5ECBBE-D240-4721-81E8-301BBAC65CB3}" destId="{67F895C7-DED5-4137-81FE-7A9BA887FF07}" srcOrd="1" destOrd="0" presId="urn:microsoft.com/office/officeart/2005/8/layout/hierarchy2"/>
    <dgm:cxn modelId="{636D3607-D51E-4609-ADFF-61F553771395}" srcId="{7CCD8639-E513-4392-BF74-9C62C0EB5C26}" destId="{03272BBD-C935-4801-B50E-BC3D6A38A584}" srcOrd="1" destOrd="0" parTransId="{AC5ECBBE-D240-4721-81E8-301BBAC65CB3}" sibTransId="{DD890F28-2BFD-4956-A01D-58F209FD3F3E}"/>
    <dgm:cxn modelId="{79D933AB-200D-4C83-A3F2-3315C25533FB}" srcId="{7CCD8639-E513-4392-BF74-9C62C0EB5C26}" destId="{EA13920D-AA31-45B4-A886-75CD46020977}" srcOrd="2" destOrd="0" parTransId="{A8CA8041-4384-4A17-8ED0-27EB3736C5A6}" sibTransId="{FCC1D573-297F-4DC1-9692-47CDE0425BB3}"/>
    <dgm:cxn modelId="{6A55EED9-2838-459C-94BF-3F7D4D1674A3}" type="presOf" srcId="{C2A0DC8B-6D44-406C-AB49-0FF605199D5A}" destId="{8069AF7F-54CF-4045-979E-3E5283D04A37}" srcOrd="1" destOrd="0" presId="urn:microsoft.com/office/officeart/2005/8/layout/hierarchy2"/>
    <dgm:cxn modelId="{122FDB93-8CA2-4DE9-AFDE-2A6DED9E2F48}" type="presOf" srcId="{F80963EF-6127-48B3-9F26-23CADEA53383}" destId="{11D23E00-7CB4-4D02-B67C-EDC1AC38A962}" srcOrd="0" destOrd="0" presId="urn:microsoft.com/office/officeart/2005/8/layout/hierarchy2"/>
    <dgm:cxn modelId="{20E462A2-313E-41B1-AFBF-D023A6856447}" type="presOf" srcId="{232DAD07-6410-48EE-B1AC-13A6C450CFA4}" destId="{925B1F5F-3272-43B4-B741-0FDCF189FE29}" srcOrd="1" destOrd="0" presId="urn:microsoft.com/office/officeart/2005/8/layout/hierarchy2"/>
    <dgm:cxn modelId="{93288F4A-8603-415A-BFA5-13160A9B0E77}" type="presOf" srcId="{7CCD8639-E513-4392-BF74-9C62C0EB5C26}" destId="{740A8AEE-A7BC-4D5E-855E-3D3245802BD5}" srcOrd="0" destOrd="0" presId="urn:microsoft.com/office/officeart/2005/8/layout/hierarchy2"/>
    <dgm:cxn modelId="{A349A8AD-0BD0-4F67-BAD6-6A82BEF4AACA}" type="presOf" srcId="{232DAD07-6410-48EE-B1AC-13A6C450CFA4}" destId="{7148F505-18E8-4FC6-B980-704DF905386E}" srcOrd="0" destOrd="0" presId="urn:microsoft.com/office/officeart/2005/8/layout/hierarchy2"/>
    <dgm:cxn modelId="{92FBEC31-B93F-4AF9-8CFF-0A699E2AEB86}" srcId="{F80963EF-6127-48B3-9F26-23CADEA53383}" destId="{BEB039AC-1318-4C97-9128-C3AD05795C4A}" srcOrd="0" destOrd="0" parTransId="{3F672F5D-E1DF-4568-ABEC-1B64AA023DA6}" sibTransId="{0E053407-2CD8-41DE-BC6B-BF84ADF5B33B}"/>
    <dgm:cxn modelId="{5D498044-964B-4786-8A1F-97D35C7734A8}" srcId="{BEB039AC-1318-4C97-9128-C3AD05795C4A}" destId="{FB4746A8-15F4-4B36-A1B9-BC01AF90F6F5}" srcOrd="1" destOrd="0" parTransId="{84D9301E-C890-4C81-AC9F-8034615740C3}" sibTransId="{A4B3DE4E-F47C-4869-840A-8DBEBF12974D}"/>
    <dgm:cxn modelId="{6D76648B-E8F8-4450-BD72-39D687E924DD}" type="presOf" srcId="{0B0F2E08-855A-4214-BB77-C0F0EEFEB433}" destId="{D0D430E9-36C9-435E-A342-6DAAED6448DA}" srcOrd="0" destOrd="0" presId="urn:microsoft.com/office/officeart/2005/8/layout/hierarchy2"/>
    <dgm:cxn modelId="{49BABCEA-9506-4E2A-B998-433A35EDA04B}" type="presOf" srcId="{BEB039AC-1318-4C97-9128-C3AD05795C4A}" destId="{BA8A47BC-B7A2-4947-94B1-405FF27B80DA}" srcOrd="0" destOrd="0" presId="urn:microsoft.com/office/officeart/2005/8/layout/hierarchy2"/>
    <dgm:cxn modelId="{F5611C70-01D2-4403-8F07-DAC93ECADCEF}" type="presOf" srcId="{FB4746A8-15F4-4B36-A1B9-BC01AF90F6F5}" destId="{97D66A6D-FF6C-41FF-8A7D-74F633FFE67F}" srcOrd="0" destOrd="0" presId="urn:microsoft.com/office/officeart/2005/8/layout/hierarchy2"/>
    <dgm:cxn modelId="{4D2908F1-5FED-4690-B521-E35B586018DF}" type="presOf" srcId="{A8CA8041-4384-4A17-8ED0-27EB3736C5A6}" destId="{21C2875E-FC41-4520-BFDB-07D0A32CB184}" srcOrd="1" destOrd="0" presId="urn:microsoft.com/office/officeart/2005/8/layout/hierarchy2"/>
    <dgm:cxn modelId="{C1711840-8A79-44BE-8A90-F490E0920213}" type="presOf" srcId="{44EFC637-E865-4C32-93F7-E2CD46A37DD5}" destId="{F01268D5-9083-4651-83F4-3A056738FF66}" srcOrd="1" destOrd="0" presId="urn:microsoft.com/office/officeart/2005/8/layout/hierarchy2"/>
    <dgm:cxn modelId="{7E86503E-CEF8-4329-9049-874AFB3B2058}" type="presOf" srcId="{EA13920D-AA31-45B4-A886-75CD46020977}" destId="{FE9D2E2E-FD2C-4129-B100-698BC952264E}" srcOrd="0" destOrd="0" presId="urn:microsoft.com/office/officeart/2005/8/layout/hierarchy2"/>
    <dgm:cxn modelId="{EAB0A98D-E54A-49F0-B5EC-D52700DF94F0}" srcId="{BEB039AC-1318-4C97-9128-C3AD05795C4A}" destId="{C6663DC0-6172-4F5C-A6DE-DE9C6B68706F}" srcOrd="0" destOrd="0" parTransId="{44EFC637-E865-4C32-93F7-E2CD46A37DD5}" sibTransId="{808E01BE-1B82-40FC-9711-278AFD56BAA4}"/>
    <dgm:cxn modelId="{A50943E2-171B-4191-94FC-92FD163146EF}" type="presOf" srcId="{84D9301E-C890-4C81-AC9F-8034615740C3}" destId="{C83E35C6-1F67-4EB9-9045-3EB7EC58D85E}" srcOrd="1" destOrd="0" presId="urn:microsoft.com/office/officeart/2005/8/layout/hierarchy2"/>
    <dgm:cxn modelId="{9F177205-848D-4322-B664-8D9CD4051914}" srcId="{BEB039AC-1318-4C97-9128-C3AD05795C4A}" destId="{7CCD8639-E513-4392-BF74-9C62C0EB5C26}" srcOrd="2" destOrd="0" parTransId="{232DAD07-6410-48EE-B1AC-13A6C450CFA4}" sibTransId="{7C0881BA-92E7-4230-B8BC-7F34770636EE}"/>
    <dgm:cxn modelId="{DACAEA75-0295-459E-B322-F6DCC8A9BBAE}" type="presOf" srcId="{C2A0DC8B-6D44-406C-AB49-0FF605199D5A}" destId="{D3654129-7604-492F-A1FA-E31C90E4F6F6}" srcOrd="0" destOrd="0" presId="urn:microsoft.com/office/officeart/2005/8/layout/hierarchy2"/>
    <dgm:cxn modelId="{61C41F57-3616-46FD-8BA1-64FC67FAC1F0}" type="presParOf" srcId="{11D23E00-7CB4-4D02-B67C-EDC1AC38A962}" destId="{94363401-72D9-4A18-A32A-4A15D19C3DA4}" srcOrd="0" destOrd="0" presId="urn:microsoft.com/office/officeart/2005/8/layout/hierarchy2"/>
    <dgm:cxn modelId="{1A089B46-E313-44E3-B389-31403AB2FD0E}" type="presParOf" srcId="{94363401-72D9-4A18-A32A-4A15D19C3DA4}" destId="{BA8A47BC-B7A2-4947-94B1-405FF27B80DA}" srcOrd="0" destOrd="0" presId="urn:microsoft.com/office/officeart/2005/8/layout/hierarchy2"/>
    <dgm:cxn modelId="{981B5373-D6E2-4E21-8DCC-E98F9D3AFF0E}" type="presParOf" srcId="{94363401-72D9-4A18-A32A-4A15D19C3DA4}" destId="{53AF941E-427F-4ACE-9E52-2E54514F52B3}" srcOrd="1" destOrd="0" presId="urn:microsoft.com/office/officeart/2005/8/layout/hierarchy2"/>
    <dgm:cxn modelId="{FB0F0780-8D38-4263-93F7-0FD90AF111BB}" type="presParOf" srcId="{53AF941E-427F-4ACE-9E52-2E54514F52B3}" destId="{908266C3-10B6-4D40-929C-F466E73EB89D}" srcOrd="0" destOrd="0" presId="urn:microsoft.com/office/officeart/2005/8/layout/hierarchy2"/>
    <dgm:cxn modelId="{F2BC8117-486A-4E4F-A512-28910C694233}" type="presParOf" srcId="{908266C3-10B6-4D40-929C-F466E73EB89D}" destId="{F01268D5-9083-4651-83F4-3A056738FF66}" srcOrd="0" destOrd="0" presId="urn:microsoft.com/office/officeart/2005/8/layout/hierarchy2"/>
    <dgm:cxn modelId="{07A638F7-D855-4AF3-BFAF-99BF5BEBD38D}" type="presParOf" srcId="{53AF941E-427F-4ACE-9E52-2E54514F52B3}" destId="{3327F037-5686-4956-B320-50AF9FFABCAE}" srcOrd="1" destOrd="0" presId="urn:microsoft.com/office/officeart/2005/8/layout/hierarchy2"/>
    <dgm:cxn modelId="{13377D72-98AE-492D-B29D-DC70DE32E925}" type="presParOf" srcId="{3327F037-5686-4956-B320-50AF9FFABCAE}" destId="{40F6F854-FDE0-4E90-95DA-AF245331B4AE}" srcOrd="0" destOrd="0" presId="urn:microsoft.com/office/officeart/2005/8/layout/hierarchy2"/>
    <dgm:cxn modelId="{128C56AE-0E09-47F8-92C5-67876E3AADBC}" type="presParOf" srcId="{3327F037-5686-4956-B320-50AF9FFABCAE}" destId="{C69C05B3-E03A-4A10-BD28-287F43C91971}" srcOrd="1" destOrd="0" presId="urn:microsoft.com/office/officeart/2005/8/layout/hierarchy2"/>
    <dgm:cxn modelId="{45CD09B0-50FD-4697-B030-5B4A65931623}" type="presParOf" srcId="{53AF941E-427F-4ACE-9E52-2E54514F52B3}" destId="{C0C1DCCF-9158-4BC9-83E8-A615C55F3BAA}" srcOrd="2" destOrd="0" presId="urn:microsoft.com/office/officeart/2005/8/layout/hierarchy2"/>
    <dgm:cxn modelId="{33B278DB-2A40-4606-9F02-99DE599ACE50}" type="presParOf" srcId="{C0C1DCCF-9158-4BC9-83E8-A615C55F3BAA}" destId="{C83E35C6-1F67-4EB9-9045-3EB7EC58D85E}" srcOrd="0" destOrd="0" presId="urn:microsoft.com/office/officeart/2005/8/layout/hierarchy2"/>
    <dgm:cxn modelId="{8AF6EA21-528D-4E57-ACD8-70F4A0A8D9EC}" type="presParOf" srcId="{53AF941E-427F-4ACE-9E52-2E54514F52B3}" destId="{65673599-C394-4525-8831-D41A7253C30F}" srcOrd="3" destOrd="0" presId="urn:microsoft.com/office/officeart/2005/8/layout/hierarchy2"/>
    <dgm:cxn modelId="{D8544C58-7ACC-423E-8D5B-F0EE12308FDC}" type="presParOf" srcId="{65673599-C394-4525-8831-D41A7253C30F}" destId="{97D66A6D-FF6C-41FF-8A7D-74F633FFE67F}" srcOrd="0" destOrd="0" presId="urn:microsoft.com/office/officeart/2005/8/layout/hierarchy2"/>
    <dgm:cxn modelId="{25D54FE0-C0ED-4E02-9627-15B5BDED69E2}" type="presParOf" srcId="{65673599-C394-4525-8831-D41A7253C30F}" destId="{92FDEE7A-8777-45A0-B2AE-53C413C0084C}" srcOrd="1" destOrd="0" presId="urn:microsoft.com/office/officeart/2005/8/layout/hierarchy2"/>
    <dgm:cxn modelId="{130E4040-B2DC-4DBD-AC9D-33017A807482}" type="presParOf" srcId="{53AF941E-427F-4ACE-9E52-2E54514F52B3}" destId="{7148F505-18E8-4FC6-B980-704DF905386E}" srcOrd="4" destOrd="0" presId="urn:microsoft.com/office/officeart/2005/8/layout/hierarchy2"/>
    <dgm:cxn modelId="{7985111B-DED4-403B-94A9-4FDE9E63647F}" type="presParOf" srcId="{7148F505-18E8-4FC6-B980-704DF905386E}" destId="{925B1F5F-3272-43B4-B741-0FDCF189FE29}" srcOrd="0" destOrd="0" presId="urn:microsoft.com/office/officeart/2005/8/layout/hierarchy2"/>
    <dgm:cxn modelId="{8474C556-3728-43D6-B4F2-BE80BD41AC12}" type="presParOf" srcId="{53AF941E-427F-4ACE-9E52-2E54514F52B3}" destId="{2580E8AE-0DC6-4D83-9E7E-DA879469791E}" srcOrd="5" destOrd="0" presId="urn:microsoft.com/office/officeart/2005/8/layout/hierarchy2"/>
    <dgm:cxn modelId="{DDD23AFB-6E08-47EB-82EB-281E09C5BDEF}" type="presParOf" srcId="{2580E8AE-0DC6-4D83-9E7E-DA879469791E}" destId="{740A8AEE-A7BC-4D5E-855E-3D3245802BD5}" srcOrd="0" destOrd="0" presId="urn:microsoft.com/office/officeart/2005/8/layout/hierarchy2"/>
    <dgm:cxn modelId="{F4020D71-B4E7-488A-BA37-B0E40D222AF0}" type="presParOf" srcId="{2580E8AE-0DC6-4D83-9E7E-DA879469791E}" destId="{D36F8717-F7EA-4BD1-98F4-B5A116896ED6}" srcOrd="1" destOrd="0" presId="urn:microsoft.com/office/officeart/2005/8/layout/hierarchy2"/>
    <dgm:cxn modelId="{D5ED651E-6840-4B3D-8AAD-0D2AFB161A8B}" type="presParOf" srcId="{D36F8717-F7EA-4BD1-98F4-B5A116896ED6}" destId="{D3654129-7604-492F-A1FA-E31C90E4F6F6}" srcOrd="0" destOrd="0" presId="urn:microsoft.com/office/officeart/2005/8/layout/hierarchy2"/>
    <dgm:cxn modelId="{18DF3395-197D-4F4A-BC47-67E7E0888512}" type="presParOf" srcId="{D3654129-7604-492F-A1FA-E31C90E4F6F6}" destId="{8069AF7F-54CF-4045-979E-3E5283D04A37}" srcOrd="0" destOrd="0" presId="urn:microsoft.com/office/officeart/2005/8/layout/hierarchy2"/>
    <dgm:cxn modelId="{C3E88FB5-50FB-40C8-B185-BC921C1A55EA}" type="presParOf" srcId="{D36F8717-F7EA-4BD1-98F4-B5A116896ED6}" destId="{2ACEFA54-188E-43C4-BF70-AF9D6867D4A6}" srcOrd="1" destOrd="0" presId="urn:microsoft.com/office/officeart/2005/8/layout/hierarchy2"/>
    <dgm:cxn modelId="{88DE2DE4-3AE7-4216-9A80-722F94DDD964}" type="presParOf" srcId="{2ACEFA54-188E-43C4-BF70-AF9D6867D4A6}" destId="{D0D430E9-36C9-435E-A342-6DAAED6448DA}" srcOrd="0" destOrd="0" presId="urn:microsoft.com/office/officeart/2005/8/layout/hierarchy2"/>
    <dgm:cxn modelId="{89021773-3C34-45E3-9C83-32197EB94641}" type="presParOf" srcId="{2ACEFA54-188E-43C4-BF70-AF9D6867D4A6}" destId="{60E4589E-CAC1-4F58-87DE-718FB44D5F2C}" srcOrd="1" destOrd="0" presId="urn:microsoft.com/office/officeart/2005/8/layout/hierarchy2"/>
    <dgm:cxn modelId="{E95C7BBC-BA85-414C-8EF3-5332444558FD}" type="presParOf" srcId="{D36F8717-F7EA-4BD1-98F4-B5A116896ED6}" destId="{A740A4F1-920F-4802-8165-A401BF970844}" srcOrd="2" destOrd="0" presId="urn:microsoft.com/office/officeart/2005/8/layout/hierarchy2"/>
    <dgm:cxn modelId="{74162FEA-0484-42D8-959B-E656E0D5DAE5}" type="presParOf" srcId="{A740A4F1-920F-4802-8165-A401BF970844}" destId="{67F895C7-DED5-4137-81FE-7A9BA887FF07}" srcOrd="0" destOrd="0" presId="urn:microsoft.com/office/officeart/2005/8/layout/hierarchy2"/>
    <dgm:cxn modelId="{F2239313-6B1D-4833-964C-BB322BFC33BD}" type="presParOf" srcId="{D36F8717-F7EA-4BD1-98F4-B5A116896ED6}" destId="{44695446-C06E-403B-88B9-385E62381C98}" srcOrd="3" destOrd="0" presId="urn:microsoft.com/office/officeart/2005/8/layout/hierarchy2"/>
    <dgm:cxn modelId="{567C5BFD-0F12-47C9-9F59-ADC4B85C1283}" type="presParOf" srcId="{44695446-C06E-403B-88B9-385E62381C98}" destId="{ADD27880-1D01-46D9-BB85-08FA65FF3AA1}" srcOrd="0" destOrd="0" presId="urn:microsoft.com/office/officeart/2005/8/layout/hierarchy2"/>
    <dgm:cxn modelId="{6BF07E4C-4BE7-4E06-853D-53CC69922BE7}" type="presParOf" srcId="{44695446-C06E-403B-88B9-385E62381C98}" destId="{A46A2DD1-BB97-47BD-B357-0178901AA6FF}" srcOrd="1" destOrd="0" presId="urn:microsoft.com/office/officeart/2005/8/layout/hierarchy2"/>
    <dgm:cxn modelId="{6AD3C252-239B-4320-AEED-637F1ABEA01A}" type="presParOf" srcId="{D36F8717-F7EA-4BD1-98F4-B5A116896ED6}" destId="{2F47B5E0-F244-4884-A423-792535AC5F87}" srcOrd="4" destOrd="0" presId="urn:microsoft.com/office/officeart/2005/8/layout/hierarchy2"/>
    <dgm:cxn modelId="{638E16BA-0E19-49AF-BA43-FA55E6BC2E4F}" type="presParOf" srcId="{2F47B5E0-F244-4884-A423-792535AC5F87}" destId="{21C2875E-FC41-4520-BFDB-07D0A32CB184}" srcOrd="0" destOrd="0" presId="urn:microsoft.com/office/officeart/2005/8/layout/hierarchy2"/>
    <dgm:cxn modelId="{073524A8-015D-401A-AF35-143111BC6464}" type="presParOf" srcId="{D36F8717-F7EA-4BD1-98F4-B5A116896ED6}" destId="{C0A659E9-E367-4819-BBD5-A0749D2E2DCF}" srcOrd="5" destOrd="0" presId="urn:microsoft.com/office/officeart/2005/8/layout/hierarchy2"/>
    <dgm:cxn modelId="{9BDA87DA-8C63-438C-BA3E-3E860742C75C}" type="presParOf" srcId="{C0A659E9-E367-4819-BBD5-A0749D2E2DCF}" destId="{FE9D2E2E-FD2C-4129-B100-698BC952264E}" srcOrd="0" destOrd="0" presId="urn:microsoft.com/office/officeart/2005/8/layout/hierarchy2"/>
    <dgm:cxn modelId="{5988C44B-C3C9-4AF5-981B-5DEF7673B564}" type="presParOf" srcId="{C0A659E9-E367-4819-BBD5-A0749D2E2DCF}" destId="{0980CF06-A1FB-42EA-A5CE-C3E968DC0E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CB5D4-E790-48DF-ADD5-62A0827BEFB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C4AC0-6B15-48DD-8952-8669D1A4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0A9E-57CC-4882-B1E4-547C946FC2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6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55A-24BC-4624-B421-9CFCD8076F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F0EC-5CEF-4ECE-A004-4015D900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3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55A-24BC-4624-B421-9CFCD8076F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F0EC-5CEF-4ECE-A004-4015D900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8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55A-24BC-4624-B421-9CFCD8076F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F0EC-5CEF-4ECE-A004-4015D900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5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55A-24BC-4624-B421-9CFCD8076F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F0EC-5CEF-4ECE-A004-4015D900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9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55A-24BC-4624-B421-9CFCD8076F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F0EC-5CEF-4ECE-A004-4015D900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55A-24BC-4624-B421-9CFCD8076F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F0EC-5CEF-4ECE-A004-4015D900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2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55A-24BC-4624-B421-9CFCD8076F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F0EC-5CEF-4ECE-A004-4015D900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1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55A-24BC-4624-B421-9CFCD8076F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F0EC-5CEF-4ECE-A004-4015D900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7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55A-24BC-4624-B421-9CFCD8076F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F0EC-5CEF-4ECE-A004-4015D900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3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55A-24BC-4624-B421-9CFCD8076F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F0EC-5CEF-4ECE-A004-4015D900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2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55A-24BC-4624-B421-9CFCD8076F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F0EC-5CEF-4ECE-A004-4015D900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6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FF55A-24BC-4624-B421-9CFCD8076F3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0F0EC-5CEF-4ECE-A004-4015D900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4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706"/>
            <a:ext cx="12192000" cy="1484802"/>
            <a:chOff x="1" y="-2706"/>
            <a:chExt cx="9181578" cy="12428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584"/>
              <a:ext cx="9181578" cy="1234587"/>
            </a:xfrm>
            <a:prstGeom prst="rect">
              <a:avLst/>
            </a:prstGeom>
          </p:spPr>
        </p:pic>
        <p:pic>
          <p:nvPicPr>
            <p:cNvPr id="9" name="Picture 8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796" y="-2706"/>
              <a:ext cx="1687938" cy="98864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0" y="1315233"/>
            <a:ext cx="12192000" cy="5542766"/>
            <a:chOff x="0" y="725972"/>
            <a:chExt cx="12192000" cy="6132027"/>
          </a:xfrm>
        </p:grpSpPr>
        <p:sp>
          <p:nvSpPr>
            <p:cNvPr id="4" name="Rectangle 3"/>
            <p:cNvSpPr/>
            <p:nvPr/>
          </p:nvSpPr>
          <p:spPr>
            <a:xfrm>
              <a:off x="0" y="725972"/>
              <a:ext cx="12192000" cy="6132027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55221" y="2114669"/>
              <a:ext cx="3465535" cy="33546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5556" y="278742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4269" y="4225343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3264" y="2806278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CC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CC00FF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77606" y="4253408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CC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CC00FF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86" y="1315233"/>
            <a:ext cx="3559556" cy="28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82571930"/>
              </p:ext>
            </p:extLst>
          </p:nvPr>
        </p:nvGraphicFramePr>
        <p:xfrm>
          <a:off x="1623711" y="1085088"/>
          <a:ext cx="8445855" cy="487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623890" y="313796"/>
            <a:ext cx="6583680" cy="6856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solidFill>
              <a:srgbClr val="FF00FF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490" y="1016702"/>
            <a:ext cx="2438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484" y="916462"/>
            <a:ext cx="39624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5484" y="2453898"/>
            <a:ext cx="39624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7059" y="3979888"/>
            <a:ext cx="39624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ধূলাবালি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2253337"/>
            <a:ext cx="3438144" cy="266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3248590" y="2139830"/>
            <a:ext cx="1371600" cy="531812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ju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1280" y="1422397"/>
            <a:ext cx="3254328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5682" y="4241798"/>
            <a:ext cx="2286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কনজাংকটিভা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9482" y="965198"/>
            <a:ext cx="3429000" cy="1200329"/>
          </a:xfrm>
          <a:prstGeom prst="wedgeRectCallout">
            <a:avLst>
              <a:gd name="adj1" fmla="val -69654"/>
              <a:gd name="adj2" fmla="val 8375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9482" y="2870198"/>
            <a:ext cx="3429000" cy="1200329"/>
          </a:xfrm>
          <a:prstGeom prst="wedgeRectCallout">
            <a:avLst>
              <a:gd name="adj1" fmla="val -70636"/>
              <a:gd name="adj2" fmla="val -5123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প্রদাহকে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9482" y="4698998"/>
            <a:ext cx="3429000" cy="1200329"/>
          </a:xfrm>
          <a:prstGeom prst="wedgeRectCallout">
            <a:avLst>
              <a:gd name="adj1" fmla="val -82782"/>
              <a:gd name="adj2" fmla="val -1118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CC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311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eball.jpg"/>
          <p:cNvPicPr>
            <a:picLocks noChangeAspect="1"/>
          </p:cNvPicPr>
          <p:nvPr/>
        </p:nvPicPr>
        <p:blipFill>
          <a:blip r:embed="rId3" cstate="print"/>
          <a:srcRect b="8475"/>
          <a:stretch>
            <a:fillRect/>
          </a:stretch>
        </p:blipFill>
        <p:spPr>
          <a:xfrm flipH="1">
            <a:off x="2648594" y="1255338"/>
            <a:ext cx="3206496" cy="3136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9490" y="4391877"/>
            <a:ext cx="2895600" cy="983873"/>
          </a:xfrm>
          <a:prstGeom prst="cloudCallout">
            <a:avLst>
              <a:gd name="adj1" fmla="val -4087"/>
              <a:gd name="adj2" fmla="val 15993"/>
            </a:avLst>
          </a:prstGeom>
          <a:noFill/>
          <a:ln w="57150" cmpd="thinThick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অক্ষিগোলক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1121227"/>
            <a:ext cx="4038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2128" y="2667001"/>
            <a:ext cx="4038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6196" y="3657601"/>
            <a:ext cx="400460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70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20202"/>
            <a:ext cx="3505200" cy="345867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>
            <a:off x="5989320" y="1363519"/>
            <a:ext cx="3224284" cy="230833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13604" y="1024089"/>
            <a:ext cx="97155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স্ক্লেরা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1774" y="1587659"/>
            <a:ext cx="2823381" cy="44012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স্ক্লেরাঃ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অক্ষি গোলকের বাইরের সাদা, শক্ত ও পাতলা স্তর। এটি চোখের আকৃতি রক্ষা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74064" y="2672802"/>
            <a:ext cx="935937" cy="0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8556" y="2329831"/>
            <a:ext cx="1306773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935" y="4425403"/>
            <a:ext cx="434035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স্ক্লেরার সামনের চকচকে অংশটি। এর ভিতর দিয়ে আলো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চোখের ভিতর  ঢোকে।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3424" y="59753"/>
            <a:ext cx="3657600" cy="1171277"/>
          </a:xfrm>
          <a:prstGeom prst="cloudCallout">
            <a:avLst>
              <a:gd name="adj1" fmla="val -4087"/>
              <a:gd name="adj2" fmla="val 15993"/>
            </a:avLst>
          </a:prstGeom>
          <a:noFill/>
          <a:ln w="57150" cmpd="thinThick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CC00"/>
                </a:solidFill>
              </a:rPr>
              <a:t> </a:t>
            </a:r>
            <a:r>
              <a:rPr lang="en-US" sz="44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অক্ষিগোলক</a:t>
            </a:r>
            <a:endParaRPr lang="en-US" sz="4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77" y="457200"/>
            <a:ext cx="3505200" cy="345867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>
            <a:off x="2545077" y="1371600"/>
            <a:ext cx="1284632" cy="549464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53871" y="1094218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6313" y="460131"/>
            <a:ext cx="3090461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আইরিশঃ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কর্নিয়ার পেছনে কালো গোলাকার পর্দা থাকে,একে আইরিশ বলে। একে আমরা চোখের মণি বলে থাকি।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83533" y="2121409"/>
            <a:ext cx="1533144" cy="39519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8223" y="1894149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3277" y="4097042"/>
            <a:ext cx="3331029" cy="187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পিউপিলঃ 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আইরিশের মাঝখানে একটি ছিদ্র থাকে,একে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পিউপিল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বলে।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33027" y="2227953"/>
            <a:ext cx="1531251" cy="2514603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39886" y="4738396"/>
            <a:ext cx="130677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পিউপিল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0174" y="4092064"/>
            <a:ext cx="3276600" cy="18774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পিউপিলের পিছনে একটি দ্বি-উত্তল লেন্স থাকে। লেন্সের মাঝখানের দুই দিক উঁচু আর আগাটা সরু।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7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0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68" y="1095406"/>
            <a:ext cx="3505200" cy="345867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>
            <a:off x="5238632" y="1963278"/>
            <a:ext cx="2362200" cy="1588"/>
          </a:xfrm>
          <a:prstGeom prst="straightConnector1">
            <a:avLst/>
          </a:prstGeom>
          <a:ln w="19050">
            <a:solidFill>
              <a:srgbClr val="CC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2279" y="1678693"/>
            <a:ext cx="1306773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2516" y="2799752"/>
            <a:ext cx="32766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রেটিনা অক্ষিগোলকের সবচেয়ে ভিতরের স্তর।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147" y="1815736"/>
            <a:ext cx="2012961" cy="461505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2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2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2729" y="3015770"/>
            <a:ext cx="6373798" cy="797743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কয়টি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অংশ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4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99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7516" y="134981"/>
            <a:ext cx="8187847" cy="9144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যত্ন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healthy-eating3-saidaon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0620" y="1049381"/>
            <a:ext cx="2484120" cy="2520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407150" y="1125582"/>
            <a:ext cx="4170536" cy="1328023"/>
          </a:xfrm>
          <a:prstGeom prst="wedgeRoundRectCallout">
            <a:avLst>
              <a:gd name="adj1" fmla="val -52869"/>
              <a:gd name="adj2" fmla="val 74806"/>
              <a:gd name="adj3" fmla="val 16667"/>
            </a:avLst>
          </a:prstGeom>
          <a:noFill/>
          <a:ln w="12700">
            <a:solidFill>
              <a:srgbClr val="CC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নিয়মিত সবুজ শাকসবজি ও রঙ্গিন ফলমুল খাওয়া।</a:t>
            </a:r>
          </a:p>
        </p:txBody>
      </p:sp>
      <p:pic>
        <p:nvPicPr>
          <p:cNvPr id="17" name="Picture 16" descr="Eye-Care-Tips-washing-ey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9142" y="2647373"/>
            <a:ext cx="2828544" cy="29919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6661" y="3722913"/>
            <a:ext cx="3970020" cy="2009061"/>
          </a:xfrm>
          <a:prstGeom prst="wedgeRoundRectCallout">
            <a:avLst>
              <a:gd name="adj1" fmla="val 62859"/>
              <a:gd name="adj2" fmla="val -3049"/>
              <a:gd name="adj3" fmla="val 16667"/>
            </a:avLst>
          </a:prstGeom>
          <a:noFill/>
          <a:ln w="12700">
            <a:solidFill>
              <a:srgbClr val="CC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 থেকে উঠে ও বাইরের থেকে আসার পর অবশ্যই পরিস্কার পানি দিয়ে ধুয়ে চোখ দুটি পরিস্কার করা।</a:t>
            </a:r>
          </a:p>
        </p:txBody>
      </p:sp>
    </p:spTree>
    <p:extLst>
      <p:ext uri="{BB962C8B-B14F-4D97-AF65-F5344CB8AC3E}">
        <p14:creationId xmlns:p14="http://schemas.microsoft.com/office/powerpoint/2010/main" val="1673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ar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1836" y="1178034"/>
            <a:ext cx="2466975" cy="2743200"/>
          </a:xfrm>
          <a:prstGeom prst="rect">
            <a:avLst/>
          </a:prstGeom>
        </p:spPr>
      </p:pic>
      <p:pic>
        <p:nvPicPr>
          <p:cNvPr id="8" name="Picture 7" descr="eca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7860" y="2700528"/>
            <a:ext cx="2917296" cy="2819400"/>
          </a:xfrm>
          <a:prstGeom prst="rect">
            <a:avLst/>
          </a:prstGeom>
        </p:spPr>
      </p:pic>
      <p:sp>
        <p:nvSpPr>
          <p:cNvPr id="9" name="Horizontal Scroll 8">
            <a:hlinkClick r:id="" action="ppaction://noaction" highlightClick="1"/>
          </p:cNvPr>
          <p:cNvSpPr/>
          <p:nvPr/>
        </p:nvSpPr>
        <p:spPr>
          <a:xfrm>
            <a:off x="2363244" y="73790"/>
            <a:ext cx="7615824" cy="1104245"/>
          </a:xfrm>
          <a:prstGeom prst="horizontalScroll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যত্ন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003950"/>
            <a:ext cx="4297680" cy="1532334"/>
          </a:xfrm>
          <a:prstGeom prst="wedgeRoundRectCallout">
            <a:avLst>
              <a:gd name="adj1" fmla="val -53398"/>
              <a:gd name="adj2" fmla="val 73317"/>
              <a:gd name="adj3" fmla="val 16667"/>
            </a:avLst>
          </a:prstGeom>
          <a:noFill/>
          <a:ln w="19050">
            <a:solidFill>
              <a:srgbClr val="CC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 দিয়ে চোখ না চোলকানো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দিয়ে চোখ মোছার পরিবর্তে পরিষ্কার কাপড় ব্যবহার করা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1836" y="3971308"/>
            <a:ext cx="3671365" cy="1191816"/>
          </a:xfrm>
          <a:prstGeom prst="wedgeRoundRectCallout">
            <a:avLst>
              <a:gd name="adj1" fmla="val 65213"/>
              <a:gd name="adj2" fmla="val -56386"/>
              <a:gd name="adj3" fmla="val 16667"/>
            </a:avLst>
          </a:prstGeom>
          <a:noFill/>
          <a:ln w="19050">
            <a:solidFill>
              <a:srgbClr val="CC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রোদ্রের তাপ থেকে চোখকে রক্ষা করা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36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273856" y="350130"/>
            <a:ext cx="5634445" cy="848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51798" y="1414978"/>
            <a:ext cx="1793631" cy="4419600"/>
            <a:chOff x="5151798" y="1414978"/>
            <a:chExt cx="1793631" cy="4419600"/>
          </a:xfrm>
        </p:grpSpPr>
        <p:sp>
          <p:nvSpPr>
            <p:cNvPr id="2" name="Oval 1"/>
            <p:cNvSpPr/>
            <p:nvPr/>
          </p:nvSpPr>
          <p:spPr>
            <a:xfrm>
              <a:off x="5151798" y="2647569"/>
              <a:ext cx="1793631" cy="1783078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59842" y="1414978"/>
              <a:ext cx="0" cy="4419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122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907442" y="2329378"/>
              <a:ext cx="0" cy="2895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219292" y="1247709"/>
            <a:ext cx="3287908" cy="4518197"/>
            <a:chOff x="1219292" y="1247709"/>
            <a:chExt cx="3287908" cy="4518197"/>
          </a:xfrm>
        </p:grpSpPr>
        <p:sp>
          <p:nvSpPr>
            <p:cNvPr id="16" name="Flowchart: Delay 15"/>
            <p:cNvSpPr/>
            <p:nvPr/>
          </p:nvSpPr>
          <p:spPr>
            <a:xfrm rot="16200000">
              <a:off x="593919" y="1922115"/>
              <a:ext cx="4518197" cy="3169386"/>
            </a:xfrm>
            <a:prstGeom prst="flowChartDelay">
              <a:avLst/>
            </a:prstGeom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8" name="Content Placeholder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82" y="1794905"/>
              <a:ext cx="1455951" cy="1516469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24" name="TextBox 13"/>
            <p:cNvSpPr txBox="1"/>
            <p:nvPr/>
          </p:nvSpPr>
          <p:spPr>
            <a:xfrm>
              <a:off x="1219292" y="3319082"/>
              <a:ext cx="3287908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1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en-US" sz="1400" dirty="0" err="1">
                  <a:latin typeface="Times New Roman" panose="02020603050405020304" pitchFamily="18" charset="0"/>
                  <a:cs typeface="NikoshBAN" panose="02000000000000000000" pitchFamily="2" charset="0"/>
                </a:rPr>
                <a:t>4</a:t>
              </a:r>
              <a:r>
                <a:rPr lang="en-US" sz="1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অ্যাম্বাসেডর দিনাজপুর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    ও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শিক্ষক(কম্পিউটার)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মির্জাপুর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 বিদ্যালয়,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০১৭৪০৯৭৯৩৯৭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1100" dirty="0"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100" dirty="0" err="1">
                  <a:latin typeface="NikoshBAN" pitchFamily="2" charset="0"/>
                  <a:cs typeface="NikoshBAN" pitchFamily="2" charset="0"/>
                </a:rPr>
                <a:t>mizan.birampur@gmail.com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59518" y="1316380"/>
            <a:ext cx="3169386" cy="4518197"/>
            <a:chOff x="7659518" y="1316380"/>
            <a:chExt cx="3169386" cy="4518197"/>
          </a:xfrm>
        </p:grpSpPr>
        <p:sp>
          <p:nvSpPr>
            <p:cNvPr id="19" name="TextBox 6"/>
            <p:cNvSpPr txBox="1"/>
            <p:nvPr/>
          </p:nvSpPr>
          <p:spPr>
            <a:xfrm>
              <a:off x="7917864" y="3449786"/>
              <a:ext cx="255271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ছয়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50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5" t="3763" r="7284" b="6064"/>
            <a:stretch/>
          </p:blipFill>
          <p:spPr>
            <a:xfrm>
              <a:off x="8607970" y="1797269"/>
              <a:ext cx="1355835" cy="148196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25" name="Flowchart: Delay 24"/>
            <p:cNvSpPr/>
            <p:nvPr/>
          </p:nvSpPr>
          <p:spPr>
            <a:xfrm rot="16200000">
              <a:off x="6985112" y="1990786"/>
              <a:ext cx="4518197" cy="3169386"/>
            </a:xfrm>
            <a:prstGeom prst="flowChartDelay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632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5" y="1750423"/>
            <a:ext cx="1955400" cy="554719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2416" y="2791411"/>
            <a:ext cx="6367161" cy="913238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কিভাবে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যত্ন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নেওয়া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0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777" y="1071156"/>
            <a:ext cx="1776549" cy="539206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745" y="1936169"/>
            <a:ext cx="6110614" cy="2624203"/>
          </a:xfrm>
          <a:noFill/>
          <a:ln w="19050"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সংবেদি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309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0371" y="2969198"/>
            <a:ext cx="7731369" cy="707886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5896" y="1383219"/>
            <a:ext cx="282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BD" sz="4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5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9" y="608192"/>
            <a:ext cx="10045874" cy="523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403096" y="1902615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7930" y="3413434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3096" y="1902615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7930" y="3410303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37" y="296326"/>
            <a:ext cx="2359155" cy="2750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59" y="296326"/>
            <a:ext cx="2780909" cy="2750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3533" y="302644"/>
            <a:ext cx="2558404" cy="2744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51" y="3106333"/>
            <a:ext cx="3271836" cy="19924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683532" y="5308463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 descr="toung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9173" y="3124471"/>
            <a:ext cx="3342764" cy="1992493"/>
          </a:xfrm>
          <a:prstGeom prst="rect">
            <a:avLst/>
          </a:prstGeom>
        </p:spPr>
      </p:pic>
      <p:sp>
        <p:nvSpPr>
          <p:cNvPr id="29" name="Subtitle 2"/>
          <p:cNvSpPr txBox="1">
            <a:spLocks/>
          </p:cNvSpPr>
          <p:nvPr/>
        </p:nvSpPr>
        <p:spPr>
          <a:xfrm>
            <a:off x="2447006" y="5356548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565269" y="5326601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203598" y="5308463"/>
            <a:ext cx="9817867" cy="8142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 অঙ্গ বা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2571717" y="5281438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2447007" y="5242789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2673647" y="5193434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2210480" y="5211572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951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44" grpId="0"/>
      <p:bldP spid="44" grpId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1965" y="1358129"/>
            <a:ext cx="2090056" cy="61638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9142" y="2660470"/>
            <a:ext cx="5791200" cy="146515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CC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5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00CC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1393" y="2699659"/>
            <a:ext cx="5791200" cy="146515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rgbClr val="00CC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5400" b="1" spc="50" dirty="0">
              <a:ln w="9525" cmpd="sng">
                <a:solidFill>
                  <a:srgbClr val="00CC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6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9173" y="1345474"/>
            <a:ext cx="2053375" cy="56447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6203" y="2380208"/>
            <a:ext cx="7599317" cy="2308324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7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9332" y="3239589"/>
            <a:ext cx="4935582" cy="58439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b="1" dirty="0" smtClean="0">
                <a:ln/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প্রশ্নঃ</a:t>
            </a:r>
            <a:r>
              <a:rPr lang="bn-BD" sz="4400" b="1" dirty="0" smtClean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400" b="1" dirty="0" smtClean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সংবেদী </a:t>
            </a:r>
            <a:r>
              <a:rPr lang="en-US" sz="4400" b="1" dirty="0" err="1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অঙ্গ</a:t>
            </a:r>
            <a:r>
              <a:rPr lang="en-US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কি</a:t>
            </a:r>
            <a:r>
              <a:rPr lang="en-US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205" y="2136947"/>
            <a:ext cx="9270275" cy="2554545"/>
          </a:xfrm>
          <a:prstGeom prst="rect">
            <a:avLst/>
          </a:prstGeom>
          <a:ln w="127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যে সব অঙ্গ বাইরের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উদ্দী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পনায় সাড়া দেয় তাকে সংবেদী অঙ্গ বলে। 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চোখ, কান, নাক, জি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হ্বা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ও ত্বক। এ সব অঙ্গ দিয়ে আমরা দেখি, শুনি, ঘ্রান নিই, খাবারের স্বাদ এবং তাপ চাপ ঠা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ন্ডা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গরম অনুভব করি।</a:t>
            </a:r>
          </a:p>
        </p:txBody>
      </p:sp>
    </p:spTree>
    <p:extLst>
      <p:ext uri="{BB962C8B-B14F-4D97-AF65-F5344CB8AC3E}">
        <p14:creationId xmlns:p14="http://schemas.microsoft.com/office/powerpoint/2010/main" val="5865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4.58333E-6 -0.31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8251" y="1964788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06" y="2044700"/>
            <a:ext cx="3467455" cy="35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3299" y="989763"/>
            <a:ext cx="38665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6091" y="989763"/>
            <a:ext cx="3685432" cy="444583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দর্শনেন্দ্রীয়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সংবেদী অঙ্গ।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না থাকলে আমরা কোন কিছু দেখতে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পেতাম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না।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কোটরের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পেশিগুলোর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অশ্রু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114" y="1992226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41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420" y="1854926"/>
            <a:ext cx="1851617" cy="463425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40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7525" y="3063711"/>
            <a:ext cx="5047409" cy="800117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চোখ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07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72" y="470263"/>
            <a:ext cx="5525589" cy="585653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চোখ কিভাবে কাজ করে</a:t>
            </a:r>
            <a:endParaRPr lang="en-US" sz="5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84" y="1447800"/>
            <a:ext cx="7271766" cy="3819144"/>
          </a:xfrm>
        </p:spPr>
      </p:pic>
    </p:spTree>
    <p:extLst>
      <p:ext uri="{BB962C8B-B14F-4D97-AF65-F5344CB8AC3E}">
        <p14:creationId xmlns:p14="http://schemas.microsoft.com/office/powerpoint/2010/main" val="92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608</Words>
  <Application>Microsoft Office PowerPoint</Application>
  <PresentationFormat>Widescreen</PresentationFormat>
  <Paragraphs>104</Paragraphs>
  <Slides>23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SutonnyMJ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চোখ কিভাবে কাজ করে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চোখের যত্ন</vt:lpstr>
      <vt:lpstr>PowerPoint Presentation</vt:lpstr>
      <vt:lpstr>দলীয় কাজ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32</cp:revision>
  <dcterms:created xsi:type="dcterms:W3CDTF">2020-07-20T18:48:55Z</dcterms:created>
  <dcterms:modified xsi:type="dcterms:W3CDTF">2020-07-21T20:14:12Z</dcterms:modified>
</cp:coreProperties>
</file>