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88" r:id="rId4"/>
    <p:sldId id="313" r:id="rId5"/>
    <p:sldId id="314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0000"/>
    <a:srgbClr val="00CC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963EF-6127-48B3-9F26-23CADEA53383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EB039AC-1318-4C97-9128-C3AD05795C4A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72F5D-E1DF-4568-ABEC-1B64AA023DA6}" type="parTrans" cxnId="{92FBEC31-B93F-4AF9-8CFF-0A699E2AEB86}">
      <dgm:prSet/>
      <dgm:spPr/>
      <dgm:t>
        <a:bodyPr/>
        <a:lstStyle/>
        <a:p>
          <a:endParaRPr lang="en-US" b="0"/>
        </a:p>
      </dgm:t>
    </dgm:pt>
    <dgm:pt modelId="{0E053407-2CD8-41DE-BC6B-BF84ADF5B33B}" type="sibTrans" cxnId="{92FBEC31-B93F-4AF9-8CFF-0A699E2AEB86}">
      <dgm:prSet/>
      <dgm:spPr/>
      <dgm:t>
        <a:bodyPr/>
        <a:lstStyle/>
        <a:p>
          <a:endParaRPr lang="en-US" b="0"/>
        </a:p>
      </dgm:t>
    </dgm:pt>
    <dgm:pt modelId="{FB4746A8-15F4-4B36-A1B9-BC01AF90F6F5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২)কনজাংকটিভা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9301E-C890-4C81-AC9F-8034615740C3}" type="parTrans" cxnId="{5D498044-964B-4786-8A1F-97D35C7734A8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/>
        </a:p>
      </dgm:t>
    </dgm:pt>
    <dgm:pt modelId="{A4B3DE4E-F47C-4869-840A-8DBEBF12974D}" type="sibTrans" cxnId="{5D498044-964B-4786-8A1F-97D35C7734A8}">
      <dgm:prSet/>
      <dgm:spPr/>
      <dgm:t>
        <a:bodyPr/>
        <a:lstStyle/>
        <a:p>
          <a:endParaRPr lang="en-US" b="0"/>
        </a:p>
      </dgm:t>
    </dgm:pt>
    <dgm:pt modelId="{7CCD8639-E513-4392-BF74-9C62C0EB5C26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৩) অক্ষি গোলক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DAD07-6410-48EE-B1AC-13A6C450CFA4}" type="parTrans" cxnId="{9F177205-848D-4322-B664-8D9CD4051914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/>
        </a:p>
      </dgm:t>
    </dgm:pt>
    <dgm:pt modelId="{7C0881BA-92E7-4230-B8BC-7F34770636EE}" type="sibTrans" cxnId="{9F177205-848D-4322-B664-8D9CD4051914}">
      <dgm:prSet/>
      <dgm:spPr/>
      <dgm:t>
        <a:bodyPr/>
        <a:lstStyle/>
        <a:p>
          <a:endParaRPr lang="en-US" b="0"/>
        </a:p>
      </dgm:t>
    </dgm:pt>
    <dgm:pt modelId="{03272BBD-C935-4801-B50E-BC3D6A38A584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 খ)কোরয়েড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ECBBE-D240-4721-81E8-301BBAC65CB3}" type="parTrans" cxnId="{636D3607-D51E-4609-ADFF-61F553771395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/>
        </a:p>
      </dgm:t>
    </dgm:pt>
    <dgm:pt modelId="{DD890F28-2BFD-4956-A01D-58F209FD3F3E}" type="sibTrans" cxnId="{636D3607-D51E-4609-ADFF-61F553771395}">
      <dgm:prSet/>
      <dgm:spPr/>
      <dgm:t>
        <a:bodyPr/>
        <a:lstStyle/>
        <a:p>
          <a:endParaRPr lang="en-US" b="0"/>
        </a:p>
      </dgm:t>
    </dgm:pt>
    <dgm:pt modelId="{C6663DC0-6172-4F5C-A6DE-DE9C6B68706F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0" dirty="0" smtClean="0">
              <a:latin typeface="NikoshBAN" panose="02000000000000000000" pitchFamily="2" charset="0"/>
              <a:cs typeface="NikoshBAN" panose="02000000000000000000" pitchFamily="2" charset="0"/>
            </a:rPr>
            <a:t>১)চোখের পাতা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EFC637-E865-4C32-93F7-E2CD46A37DD5}" type="parTrans" cxnId="{EAB0A98D-E54A-49F0-B5EC-D52700DF94F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/>
        </a:p>
      </dgm:t>
    </dgm:pt>
    <dgm:pt modelId="{808E01BE-1B82-40FC-9711-278AFD56BAA4}" type="sibTrans" cxnId="{EAB0A98D-E54A-49F0-B5EC-D52700DF94F0}">
      <dgm:prSet/>
      <dgm:spPr/>
      <dgm:t>
        <a:bodyPr/>
        <a:lstStyle/>
        <a:p>
          <a:endParaRPr lang="en-US" b="0"/>
        </a:p>
      </dgm:t>
    </dgm:pt>
    <dgm:pt modelId="{0B0F2E08-855A-4214-BB77-C0F0EEFEB433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ক)স্ক্লেরা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0DC8B-6D44-406C-AB49-0FF605199D5A}" type="parTrans" cxnId="{14D00BE6-5FD6-4DF9-84B8-42E7356E9DD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/>
        </a:p>
      </dgm:t>
    </dgm:pt>
    <dgm:pt modelId="{2C1E6FC9-5964-4675-851F-1BDF14705237}" type="sibTrans" cxnId="{14D00BE6-5FD6-4DF9-84B8-42E7356E9DD0}">
      <dgm:prSet/>
      <dgm:spPr/>
      <dgm:t>
        <a:bodyPr/>
        <a:lstStyle/>
        <a:p>
          <a:endParaRPr lang="en-US" b="0"/>
        </a:p>
      </dgm:t>
    </dgm:pt>
    <dgm:pt modelId="{EA13920D-AA31-45B4-A886-75CD46020977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0" dirty="0" smtClean="0">
              <a:latin typeface="NikoshBAN" panose="02000000000000000000" pitchFamily="2" charset="0"/>
              <a:cs typeface="NikoshBAN" panose="02000000000000000000" pitchFamily="2" charset="0"/>
            </a:rPr>
            <a:t>গ)রেটিনা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A8041-4384-4A17-8ED0-27EB3736C5A6}" type="parTrans" cxnId="{79D933AB-200D-4C83-A3F2-3315C25533FB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 dirty="0"/>
        </a:p>
      </dgm:t>
    </dgm:pt>
    <dgm:pt modelId="{FCC1D573-297F-4DC1-9692-47CDE0425BB3}" type="sibTrans" cxnId="{79D933AB-200D-4C83-A3F2-3315C25533FB}">
      <dgm:prSet/>
      <dgm:spPr/>
      <dgm:t>
        <a:bodyPr/>
        <a:lstStyle/>
        <a:p>
          <a:endParaRPr lang="en-US" b="0"/>
        </a:p>
      </dgm:t>
    </dgm:pt>
    <dgm:pt modelId="{11D23E00-7CB4-4D02-B67C-EDC1AC38A962}" type="pres">
      <dgm:prSet presAssocID="{F80963EF-6127-48B3-9F26-23CADEA533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363401-72D9-4A18-A32A-4A15D19C3DA4}" type="pres">
      <dgm:prSet presAssocID="{BEB039AC-1318-4C97-9128-C3AD05795C4A}" presName="root1" presStyleCnt="0"/>
      <dgm:spPr/>
      <dgm:t>
        <a:bodyPr/>
        <a:lstStyle/>
        <a:p>
          <a:endParaRPr lang="en-US"/>
        </a:p>
      </dgm:t>
    </dgm:pt>
    <dgm:pt modelId="{BA8A47BC-B7A2-4947-94B1-405FF27B80DA}" type="pres">
      <dgm:prSet presAssocID="{BEB039AC-1318-4C97-9128-C3AD05795C4A}" presName="LevelOneTextNode" presStyleLbl="node0" presStyleIdx="0" presStyleCnt="1" custScaleX="917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F941E-427F-4ACE-9E52-2E54514F52B3}" type="pres">
      <dgm:prSet presAssocID="{BEB039AC-1318-4C97-9128-C3AD05795C4A}" presName="level2hierChild" presStyleCnt="0"/>
      <dgm:spPr/>
      <dgm:t>
        <a:bodyPr/>
        <a:lstStyle/>
        <a:p>
          <a:endParaRPr lang="en-US"/>
        </a:p>
      </dgm:t>
    </dgm:pt>
    <dgm:pt modelId="{908266C3-10B6-4D40-929C-F466E73EB89D}" type="pres">
      <dgm:prSet presAssocID="{44EFC637-E865-4C32-93F7-E2CD46A37DD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01268D5-9083-4651-83F4-3A056738FF66}" type="pres">
      <dgm:prSet presAssocID="{44EFC637-E865-4C32-93F7-E2CD46A37DD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327F037-5686-4956-B320-50AF9FFABCAE}" type="pres">
      <dgm:prSet presAssocID="{C6663DC0-6172-4F5C-A6DE-DE9C6B68706F}" presName="root2" presStyleCnt="0"/>
      <dgm:spPr/>
      <dgm:t>
        <a:bodyPr/>
        <a:lstStyle/>
        <a:p>
          <a:endParaRPr lang="en-US"/>
        </a:p>
      </dgm:t>
    </dgm:pt>
    <dgm:pt modelId="{40F6F854-FDE0-4E90-95DA-AF245331B4AE}" type="pres">
      <dgm:prSet presAssocID="{C6663DC0-6172-4F5C-A6DE-DE9C6B68706F}" presName="LevelTwoTextNode" presStyleLbl="node2" presStyleIdx="0" presStyleCnt="3" custLinFactNeighborX="11979" custLinFactNeighborY="-7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9C05B3-E03A-4A10-BD28-287F43C91971}" type="pres">
      <dgm:prSet presAssocID="{C6663DC0-6172-4F5C-A6DE-DE9C6B68706F}" presName="level3hierChild" presStyleCnt="0"/>
      <dgm:spPr/>
      <dgm:t>
        <a:bodyPr/>
        <a:lstStyle/>
        <a:p>
          <a:endParaRPr lang="en-US"/>
        </a:p>
      </dgm:t>
    </dgm:pt>
    <dgm:pt modelId="{C0C1DCCF-9158-4BC9-83E8-A615C55F3BAA}" type="pres">
      <dgm:prSet presAssocID="{84D9301E-C890-4C81-AC9F-8034615740C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83E35C6-1F67-4EB9-9045-3EB7EC58D85E}" type="pres">
      <dgm:prSet presAssocID="{84D9301E-C890-4C81-AC9F-8034615740C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673599-C394-4525-8831-D41A7253C30F}" type="pres">
      <dgm:prSet presAssocID="{FB4746A8-15F4-4B36-A1B9-BC01AF90F6F5}" presName="root2" presStyleCnt="0"/>
      <dgm:spPr/>
      <dgm:t>
        <a:bodyPr/>
        <a:lstStyle/>
        <a:p>
          <a:endParaRPr lang="en-US"/>
        </a:p>
      </dgm:t>
    </dgm:pt>
    <dgm:pt modelId="{97D66A6D-FF6C-41FF-8A7D-74F633FFE67F}" type="pres">
      <dgm:prSet presAssocID="{FB4746A8-15F4-4B36-A1B9-BC01AF90F6F5}" presName="LevelTwoTextNode" presStyleLbl="node2" presStyleIdx="1" presStyleCnt="3" custScaleX="151112" custScaleY="109307" custLinFactNeighborX="15285" custLinFactNeighborY="3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DEE7A-8777-45A0-B2AE-53C413C0084C}" type="pres">
      <dgm:prSet presAssocID="{FB4746A8-15F4-4B36-A1B9-BC01AF90F6F5}" presName="level3hierChild" presStyleCnt="0"/>
      <dgm:spPr/>
      <dgm:t>
        <a:bodyPr/>
        <a:lstStyle/>
        <a:p>
          <a:endParaRPr lang="en-US"/>
        </a:p>
      </dgm:t>
    </dgm:pt>
    <dgm:pt modelId="{7148F505-18E8-4FC6-B980-704DF905386E}" type="pres">
      <dgm:prSet presAssocID="{232DAD07-6410-48EE-B1AC-13A6C450CFA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25B1F5F-3272-43B4-B741-0FDCF189FE29}" type="pres">
      <dgm:prSet presAssocID="{232DAD07-6410-48EE-B1AC-13A6C450CFA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580E8AE-0DC6-4D83-9E7E-DA879469791E}" type="pres">
      <dgm:prSet presAssocID="{7CCD8639-E513-4392-BF74-9C62C0EB5C26}" presName="root2" presStyleCnt="0"/>
      <dgm:spPr/>
      <dgm:t>
        <a:bodyPr/>
        <a:lstStyle/>
        <a:p>
          <a:endParaRPr lang="en-US"/>
        </a:p>
      </dgm:t>
    </dgm:pt>
    <dgm:pt modelId="{740A8AEE-A7BC-4D5E-855E-3D3245802BD5}" type="pres">
      <dgm:prSet presAssocID="{7CCD8639-E513-4392-BF74-9C62C0EB5C26}" presName="LevelTwoTextNode" presStyleLbl="node2" presStyleIdx="2" presStyleCnt="3" custScaleX="137195" custLinFactNeighborX="15285" custLinFactNeighborY="10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F8717-F7EA-4BD1-98F4-B5A116896ED6}" type="pres">
      <dgm:prSet presAssocID="{7CCD8639-E513-4392-BF74-9C62C0EB5C26}" presName="level3hierChild" presStyleCnt="0"/>
      <dgm:spPr/>
      <dgm:t>
        <a:bodyPr/>
        <a:lstStyle/>
        <a:p>
          <a:endParaRPr lang="en-US"/>
        </a:p>
      </dgm:t>
    </dgm:pt>
    <dgm:pt modelId="{D3654129-7604-492F-A1FA-E31C90E4F6F6}" type="pres">
      <dgm:prSet presAssocID="{C2A0DC8B-6D44-406C-AB49-0FF605199D5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069AF7F-54CF-4045-979E-3E5283D04A37}" type="pres">
      <dgm:prSet presAssocID="{C2A0DC8B-6D44-406C-AB49-0FF605199D5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ACEFA54-188E-43C4-BF70-AF9D6867D4A6}" type="pres">
      <dgm:prSet presAssocID="{0B0F2E08-855A-4214-BB77-C0F0EEFEB433}" presName="root2" presStyleCnt="0"/>
      <dgm:spPr/>
      <dgm:t>
        <a:bodyPr/>
        <a:lstStyle/>
        <a:p>
          <a:endParaRPr lang="en-US"/>
        </a:p>
      </dgm:t>
    </dgm:pt>
    <dgm:pt modelId="{D0D430E9-36C9-435E-A342-6DAAED6448DA}" type="pres">
      <dgm:prSet presAssocID="{0B0F2E08-855A-4214-BB77-C0F0EEFEB433}" presName="LevelTwoTextNode" presStyleLbl="node3" presStyleIdx="0" presStyleCnt="3" custLinFactNeighborY="-12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4589E-CAC1-4F58-87DE-718FB44D5F2C}" type="pres">
      <dgm:prSet presAssocID="{0B0F2E08-855A-4214-BB77-C0F0EEFEB433}" presName="level3hierChild" presStyleCnt="0"/>
      <dgm:spPr/>
      <dgm:t>
        <a:bodyPr/>
        <a:lstStyle/>
        <a:p>
          <a:endParaRPr lang="en-US"/>
        </a:p>
      </dgm:t>
    </dgm:pt>
    <dgm:pt modelId="{A740A4F1-920F-4802-8165-A401BF970844}" type="pres">
      <dgm:prSet presAssocID="{AC5ECBBE-D240-4721-81E8-301BBAC65CB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7F895C7-DED5-4137-81FE-7A9BA887FF07}" type="pres">
      <dgm:prSet presAssocID="{AC5ECBBE-D240-4721-81E8-301BBAC65CB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44695446-C06E-403B-88B9-385E62381C98}" type="pres">
      <dgm:prSet presAssocID="{03272BBD-C935-4801-B50E-BC3D6A38A584}" presName="root2" presStyleCnt="0"/>
      <dgm:spPr/>
      <dgm:t>
        <a:bodyPr/>
        <a:lstStyle/>
        <a:p>
          <a:endParaRPr lang="en-US"/>
        </a:p>
      </dgm:t>
    </dgm:pt>
    <dgm:pt modelId="{ADD27880-1D01-46D9-BB85-08FA65FF3AA1}" type="pres">
      <dgm:prSet presAssocID="{03272BBD-C935-4801-B50E-BC3D6A38A584}" presName="LevelTwoTextNode" presStyleLbl="node3" presStyleIdx="1" presStyleCnt="3" custLinFactNeighborX="-1422" custLinFactNeighborY="-12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A2DD1-BB97-47BD-B357-0178901AA6FF}" type="pres">
      <dgm:prSet presAssocID="{03272BBD-C935-4801-B50E-BC3D6A38A584}" presName="level3hierChild" presStyleCnt="0"/>
      <dgm:spPr/>
      <dgm:t>
        <a:bodyPr/>
        <a:lstStyle/>
        <a:p>
          <a:endParaRPr lang="en-US"/>
        </a:p>
      </dgm:t>
    </dgm:pt>
    <dgm:pt modelId="{2F47B5E0-F244-4884-A423-792535AC5F87}" type="pres">
      <dgm:prSet presAssocID="{A8CA8041-4384-4A17-8ED0-27EB3736C5A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1C2875E-FC41-4520-BFDB-07D0A32CB184}" type="pres">
      <dgm:prSet presAssocID="{A8CA8041-4384-4A17-8ED0-27EB3736C5A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0A659E9-E367-4819-BBD5-A0749D2E2DCF}" type="pres">
      <dgm:prSet presAssocID="{EA13920D-AA31-45B4-A886-75CD46020977}" presName="root2" presStyleCnt="0"/>
      <dgm:spPr/>
      <dgm:t>
        <a:bodyPr/>
        <a:lstStyle/>
        <a:p>
          <a:endParaRPr lang="en-US"/>
        </a:p>
      </dgm:t>
    </dgm:pt>
    <dgm:pt modelId="{FE9D2E2E-FD2C-4129-B100-698BC952264E}" type="pres">
      <dgm:prSet presAssocID="{EA13920D-AA31-45B4-A886-75CD46020977}" presName="LevelTwoTextNode" presStyleLbl="node3" presStyleIdx="2" presStyleCnt="3" custScaleY="89357" custLinFactNeighborX="107" custLinFactNeighborY="-20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0CF06-A1FB-42EA-A5CE-C3E968DC0EA2}" type="pres">
      <dgm:prSet presAssocID="{EA13920D-AA31-45B4-A886-75CD46020977}" presName="level3hierChild" presStyleCnt="0"/>
      <dgm:spPr/>
      <dgm:t>
        <a:bodyPr/>
        <a:lstStyle/>
        <a:p>
          <a:endParaRPr lang="en-US"/>
        </a:p>
      </dgm:t>
    </dgm:pt>
  </dgm:ptLst>
  <dgm:cxnLst>
    <dgm:cxn modelId="{92FBEC31-B93F-4AF9-8CFF-0A699E2AEB86}" srcId="{F80963EF-6127-48B3-9F26-23CADEA53383}" destId="{BEB039AC-1318-4C97-9128-C3AD05795C4A}" srcOrd="0" destOrd="0" parTransId="{3F672F5D-E1DF-4568-ABEC-1B64AA023DA6}" sibTransId="{0E053407-2CD8-41DE-BC6B-BF84ADF5B33B}"/>
    <dgm:cxn modelId="{6CF4E017-FDD7-4960-B181-47D066FB81A9}" type="presOf" srcId="{AC5ECBBE-D240-4721-81E8-301BBAC65CB3}" destId="{67F895C7-DED5-4137-81FE-7A9BA887FF07}" srcOrd="1" destOrd="0" presId="urn:microsoft.com/office/officeart/2005/8/layout/hierarchy2"/>
    <dgm:cxn modelId="{0D334566-5814-41CB-9849-F9C88C40C15E}" type="presOf" srcId="{232DAD07-6410-48EE-B1AC-13A6C450CFA4}" destId="{7148F505-18E8-4FC6-B980-704DF905386E}" srcOrd="0" destOrd="0" presId="urn:microsoft.com/office/officeart/2005/8/layout/hierarchy2"/>
    <dgm:cxn modelId="{2702D6E7-D38D-4897-8523-A95F220477C5}" type="presOf" srcId="{BEB039AC-1318-4C97-9128-C3AD05795C4A}" destId="{BA8A47BC-B7A2-4947-94B1-405FF27B80DA}" srcOrd="0" destOrd="0" presId="urn:microsoft.com/office/officeart/2005/8/layout/hierarchy2"/>
    <dgm:cxn modelId="{E1AABB43-024C-4ABB-8308-76880144BCAB}" type="presOf" srcId="{AC5ECBBE-D240-4721-81E8-301BBAC65CB3}" destId="{A740A4F1-920F-4802-8165-A401BF970844}" srcOrd="0" destOrd="0" presId="urn:microsoft.com/office/officeart/2005/8/layout/hierarchy2"/>
    <dgm:cxn modelId="{A511BE42-A856-4151-86AC-F20A9BF2B265}" type="presOf" srcId="{F80963EF-6127-48B3-9F26-23CADEA53383}" destId="{11D23E00-7CB4-4D02-B67C-EDC1AC38A962}" srcOrd="0" destOrd="0" presId="urn:microsoft.com/office/officeart/2005/8/layout/hierarchy2"/>
    <dgm:cxn modelId="{59F5A05B-536A-498A-ACEA-D9FEC308D2FD}" type="presOf" srcId="{A8CA8041-4384-4A17-8ED0-27EB3736C5A6}" destId="{2F47B5E0-F244-4884-A423-792535AC5F87}" srcOrd="0" destOrd="0" presId="urn:microsoft.com/office/officeart/2005/8/layout/hierarchy2"/>
    <dgm:cxn modelId="{41F32493-3D4A-43BC-8C87-CBE2916E8B50}" type="presOf" srcId="{44EFC637-E865-4C32-93F7-E2CD46A37DD5}" destId="{908266C3-10B6-4D40-929C-F466E73EB89D}" srcOrd="0" destOrd="0" presId="urn:microsoft.com/office/officeart/2005/8/layout/hierarchy2"/>
    <dgm:cxn modelId="{15CCC0EB-C8E8-4DBB-872D-6465F40D2902}" type="presOf" srcId="{C2A0DC8B-6D44-406C-AB49-0FF605199D5A}" destId="{8069AF7F-54CF-4045-979E-3E5283D04A37}" srcOrd="1" destOrd="0" presId="urn:microsoft.com/office/officeart/2005/8/layout/hierarchy2"/>
    <dgm:cxn modelId="{4ED277A1-FB0D-4C0E-A6C0-B728B5308CB8}" type="presOf" srcId="{FB4746A8-15F4-4B36-A1B9-BC01AF90F6F5}" destId="{97D66A6D-FF6C-41FF-8A7D-74F633FFE67F}" srcOrd="0" destOrd="0" presId="urn:microsoft.com/office/officeart/2005/8/layout/hierarchy2"/>
    <dgm:cxn modelId="{E852B99F-5740-492F-B349-D1D7A5034B21}" type="presOf" srcId="{EA13920D-AA31-45B4-A886-75CD46020977}" destId="{FE9D2E2E-FD2C-4129-B100-698BC952264E}" srcOrd="0" destOrd="0" presId="urn:microsoft.com/office/officeart/2005/8/layout/hierarchy2"/>
    <dgm:cxn modelId="{9F177205-848D-4322-B664-8D9CD4051914}" srcId="{BEB039AC-1318-4C97-9128-C3AD05795C4A}" destId="{7CCD8639-E513-4392-BF74-9C62C0EB5C26}" srcOrd="2" destOrd="0" parTransId="{232DAD07-6410-48EE-B1AC-13A6C450CFA4}" sibTransId="{7C0881BA-92E7-4230-B8BC-7F34770636EE}"/>
    <dgm:cxn modelId="{F308F025-C49D-4D3D-AA34-D257CA56A515}" type="presOf" srcId="{84D9301E-C890-4C81-AC9F-8034615740C3}" destId="{C0C1DCCF-9158-4BC9-83E8-A615C55F3BAA}" srcOrd="0" destOrd="0" presId="urn:microsoft.com/office/officeart/2005/8/layout/hierarchy2"/>
    <dgm:cxn modelId="{04A39645-B404-41B1-9823-F1390CECF89C}" type="presOf" srcId="{0B0F2E08-855A-4214-BB77-C0F0EEFEB433}" destId="{D0D430E9-36C9-435E-A342-6DAAED6448DA}" srcOrd="0" destOrd="0" presId="urn:microsoft.com/office/officeart/2005/8/layout/hierarchy2"/>
    <dgm:cxn modelId="{EAB0A98D-E54A-49F0-B5EC-D52700DF94F0}" srcId="{BEB039AC-1318-4C97-9128-C3AD05795C4A}" destId="{C6663DC0-6172-4F5C-A6DE-DE9C6B68706F}" srcOrd="0" destOrd="0" parTransId="{44EFC637-E865-4C32-93F7-E2CD46A37DD5}" sibTransId="{808E01BE-1B82-40FC-9711-278AFD56BAA4}"/>
    <dgm:cxn modelId="{8DE41595-AE08-4184-BEE7-8D496C092523}" type="presOf" srcId="{A8CA8041-4384-4A17-8ED0-27EB3736C5A6}" destId="{21C2875E-FC41-4520-BFDB-07D0A32CB184}" srcOrd="1" destOrd="0" presId="urn:microsoft.com/office/officeart/2005/8/layout/hierarchy2"/>
    <dgm:cxn modelId="{FB1705E3-6638-4C8A-8A7C-A526D5449156}" type="presOf" srcId="{03272BBD-C935-4801-B50E-BC3D6A38A584}" destId="{ADD27880-1D01-46D9-BB85-08FA65FF3AA1}" srcOrd="0" destOrd="0" presId="urn:microsoft.com/office/officeart/2005/8/layout/hierarchy2"/>
    <dgm:cxn modelId="{21055C97-FF64-4940-AD93-7EBCFE4245EA}" type="presOf" srcId="{84D9301E-C890-4C81-AC9F-8034615740C3}" destId="{C83E35C6-1F67-4EB9-9045-3EB7EC58D85E}" srcOrd="1" destOrd="0" presId="urn:microsoft.com/office/officeart/2005/8/layout/hierarchy2"/>
    <dgm:cxn modelId="{5D498044-964B-4786-8A1F-97D35C7734A8}" srcId="{BEB039AC-1318-4C97-9128-C3AD05795C4A}" destId="{FB4746A8-15F4-4B36-A1B9-BC01AF90F6F5}" srcOrd="1" destOrd="0" parTransId="{84D9301E-C890-4C81-AC9F-8034615740C3}" sibTransId="{A4B3DE4E-F47C-4869-840A-8DBEBF12974D}"/>
    <dgm:cxn modelId="{CDF4CCBC-4D6A-4898-A1D8-C2EDE0C257B8}" type="presOf" srcId="{44EFC637-E865-4C32-93F7-E2CD46A37DD5}" destId="{F01268D5-9083-4651-83F4-3A056738FF66}" srcOrd="1" destOrd="0" presId="urn:microsoft.com/office/officeart/2005/8/layout/hierarchy2"/>
    <dgm:cxn modelId="{C333D93E-0BAC-4954-908F-C5CE63AEB0FC}" type="presOf" srcId="{7CCD8639-E513-4392-BF74-9C62C0EB5C26}" destId="{740A8AEE-A7BC-4D5E-855E-3D3245802BD5}" srcOrd="0" destOrd="0" presId="urn:microsoft.com/office/officeart/2005/8/layout/hierarchy2"/>
    <dgm:cxn modelId="{14D00BE6-5FD6-4DF9-84B8-42E7356E9DD0}" srcId="{7CCD8639-E513-4392-BF74-9C62C0EB5C26}" destId="{0B0F2E08-855A-4214-BB77-C0F0EEFEB433}" srcOrd="0" destOrd="0" parTransId="{C2A0DC8B-6D44-406C-AB49-0FF605199D5A}" sibTransId="{2C1E6FC9-5964-4675-851F-1BDF14705237}"/>
    <dgm:cxn modelId="{109CD4EC-A769-4432-949D-57848172AE24}" type="presOf" srcId="{C6663DC0-6172-4F5C-A6DE-DE9C6B68706F}" destId="{40F6F854-FDE0-4E90-95DA-AF245331B4AE}" srcOrd="0" destOrd="0" presId="urn:microsoft.com/office/officeart/2005/8/layout/hierarchy2"/>
    <dgm:cxn modelId="{79D933AB-200D-4C83-A3F2-3315C25533FB}" srcId="{7CCD8639-E513-4392-BF74-9C62C0EB5C26}" destId="{EA13920D-AA31-45B4-A886-75CD46020977}" srcOrd="2" destOrd="0" parTransId="{A8CA8041-4384-4A17-8ED0-27EB3736C5A6}" sibTransId="{FCC1D573-297F-4DC1-9692-47CDE0425BB3}"/>
    <dgm:cxn modelId="{5C9FE2D8-83DA-43E0-931E-435AFB335E42}" type="presOf" srcId="{232DAD07-6410-48EE-B1AC-13A6C450CFA4}" destId="{925B1F5F-3272-43B4-B741-0FDCF189FE29}" srcOrd="1" destOrd="0" presId="urn:microsoft.com/office/officeart/2005/8/layout/hierarchy2"/>
    <dgm:cxn modelId="{33AC6E77-BFC6-4482-89C8-11D4A86E743B}" type="presOf" srcId="{C2A0DC8B-6D44-406C-AB49-0FF605199D5A}" destId="{D3654129-7604-492F-A1FA-E31C90E4F6F6}" srcOrd="0" destOrd="0" presId="urn:microsoft.com/office/officeart/2005/8/layout/hierarchy2"/>
    <dgm:cxn modelId="{636D3607-D51E-4609-ADFF-61F553771395}" srcId="{7CCD8639-E513-4392-BF74-9C62C0EB5C26}" destId="{03272BBD-C935-4801-B50E-BC3D6A38A584}" srcOrd="1" destOrd="0" parTransId="{AC5ECBBE-D240-4721-81E8-301BBAC65CB3}" sibTransId="{DD890F28-2BFD-4956-A01D-58F209FD3F3E}"/>
    <dgm:cxn modelId="{00C8565B-E855-498C-8E76-3E47B3786B79}" type="presParOf" srcId="{11D23E00-7CB4-4D02-B67C-EDC1AC38A962}" destId="{94363401-72D9-4A18-A32A-4A15D19C3DA4}" srcOrd="0" destOrd="0" presId="urn:microsoft.com/office/officeart/2005/8/layout/hierarchy2"/>
    <dgm:cxn modelId="{CCD9F1EB-7EBE-49B0-8F8F-70D2DABA38AC}" type="presParOf" srcId="{94363401-72D9-4A18-A32A-4A15D19C3DA4}" destId="{BA8A47BC-B7A2-4947-94B1-405FF27B80DA}" srcOrd="0" destOrd="0" presId="urn:microsoft.com/office/officeart/2005/8/layout/hierarchy2"/>
    <dgm:cxn modelId="{C1D2F00E-FF99-4492-87D9-09B851B2CC9D}" type="presParOf" srcId="{94363401-72D9-4A18-A32A-4A15D19C3DA4}" destId="{53AF941E-427F-4ACE-9E52-2E54514F52B3}" srcOrd="1" destOrd="0" presId="urn:microsoft.com/office/officeart/2005/8/layout/hierarchy2"/>
    <dgm:cxn modelId="{ACA6B97B-B772-4BB8-977E-FC2F827B33CB}" type="presParOf" srcId="{53AF941E-427F-4ACE-9E52-2E54514F52B3}" destId="{908266C3-10B6-4D40-929C-F466E73EB89D}" srcOrd="0" destOrd="0" presId="urn:microsoft.com/office/officeart/2005/8/layout/hierarchy2"/>
    <dgm:cxn modelId="{A415076D-C27E-4C8F-8CEF-05E5DA5BBED6}" type="presParOf" srcId="{908266C3-10B6-4D40-929C-F466E73EB89D}" destId="{F01268D5-9083-4651-83F4-3A056738FF66}" srcOrd="0" destOrd="0" presId="urn:microsoft.com/office/officeart/2005/8/layout/hierarchy2"/>
    <dgm:cxn modelId="{4563DE7D-8931-45EC-B81B-236FCC53F7ED}" type="presParOf" srcId="{53AF941E-427F-4ACE-9E52-2E54514F52B3}" destId="{3327F037-5686-4956-B320-50AF9FFABCAE}" srcOrd="1" destOrd="0" presId="urn:microsoft.com/office/officeart/2005/8/layout/hierarchy2"/>
    <dgm:cxn modelId="{2BA62965-AED1-42D7-AE65-CFD8E8331C69}" type="presParOf" srcId="{3327F037-5686-4956-B320-50AF9FFABCAE}" destId="{40F6F854-FDE0-4E90-95DA-AF245331B4AE}" srcOrd="0" destOrd="0" presId="urn:microsoft.com/office/officeart/2005/8/layout/hierarchy2"/>
    <dgm:cxn modelId="{4108C0E9-C71B-496B-9AC2-62DEE8FE4EA9}" type="presParOf" srcId="{3327F037-5686-4956-B320-50AF9FFABCAE}" destId="{C69C05B3-E03A-4A10-BD28-287F43C91971}" srcOrd="1" destOrd="0" presId="urn:microsoft.com/office/officeart/2005/8/layout/hierarchy2"/>
    <dgm:cxn modelId="{D36BFFA7-3B23-4401-9564-63FB9C5D60C3}" type="presParOf" srcId="{53AF941E-427F-4ACE-9E52-2E54514F52B3}" destId="{C0C1DCCF-9158-4BC9-83E8-A615C55F3BAA}" srcOrd="2" destOrd="0" presId="urn:microsoft.com/office/officeart/2005/8/layout/hierarchy2"/>
    <dgm:cxn modelId="{EF89C2CC-800C-4D3F-BA19-F0F9BC2CBAEA}" type="presParOf" srcId="{C0C1DCCF-9158-4BC9-83E8-A615C55F3BAA}" destId="{C83E35C6-1F67-4EB9-9045-3EB7EC58D85E}" srcOrd="0" destOrd="0" presId="urn:microsoft.com/office/officeart/2005/8/layout/hierarchy2"/>
    <dgm:cxn modelId="{642D3672-3457-4C0D-B321-D704EFF0F74A}" type="presParOf" srcId="{53AF941E-427F-4ACE-9E52-2E54514F52B3}" destId="{65673599-C394-4525-8831-D41A7253C30F}" srcOrd="3" destOrd="0" presId="urn:microsoft.com/office/officeart/2005/8/layout/hierarchy2"/>
    <dgm:cxn modelId="{D9D156A4-3130-4D8F-94DD-F645D5CBDCBF}" type="presParOf" srcId="{65673599-C394-4525-8831-D41A7253C30F}" destId="{97D66A6D-FF6C-41FF-8A7D-74F633FFE67F}" srcOrd="0" destOrd="0" presId="urn:microsoft.com/office/officeart/2005/8/layout/hierarchy2"/>
    <dgm:cxn modelId="{05F6BA6E-6BF3-4594-89D3-D1C7BCF96402}" type="presParOf" srcId="{65673599-C394-4525-8831-D41A7253C30F}" destId="{92FDEE7A-8777-45A0-B2AE-53C413C0084C}" srcOrd="1" destOrd="0" presId="urn:microsoft.com/office/officeart/2005/8/layout/hierarchy2"/>
    <dgm:cxn modelId="{AAD04DD9-535D-403D-8222-2D1BA4D79A3D}" type="presParOf" srcId="{53AF941E-427F-4ACE-9E52-2E54514F52B3}" destId="{7148F505-18E8-4FC6-B980-704DF905386E}" srcOrd="4" destOrd="0" presId="urn:microsoft.com/office/officeart/2005/8/layout/hierarchy2"/>
    <dgm:cxn modelId="{0F6CAAAF-FF78-4A86-8BBB-6941FCFCF735}" type="presParOf" srcId="{7148F505-18E8-4FC6-B980-704DF905386E}" destId="{925B1F5F-3272-43B4-B741-0FDCF189FE29}" srcOrd="0" destOrd="0" presId="urn:microsoft.com/office/officeart/2005/8/layout/hierarchy2"/>
    <dgm:cxn modelId="{2E88CB59-FDC2-43FC-AFDF-5EBE556B815D}" type="presParOf" srcId="{53AF941E-427F-4ACE-9E52-2E54514F52B3}" destId="{2580E8AE-0DC6-4D83-9E7E-DA879469791E}" srcOrd="5" destOrd="0" presId="urn:microsoft.com/office/officeart/2005/8/layout/hierarchy2"/>
    <dgm:cxn modelId="{DD1B175E-4DD6-4D85-9C98-4DBAD3E35ABB}" type="presParOf" srcId="{2580E8AE-0DC6-4D83-9E7E-DA879469791E}" destId="{740A8AEE-A7BC-4D5E-855E-3D3245802BD5}" srcOrd="0" destOrd="0" presId="urn:microsoft.com/office/officeart/2005/8/layout/hierarchy2"/>
    <dgm:cxn modelId="{34A9215D-D735-419A-8E58-213D35F06B01}" type="presParOf" srcId="{2580E8AE-0DC6-4D83-9E7E-DA879469791E}" destId="{D36F8717-F7EA-4BD1-98F4-B5A116896ED6}" srcOrd="1" destOrd="0" presId="urn:microsoft.com/office/officeart/2005/8/layout/hierarchy2"/>
    <dgm:cxn modelId="{3DC4A1CB-7ACC-4E8E-8764-2FAE79EC4E7A}" type="presParOf" srcId="{D36F8717-F7EA-4BD1-98F4-B5A116896ED6}" destId="{D3654129-7604-492F-A1FA-E31C90E4F6F6}" srcOrd="0" destOrd="0" presId="urn:microsoft.com/office/officeart/2005/8/layout/hierarchy2"/>
    <dgm:cxn modelId="{9C76CD23-7F77-4987-8200-37D03D56970F}" type="presParOf" srcId="{D3654129-7604-492F-A1FA-E31C90E4F6F6}" destId="{8069AF7F-54CF-4045-979E-3E5283D04A37}" srcOrd="0" destOrd="0" presId="urn:microsoft.com/office/officeart/2005/8/layout/hierarchy2"/>
    <dgm:cxn modelId="{E2CE86D0-C104-4A26-BC8C-2E55174F0634}" type="presParOf" srcId="{D36F8717-F7EA-4BD1-98F4-B5A116896ED6}" destId="{2ACEFA54-188E-43C4-BF70-AF9D6867D4A6}" srcOrd="1" destOrd="0" presId="urn:microsoft.com/office/officeart/2005/8/layout/hierarchy2"/>
    <dgm:cxn modelId="{F49F2661-3BD1-4433-8499-606EAD7A781B}" type="presParOf" srcId="{2ACEFA54-188E-43C4-BF70-AF9D6867D4A6}" destId="{D0D430E9-36C9-435E-A342-6DAAED6448DA}" srcOrd="0" destOrd="0" presId="urn:microsoft.com/office/officeart/2005/8/layout/hierarchy2"/>
    <dgm:cxn modelId="{B771C541-703B-4B00-B78C-3DD56243F796}" type="presParOf" srcId="{2ACEFA54-188E-43C4-BF70-AF9D6867D4A6}" destId="{60E4589E-CAC1-4F58-87DE-718FB44D5F2C}" srcOrd="1" destOrd="0" presId="urn:microsoft.com/office/officeart/2005/8/layout/hierarchy2"/>
    <dgm:cxn modelId="{F1DAA6CE-ADF8-4BB0-90A9-FE929727FB20}" type="presParOf" srcId="{D36F8717-F7EA-4BD1-98F4-B5A116896ED6}" destId="{A740A4F1-920F-4802-8165-A401BF970844}" srcOrd="2" destOrd="0" presId="urn:microsoft.com/office/officeart/2005/8/layout/hierarchy2"/>
    <dgm:cxn modelId="{3304E9EB-0DAA-4D8D-BD28-ED1B7FEF4885}" type="presParOf" srcId="{A740A4F1-920F-4802-8165-A401BF970844}" destId="{67F895C7-DED5-4137-81FE-7A9BA887FF07}" srcOrd="0" destOrd="0" presId="urn:microsoft.com/office/officeart/2005/8/layout/hierarchy2"/>
    <dgm:cxn modelId="{C6E15C42-9558-416F-9C55-88C9C0114A50}" type="presParOf" srcId="{D36F8717-F7EA-4BD1-98F4-B5A116896ED6}" destId="{44695446-C06E-403B-88B9-385E62381C98}" srcOrd="3" destOrd="0" presId="urn:microsoft.com/office/officeart/2005/8/layout/hierarchy2"/>
    <dgm:cxn modelId="{AC01D4B8-678A-41FE-8190-99ADD42E153F}" type="presParOf" srcId="{44695446-C06E-403B-88B9-385E62381C98}" destId="{ADD27880-1D01-46D9-BB85-08FA65FF3AA1}" srcOrd="0" destOrd="0" presId="urn:microsoft.com/office/officeart/2005/8/layout/hierarchy2"/>
    <dgm:cxn modelId="{0875EABA-990D-4201-B624-87F042BE02B3}" type="presParOf" srcId="{44695446-C06E-403B-88B9-385E62381C98}" destId="{A46A2DD1-BB97-47BD-B357-0178901AA6FF}" srcOrd="1" destOrd="0" presId="urn:microsoft.com/office/officeart/2005/8/layout/hierarchy2"/>
    <dgm:cxn modelId="{7D88CA13-BE2A-4437-A95F-561692FAD41C}" type="presParOf" srcId="{D36F8717-F7EA-4BD1-98F4-B5A116896ED6}" destId="{2F47B5E0-F244-4884-A423-792535AC5F87}" srcOrd="4" destOrd="0" presId="urn:microsoft.com/office/officeart/2005/8/layout/hierarchy2"/>
    <dgm:cxn modelId="{638CA453-8071-495E-A15C-66A40E817540}" type="presParOf" srcId="{2F47B5E0-F244-4884-A423-792535AC5F87}" destId="{21C2875E-FC41-4520-BFDB-07D0A32CB184}" srcOrd="0" destOrd="0" presId="urn:microsoft.com/office/officeart/2005/8/layout/hierarchy2"/>
    <dgm:cxn modelId="{D2B86E8D-1BE5-42FA-BE59-5A4315FA57CF}" type="presParOf" srcId="{D36F8717-F7EA-4BD1-98F4-B5A116896ED6}" destId="{C0A659E9-E367-4819-BBD5-A0749D2E2DCF}" srcOrd="5" destOrd="0" presId="urn:microsoft.com/office/officeart/2005/8/layout/hierarchy2"/>
    <dgm:cxn modelId="{F24EF7BD-C712-4FDE-A5BD-7DA8D528CF11}" type="presParOf" srcId="{C0A659E9-E367-4819-BBD5-A0749D2E2DCF}" destId="{FE9D2E2E-FD2C-4129-B100-698BC952264E}" srcOrd="0" destOrd="0" presId="urn:microsoft.com/office/officeart/2005/8/layout/hierarchy2"/>
    <dgm:cxn modelId="{731F2340-110D-4630-AC76-115BF0325F00}" type="presParOf" srcId="{C0A659E9-E367-4819-BBD5-A0749D2E2DCF}" destId="{0980CF06-A1FB-42EA-A5CE-C3E968DC0E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158DC-3139-495D-AAC7-FB1082787856}" type="doc">
      <dgm:prSet loTypeId="urn:microsoft.com/office/officeart/2005/8/layout/orgChart1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B349A1-5961-4DD9-8889-573B0FA04D8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দুটো</a:t>
          </a:r>
          <a:r>
            <a:rPr lang="en-US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যথাঃ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9C9E91-D755-42CB-9C1E-D84E9C1CA56E}" type="parTrans" cxnId="{689FE668-7F20-40F8-AB1B-A01D647FC527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024CB57F-BCAE-4BE4-8FC7-66E6AA627A82}" type="sibTrans" cxnId="{689FE668-7F20-40F8-AB1B-A01D647FC527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FC8DACCA-0286-4D90-ADAB-6F3A90951322}">
      <dgm:prSet phldrT="[Text]"/>
      <dgm:spPr>
        <a:solidFill>
          <a:schemeClr val="accent6"/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নাসারন্ধ্র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7ADA10-2CFB-4952-BA33-C65CE7CB1522}" type="parTrans" cxnId="{572694AF-DC06-46A4-B5B9-FE009E1D7590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01C2979E-7CF3-430E-9A24-036265DE4F97}" type="sibTrans" cxnId="{572694AF-DC06-46A4-B5B9-FE009E1D7590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FCA3504-AC75-4571-84B9-DF66FA9E9E53}">
      <dgm:prSet phldrT="[Text]"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নাসাপথ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73ADC4-2181-4F35-B78B-0F7855C9B54B}" type="parTrans" cxnId="{75514C34-13B2-4739-A3AB-51ADE96711B9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7067FAEF-1BD4-4715-831D-1B83DFB394F1}" type="sibTrans" cxnId="{75514C34-13B2-4739-A3AB-51ADE96711B9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9C1DF54-2B29-4DD6-84C2-D37D6E10059A}" type="pres">
      <dgm:prSet presAssocID="{9F7158DC-3139-495D-AAC7-FB10827878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E06388-7CD0-4332-838F-5CA20423283B}" type="pres">
      <dgm:prSet presAssocID="{8DB349A1-5961-4DD9-8889-573B0FA04D86}" presName="hierRoot1" presStyleCnt="0">
        <dgm:presLayoutVars>
          <dgm:hierBranch val="init"/>
        </dgm:presLayoutVars>
      </dgm:prSet>
      <dgm:spPr/>
    </dgm:pt>
    <dgm:pt modelId="{69FAE48D-190F-4FBD-9122-436A5575E726}" type="pres">
      <dgm:prSet presAssocID="{8DB349A1-5961-4DD9-8889-573B0FA04D86}" presName="rootComposite1" presStyleCnt="0"/>
      <dgm:spPr/>
    </dgm:pt>
    <dgm:pt modelId="{13D7C42F-2BED-4781-8C7C-75A1DCA201C2}" type="pres">
      <dgm:prSet presAssocID="{8DB349A1-5961-4DD9-8889-573B0FA04D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6CA3F1-BF3D-49A4-9070-A818C25AB01F}" type="pres">
      <dgm:prSet presAssocID="{8DB349A1-5961-4DD9-8889-573B0FA04D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9C23A5D-1CDB-40D4-A30D-F44DE2DB25AB}" type="pres">
      <dgm:prSet presAssocID="{8DB349A1-5961-4DD9-8889-573B0FA04D86}" presName="hierChild2" presStyleCnt="0"/>
      <dgm:spPr/>
    </dgm:pt>
    <dgm:pt modelId="{CA459893-0830-4F59-B683-CC048A372DA7}" type="pres">
      <dgm:prSet presAssocID="{677ADA10-2CFB-4952-BA33-C65CE7CB152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83CB26D-FE95-4DDC-9EBF-45081FED58EE}" type="pres">
      <dgm:prSet presAssocID="{FC8DACCA-0286-4D90-ADAB-6F3A90951322}" presName="hierRoot2" presStyleCnt="0">
        <dgm:presLayoutVars>
          <dgm:hierBranch val="init"/>
        </dgm:presLayoutVars>
      </dgm:prSet>
      <dgm:spPr/>
    </dgm:pt>
    <dgm:pt modelId="{8F5027BA-0A4C-4771-AD8A-3DD02DDFFBC0}" type="pres">
      <dgm:prSet presAssocID="{FC8DACCA-0286-4D90-ADAB-6F3A90951322}" presName="rootComposite" presStyleCnt="0"/>
      <dgm:spPr/>
    </dgm:pt>
    <dgm:pt modelId="{6DE88491-4A8A-4C57-8DA7-22CCCCFE153E}" type="pres">
      <dgm:prSet presAssocID="{FC8DACCA-0286-4D90-ADAB-6F3A9095132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0B4C4-5B8A-4735-B55B-CE56AFDEE55B}" type="pres">
      <dgm:prSet presAssocID="{FC8DACCA-0286-4D90-ADAB-6F3A90951322}" presName="rootConnector" presStyleLbl="node2" presStyleIdx="0" presStyleCnt="2"/>
      <dgm:spPr/>
      <dgm:t>
        <a:bodyPr/>
        <a:lstStyle/>
        <a:p>
          <a:endParaRPr lang="en-US"/>
        </a:p>
      </dgm:t>
    </dgm:pt>
    <dgm:pt modelId="{8F3DE89B-EF32-4EAF-BCAB-4A8B7560D928}" type="pres">
      <dgm:prSet presAssocID="{FC8DACCA-0286-4D90-ADAB-6F3A90951322}" presName="hierChild4" presStyleCnt="0"/>
      <dgm:spPr/>
    </dgm:pt>
    <dgm:pt modelId="{42269BE5-9AE5-4A2B-A941-9B8B57CACCA5}" type="pres">
      <dgm:prSet presAssocID="{FC8DACCA-0286-4D90-ADAB-6F3A90951322}" presName="hierChild5" presStyleCnt="0"/>
      <dgm:spPr/>
    </dgm:pt>
    <dgm:pt modelId="{7714AF09-EA44-44F8-B234-3ABEAFB4E7F4}" type="pres">
      <dgm:prSet presAssocID="{C973ADC4-2181-4F35-B78B-0F7855C9B54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7E6C254-0E6B-4B31-9E76-109A0237A0E8}" type="pres">
      <dgm:prSet presAssocID="{CFCA3504-AC75-4571-84B9-DF66FA9E9E53}" presName="hierRoot2" presStyleCnt="0">
        <dgm:presLayoutVars>
          <dgm:hierBranch val="init"/>
        </dgm:presLayoutVars>
      </dgm:prSet>
      <dgm:spPr/>
    </dgm:pt>
    <dgm:pt modelId="{569E7CF0-A7A3-4285-9EBC-3406185A96FC}" type="pres">
      <dgm:prSet presAssocID="{CFCA3504-AC75-4571-84B9-DF66FA9E9E53}" presName="rootComposite" presStyleCnt="0"/>
      <dgm:spPr/>
    </dgm:pt>
    <dgm:pt modelId="{0E848E19-D654-47FC-BFB8-3535AAFC766E}" type="pres">
      <dgm:prSet presAssocID="{CFCA3504-AC75-4571-84B9-DF66FA9E9E5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D82E3C-31AC-4DCF-B9F6-C9C11B95F0BC}" type="pres">
      <dgm:prSet presAssocID="{CFCA3504-AC75-4571-84B9-DF66FA9E9E53}" presName="rootConnector" presStyleLbl="node2" presStyleIdx="1" presStyleCnt="2"/>
      <dgm:spPr/>
      <dgm:t>
        <a:bodyPr/>
        <a:lstStyle/>
        <a:p>
          <a:endParaRPr lang="en-US"/>
        </a:p>
      </dgm:t>
    </dgm:pt>
    <dgm:pt modelId="{E0505FEC-1FFE-4F0A-9EA6-3E012D83E9E9}" type="pres">
      <dgm:prSet presAssocID="{CFCA3504-AC75-4571-84B9-DF66FA9E9E53}" presName="hierChild4" presStyleCnt="0"/>
      <dgm:spPr/>
    </dgm:pt>
    <dgm:pt modelId="{CEB1D7C1-D4BF-4590-AF8B-15C00BC76C49}" type="pres">
      <dgm:prSet presAssocID="{CFCA3504-AC75-4571-84B9-DF66FA9E9E53}" presName="hierChild5" presStyleCnt="0"/>
      <dgm:spPr/>
    </dgm:pt>
    <dgm:pt modelId="{7F67CDB5-4345-42CC-8069-613527B77561}" type="pres">
      <dgm:prSet presAssocID="{8DB349A1-5961-4DD9-8889-573B0FA04D86}" presName="hierChild3" presStyleCnt="0"/>
      <dgm:spPr/>
    </dgm:pt>
  </dgm:ptLst>
  <dgm:cxnLst>
    <dgm:cxn modelId="{E034AA77-6D26-43BF-AF28-AEAF32755AD1}" type="presOf" srcId="{FC8DACCA-0286-4D90-ADAB-6F3A90951322}" destId="{C030B4C4-5B8A-4735-B55B-CE56AFDEE55B}" srcOrd="1" destOrd="0" presId="urn:microsoft.com/office/officeart/2005/8/layout/orgChart1"/>
    <dgm:cxn modelId="{0BCBA858-4F61-46FE-BAD4-50E26C18E1D1}" type="presOf" srcId="{C973ADC4-2181-4F35-B78B-0F7855C9B54B}" destId="{7714AF09-EA44-44F8-B234-3ABEAFB4E7F4}" srcOrd="0" destOrd="0" presId="urn:microsoft.com/office/officeart/2005/8/layout/orgChart1"/>
    <dgm:cxn modelId="{EC6DCC3D-AA36-4034-9BA0-9470FBC132F8}" type="presOf" srcId="{FC8DACCA-0286-4D90-ADAB-6F3A90951322}" destId="{6DE88491-4A8A-4C57-8DA7-22CCCCFE153E}" srcOrd="0" destOrd="0" presId="urn:microsoft.com/office/officeart/2005/8/layout/orgChart1"/>
    <dgm:cxn modelId="{689FE668-7F20-40F8-AB1B-A01D647FC527}" srcId="{9F7158DC-3139-495D-AAC7-FB1082787856}" destId="{8DB349A1-5961-4DD9-8889-573B0FA04D86}" srcOrd="0" destOrd="0" parTransId="{629C9E91-D755-42CB-9C1E-D84E9C1CA56E}" sibTransId="{024CB57F-BCAE-4BE4-8FC7-66E6AA627A82}"/>
    <dgm:cxn modelId="{3422659C-120A-4732-B5BC-83084535A8FF}" type="presOf" srcId="{CFCA3504-AC75-4571-84B9-DF66FA9E9E53}" destId="{0E848E19-D654-47FC-BFB8-3535AAFC766E}" srcOrd="0" destOrd="0" presId="urn:microsoft.com/office/officeart/2005/8/layout/orgChart1"/>
    <dgm:cxn modelId="{75514C34-13B2-4739-A3AB-51ADE96711B9}" srcId="{8DB349A1-5961-4DD9-8889-573B0FA04D86}" destId="{CFCA3504-AC75-4571-84B9-DF66FA9E9E53}" srcOrd="1" destOrd="0" parTransId="{C973ADC4-2181-4F35-B78B-0F7855C9B54B}" sibTransId="{7067FAEF-1BD4-4715-831D-1B83DFB394F1}"/>
    <dgm:cxn modelId="{107E36B7-1BD4-4C26-9D9F-C9B82F99E66A}" type="presOf" srcId="{677ADA10-2CFB-4952-BA33-C65CE7CB1522}" destId="{CA459893-0830-4F59-B683-CC048A372DA7}" srcOrd="0" destOrd="0" presId="urn:microsoft.com/office/officeart/2005/8/layout/orgChart1"/>
    <dgm:cxn modelId="{572694AF-DC06-46A4-B5B9-FE009E1D7590}" srcId="{8DB349A1-5961-4DD9-8889-573B0FA04D86}" destId="{FC8DACCA-0286-4D90-ADAB-6F3A90951322}" srcOrd="0" destOrd="0" parTransId="{677ADA10-2CFB-4952-BA33-C65CE7CB1522}" sibTransId="{01C2979E-7CF3-430E-9A24-036265DE4F97}"/>
    <dgm:cxn modelId="{BB9692BC-D900-4794-A3F5-A2EEBA9EFDCB}" type="presOf" srcId="{8DB349A1-5961-4DD9-8889-573B0FA04D86}" destId="{13D7C42F-2BED-4781-8C7C-75A1DCA201C2}" srcOrd="0" destOrd="0" presId="urn:microsoft.com/office/officeart/2005/8/layout/orgChart1"/>
    <dgm:cxn modelId="{EAE9B356-2705-4DAC-8801-A930CFC4A4C1}" type="presOf" srcId="{9F7158DC-3139-495D-AAC7-FB1082787856}" destId="{99C1DF54-2B29-4DD6-84C2-D37D6E10059A}" srcOrd="0" destOrd="0" presId="urn:microsoft.com/office/officeart/2005/8/layout/orgChart1"/>
    <dgm:cxn modelId="{00844C04-8840-44FC-B723-45AC268677A6}" type="presOf" srcId="{8DB349A1-5961-4DD9-8889-573B0FA04D86}" destId="{0B6CA3F1-BF3D-49A4-9070-A818C25AB01F}" srcOrd="1" destOrd="0" presId="urn:microsoft.com/office/officeart/2005/8/layout/orgChart1"/>
    <dgm:cxn modelId="{AF345BA4-DADD-4611-9341-504D8A92285C}" type="presOf" srcId="{CFCA3504-AC75-4571-84B9-DF66FA9E9E53}" destId="{BAD82E3C-31AC-4DCF-B9F6-C9C11B95F0BC}" srcOrd="1" destOrd="0" presId="urn:microsoft.com/office/officeart/2005/8/layout/orgChart1"/>
    <dgm:cxn modelId="{6110A43F-8023-4E45-9CCA-8A5704C6430D}" type="presParOf" srcId="{99C1DF54-2B29-4DD6-84C2-D37D6E10059A}" destId="{EEE06388-7CD0-4332-838F-5CA20423283B}" srcOrd="0" destOrd="0" presId="urn:microsoft.com/office/officeart/2005/8/layout/orgChart1"/>
    <dgm:cxn modelId="{841F32CA-5BBF-40BE-BD1B-83DB6719EEAF}" type="presParOf" srcId="{EEE06388-7CD0-4332-838F-5CA20423283B}" destId="{69FAE48D-190F-4FBD-9122-436A5575E726}" srcOrd="0" destOrd="0" presId="urn:microsoft.com/office/officeart/2005/8/layout/orgChart1"/>
    <dgm:cxn modelId="{5E17F8DF-5433-4C7A-A20C-FB99BBC6CCA2}" type="presParOf" srcId="{69FAE48D-190F-4FBD-9122-436A5575E726}" destId="{13D7C42F-2BED-4781-8C7C-75A1DCA201C2}" srcOrd="0" destOrd="0" presId="urn:microsoft.com/office/officeart/2005/8/layout/orgChart1"/>
    <dgm:cxn modelId="{AA600823-7790-4342-9E81-3F0B8421A89A}" type="presParOf" srcId="{69FAE48D-190F-4FBD-9122-436A5575E726}" destId="{0B6CA3F1-BF3D-49A4-9070-A818C25AB01F}" srcOrd="1" destOrd="0" presId="urn:microsoft.com/office/officeart/2005/8/layout/orgChart1"/>
    <dgm:cxn modelId="{34AF5D96-A256-49EC-82D8-64EA04E9C673}" type="presParOf" srcId="{EEE06388-7CD0-4332-838F-5CA20423283B}" destId="{B9C23A5D-1CDB-40D4-A30D-F44DE2DB25AB}" srcOrd="1" destOrd="0" presId="urn:microsoft.com/office/officeart/2005/8/layout/orgChart1"/>
    <dgm:cxn modelId="{7F4EE1D4-6E02-47D6-9884-00AD97E09940}" type="presParOf" srcId="{B9C23A5D-1CDB-40D4-A30D-F44DE2DB25AB}" destId="{CA459893-0830-4F59-B683-CC048A372DA7}" srcOrd="0" destOrd="0" presId="urn:microsoft.com/office/officeart/2005/8/layout/orgChart1"/>
    <dgm:cxn modelId="{6C6B63CA-5760-4CAE-98F4-78D9F07D7CFE}" type="presParOf" srcId="{B9C23A5D-1CDB-40D4-A30D-F44DE2DB25AB}" destId="{283CB26D-FE95-4DDC-9EBF-45081FED58EE}" srcOrd="1" destOrd="0" presId="urn:microsoft.com/office/officeart/2005/8/layout/orgChart1"/>
    <dgm:cxn modelId="{0AF8B7FA-6A59-4B84-A4E8-5795C129F9E5}" type="presParOf" srcId="{283CB26D-FE95-4DDC-9EBF-45081FED58EE}" destId="{8F5027BA-0A4C-4771-AD8A-3DD02DDFFBC0}" srcOrd="0" destOrd="0" presId="urn:microsoft.com/office/officeart/2005/8/layout/orgChart1"/>
    <dgm:cxn modelId="{B61DE2E2-B9C2-4753-9131-241450F5D1C3}" type="presParOf" srcId="{8F5027BA-0A4C-4771-AD8A-3DD02DDFFBC0}" destId="{6DE88491-4A8A-4C57-8DA7-22CCCCFE153E}" srcOrd="0" destOrd="0" presId="urn:microsoft.com/office/officeart/2005/8/layout/orgChart1"/>
    <dgm:cxn modelId="{5FC82CCE-9BEF-4570-9935-10F8F379A9EE}" type="presParOf" srcId="{8F5027BA-0A4C-4771-AD8A-3DD02DDFFBC0}" destId="{C030B4C4-5B8A-4735-B55B-CE56AFDEE55B}" srcOrd="1" destOrd="0" presId="urn:microsoft.com/office/officeart/2005/8/layout/orgChart1"/>
    <dgm:cxn modelId="{60D3B4C1-43F9-4351-BB30-E9EA35AEAEAE}" type="presParOf" srcId="{283CB26D-FE95-4DDC-9EBF-45081FED58EE}" destId="{8F3DE89B-EF32-4EAF-BCAB-4A8B7560D928}" srcOrd="1" destOrd="0" presId="urn:microsoft.com/office/officeart/2005/8/layout/orgChart1"/>
    <dgm:cxn modelId="{AF2759F3-04E7-4DA8-BC18-B845065C6EA9}" type="presParOf" srcId="{283CB26D-FE95-4DDC-9EBF-45081FED58EE}" destId="{42269BE5-9AE5-4A2B-A941-9B8B57CACCA5}" srcOrd="2" destOrd="0" presId="urn:microsoft.com/office/officeart/2005/8/layout/orgChart1"/>
    <dgm:cxn modelId="{1220A286-536B-498A-B51B-F74D6F97F606}" type="presParOf" srcId="{B9C23A5D-1CDB-40D4-A30D-F44DE2DB25AB}" destId="{7714AF09-EA44-44F8-B234-3ABEAFB4E7F4}" srcOrd="2" destOrd="0" presId="urn:microsoft.com/office/officeart/2005/8/layout/orgChart1"/>
    <dgm:cxn modelId="{625BD090-EB23-43E0-B99C-3DBCD76F290A}" type="presParOf" srcId="{B9C23A5D-1CDB-40D4-A30D-F44DE2DB25AB}" destId="{A7E6C254-0E6B-4B31-9E76-109A0237A0E8}" srcOrd="3" destOrd="0" presId="urn:microsoft.com/office/officeart/2005/8/layout/orgChart1"/>
    <dgm:cxn modelId="{2A769012-5CD5-455E-8011-32E5678E8C0D}" type="presParOf" srcId="{A7E6C254-0E6B-4B31-9E76-109A0237A0E8}" destId="{569E7CF0-A7A3-4285-9EBC-3406185A96FC}" srcOrd="0" destOrd="0" presId="urn:microsoft.com/office/officeart/2005/8/layout/orgChart1"/>
    <dgm:cxn modelId="{AA46812A-63D0-41B9-94BD-872C97156371}" type="presParOf" srcId="{569E7CF0-A7A3-4285-9EBC-3406185A96FC}" destId="{0E848E19-D654-47FC-BFB8-3535AAFC766E}" srcOrd="0" destOrd="0" presId="urn:microsoft.com/office/officeart/2005/8/layout/orgChart1"/>
    <dgm:cxn modelId="{4F4F9E68-47A8-435E-BCDE-26C648CC3971}" type="presParOf" srcId="{569E7CF0-A7A3-4285-9EBC-3406185A96FC}" destId="{BAD82E3C-31AC-4DCF-B9F6-C9C11B95F0BC}" srcOrd="1" destOrd="0" presId="urn:microsoft.com/office/officeart/2005/8/layout/orgChart1"/>
    <dgm:cxn modelId="{41C300D9-CCC5-4491-B741-F63D3CEDF5B9}" type="presParOf" srcId="{A7E6C254-0E6B-4B31-9E76-109A0237A0E8}" destId="{E0505FEC-1FFE-4F0A-9EA6-3E012D83E9E9}" srcOrd="1" destOrd="0" presId="urn:microsoft.com/office/officeart/2005/8/layout/orgChart1"/>
    <dgm:cxn modelId="{E4B58AA8-C61D-4F43-928D-A0093AAD0038}" type="presParOf" srcId="{A7E6C254-0E6B-4B31-9E76-109A0237A0E8}" destId="{CEB1D7C1-D4BF-4590-AF8B-15C00BC76C49}" srcOrd="2" destOrd="0" presId="urn:microsoft.com/office/officeart/2005/8/layout/orgChart1"/>
    <dgm:cxn modelId="{BE853EC8-869E-444F-971C-11EB5CF77812}" type="presParOf" srcId="{EEE06388-7CD0-4332-838F-5CA20423283B}" destId="{7F67CDB5-4345-42CC-8069-613527B775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579C6-AAC0-44AC-95D8-4A0C03C68D1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5BFE7F-9349-439D-A079-8677BBDC117F}">
      <dgm:prSet phldrT="[Text]"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A18603-0839-4416-871E-A3FE0690E0AB}" type="parTrans" cxnId="{1FA12081-41B2-4ACA-856B-34D2A0096F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3E9F08-4AAA-49D8-A10B-0F39BA3CC0BE}" type="sibTrans" cxnId="{1FA12081-41B2-4ACA-856B-34D2A0096F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1C7034-E5A9-4C26-9826-B626238071E8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আমরা নাক দিয়ে ঘ্রাণ নিই।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2F3273-E308-4F10-90CF-8FCC32401A1E}" type="parTrans" cxnId="{D5DAD813-67ED-45D6-85A6-128AED69AFD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6DEFBE-87BA-4153-82F0-177666D1153F}" type="sibTrans" cxnId="{D5DAD813-67ED-45D6-85A6-128AED69AFD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B6D086-8E72-48E3-98DF-9277173FCA04}">
      <dgm:prSet phldrT="[Text]"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958D2B-DDD0-4437-A1FA-172CCB6410F5}" type="parTrans" cxnId="{4D01B656-9F8F-4072-AB40-2197A82B773B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5DBEFD-02C0-4533-ACA5-5C70F738E13A}" type="sibTrans" cxnId="{4D01B656-9F8F-4072-AB40-2197A82B773B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49509-286E-44E3-805B-2110067721A7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শ্বাস-প্রশ্বাস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চালাই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শ্লেষা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ঝিল্লির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329C19-C3ED-46A5-A33E-B82287B6FA62}" type="parTrans" cxnId="{5EF478BE-F56F-4E51-8470-83352E1456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E3F522-DA7E-481B-A1A9-358709F007B4}" type="sibTrans" cxnId="{5EF478BE-F56F-4E51-8470-83352E1456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270ED1-2257-43A5-8FA9-A578CFB8AD81}">
      <dgm:prSet phldrT="[Text]"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DD5B5D-2FFC-4685-9DEB-EAE4DEDCBE8D}" type="parTrans" cxnId="{CEC73805-63C7-4C2E-A2F9-395B80770F6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CFCA23-D0C7-42E9-ADB4-BD5FA919ED12}" type="sibTrans" cxnId="{CEC73805-63C7-4C2E-A2F9-395B80770F6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71DD38-5842-4347-9ED3-5B5D7CEDCC55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শিশুদের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শ্লেষার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ধুলিবালি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জমে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এগুলো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পরিষ্কার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4BA92F-98D5-4D7F-8005-0BB2D2D83323}" type="parTrans" cxnId="{4FD4A300-E04F-4340-8540-E1723AD4FB97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22CDD5-93FA-4687-86AA-BDD0F0A868C5}" type="sibTrans" cxnId="{4FD4A300-E04F-4340-8540-E1723AD4FB97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8D27D2-020A-4E1E-AD6B-B17AFFB654B6}" type="pres">
      <dgm:prSet presAssocID="{F14579C6-AAC0-44AC-95D8-4A0C03C68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937F50-8B9B-4D92-B155-BEF59371962B}" type="pres">
      <dgm:prSet presAssocID="{065BFE7F-9349-439D-A079-8677BBDC117F}" presName="composite" presStyleCnt="0"/>
      <dgm:spPr/>
    </dgm:pt>
    <dgm:pt modelId="{2417B00F-AF60-49BA-8A98-97D46321B010}" type="pres">
      <dgm:prSet presAssocID="{065BFE7F-9349-439D-A079-8677BBDC117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FFCC4-76B5-4E5A-B5BD-5727185AF75E}" type="pres">
      <dgm:prSet presAssocID="{065BFE7F-9349-439D-A079-8677BBDC117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694FA-76C7-4B3E-8AAE-5CB95927341C}" type="pres">
      <dgm:prSet presAssocID="{613E9F08-4AAA-49D8-A10B-0F39BA3CC0BE}" presName="sp" presStyleCnt="0"/>
      <dgm:spPr/>
    </dgm:pt>
    <dgm:pt modelId="{64D13E5E-E392-425F-8A3E-709BD4A1B635}" type="pres">
      <dgm:prSet presAssocID="{06B6D086-8E72-48E3-98DF-9277173FCA04}" presName="composite" presStyleCnt="0"/>
      <dgm:spPr/>
    </dgm:pt>
    <dgm:pt modelId="{4E2C348B-C4DC-48ED-89D1-8D62BC07187E}" type="pres">
      <dgm:prSet presAssocID="{06B6D086-8E72-48E3-98DF-9277173FCA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155EE-EDC4-47E6-B52B-33F959AF057A}" type="pres">
      <dgm:prSet presAssocID="{06B6D086-8E72-48E3-98DF-9277173FCA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B0EDC-14E9-43CD-9110-D2AF4AAFCECE}" type="pres">
      <dgm:prSet presAssocID="{375DBEFD-02C0-4533-ACA5-5C70F738E13A}" presName="sp" presStyleCnt="0"/>
      <dgm:spPr/>
    </dgm:pt>
    <dgm:pt modelId="{E9A4BBCA-8718-4560-9365-D7D57E7F86EB}" type="pres">
      <dgm:prSet presAssocID="{FB270ED1-2257-43A5-8FA9-A578CFB8AD81}" presName="composite" presStyleCnt="0"/>
      <dgm:spPr/>
    </dgm:pt>
    <dgm:pt modelId="{2CD1B9B4-7CCF-4F2B-8D07-0871CB95AE2B}" type="pres">
      <dgm:prSet presAssocID="{FB270ED1-2257-43A5-8FA9-A578CFB8AD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211B0-7A25-4A95-8DEB-EAE62808E1D2}" type="pres">
      <dgm:prSet presAssocID="{FB270ED1-2257-43A5-8FA9-A578CFB8AD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478BE-F56F-4E51-8470-83352E1456C3}" srcId="{06B6D086-8E72-48E3-98DF-9277173FCA04}" destId="{1DF49509-286E-44E3-805B-2110067721A7}" srcOrd="0" destOrd="0" parTransId="{65329C19-C3ED-46A5-A33E-B82287B6FA62}" sibTransId="{C2E3F522-DA7E-481B-A1A9-358709F007B4}"/>
    <dgm:cxn modelId="{D5DAD813-67ED-45D6-85A6-128AED69AFDE}" srcId="{065BFE7F-9349-439D-A079-8677BBDC117F}" destId="{1C1C7034-E5A9-4C26-9826-B626238071E8}" srcOrd="0" destOrd="0" parTransId="{3B2F3273-E308-4F10-90CF-8FCC32401A1E}" sibTransId="{2C6DEFBE-87BA-4153-82F0-177666D1153F}"/>
    <dgm:cxn modelId="{CE98C3EC-D965-48CF-80CB-D2FDFE66F6BA}" type="presOf" srcId="{1C1C7034-E5A9-4C26-9826-B626238071E8}" destId="{143FFCC4-76B5-4E5A-B5BD-5727185AF75E}" srcOrd="0" destOrd="0" presId="urn:microsoft.com/office/officeart/2005/8/layout/chevron2"/>
    <dgm:cxn modelId="{D9162EA1-687C-47A0-ABAE-82A0B2344865}" type="presOf" srcId="{06B6D086-8E72-48E3-98DF-9277173FCA04}" destId="{4E2C348B-C4DC-48ED-89D1-8D62BC07187E}" srcOrd="0" destOrd="0" presId="urn:microsoft.com/office/officeart/2005/8/layout/chevron2"/>
    <dgm:cxn modelId="{4D01B656-9F8F-4072-AB40-2197A82B773B}" srcId="{F14579C6-AAC0-44AC-95D8-4A0C03C68D19}" destId="{06B6D086-8E72-48E3-98DF-9277173FCA04}" srcOrd="1" destOrd="0" parTransId="{FA958D2B-DDD0-4437-A1FA-172CCB6410F5}" sibTransId="{375DBEFD-02C0-4533-ACA5-5C70F738E13A}"/>
    <dgm:cxn modelId="{4FD4A300-E04F-4340-8540-E1723AD4FB97}" srcId="{FB270ED1-2257-43A5-8FA9-A578CFB8AD81}" destId="{CF71DD38-5842-4347-9ED3-5B5D7CEDCC55}" srcOrd="0" destOrd="0" parTransId="{CD4BA92F-98D5-4D7F-8005-0BB2D2D83323}" sibTransId="{EC22CDD5-93FA-4687-86AA-BDD0F0A868C5}"/>
    <dgm:cxn modelId="{5664D0D7-2E81-4F27-B10E-097D1ECD1466}" type="presOf" srcId="{065BFE7F-9349-439D-A079-8677BBDC117F}" destId="{2417B00F-AF60-49BA-8A98-97D46321B010}" srcOrd="0" destOrd="0" presId="urn:microsoft.com/office/officeart/2005/8/layout/chevron2"/>
    <dgm:cxn modelId="{9362B793-C9E4-4067-ADD6-1982027E53E1}" type="presOf" srcId="{F14579C6-AAC0-44AC-95D8-4A0C03C68D19}" destId="{158D27D2-020A-4E1E-AD6B-B17AFFB654B6}" srcOrd="0" destOrd="0" presId="urn:microsoft.com/office/officeart/2005/8/layout/chevron2"/>
    <dgm:cxn modelId="{CEC73805-63C7-4C2E-A2F9-395B80770F63}" srcId="{F14579C6-AAC0-44AC-95D8-4A0C03C68D19}" destId="{FB270ED1-2257-43A5-8FA9-A578CFB8AD81}" srcOrd="2" destOrd="0" parTransId="{2CDD5B5D-2FFC-4685-9DEB-EAE4DEDCBE8D}" sibTransId="{C9CFCA23-D0C7-42E9-ADB4-BD5FA919ED12}"/>
    <dgm:cxn modelId="{A8DBC5CC-4203-4AFE-A1E6-27B389A191C6}" type="presOf" srcId="{1DF49509-286E-44E3-805B-2110067721A7}" destId="{F8F155EE-EDC4-47E6-B52B-33F959AF057A}" srcOrd="0" destOrd="0" presId="urn:microsoft.com/office/officeart/2005/8/layout/chevron2"/>
    <dgm:cxn modelId="{1FA12081-41B2-4ACA-856B-34D2A0096FC3}" srcId="{F14579C6-AAC0-44AC-95D8-4A0C03C68D19}" destId="{065BFE7F-9349-439D-A079-8677BBDC117F}" srcOrd="0" destOrd="0" parTransId="{57A18603-0839-4416-871E-A3FE0690E0AB}" sibTransId="{613E9F08-4AAA-49D8-A10B-0F39BA3CC0BE}"/>
    <dgm:cxn modelId="{EF58FF7C-494E-46B1-9866-E7A3BABEA05C}" type="presOf" srcId="{CF71DD38-5842-4347-9ED3-5B5D7CEDCC55}" destId="{F72211B0-7A25-4A95-8DEB-EAE62808E1D2}" srcOrd="0" destOrd="0" presId="urn:microsoft.com/office/officeart/2005/8/layout/chevron2"/>
    <dgm:cxn modelId="{DD8B8C6C-DB16-43DB-8D8E-6B84F73224E4}" type="presOf" srcId="{FB270ED1-2257-43A5-8FA9-A578CFB8AD81}" destId="{2CD1B9B4-7CCF-4F2B-8D07-0871CB95AE2B}" srcOrd="0" destOrd="0" presId="urn:microsoft.com/office/officeart/2005/8/layout/chevron2"/>
    <dgm:cxn modelId="{1D518D12-89A6-4C1E-8994-9EA04E4831AA}" type="presParOf" srcId="{158D27D2-020A-4E1E-AD6B-B17AFFB654B6}" destId="{75937F50-8B9B-4D92-B155-BEF59371962B}" srcOrd="0" destOrd="0" presId="urn:microsoft.com/office/officeart/2005/8/layout/chevron2"/>
    <dgm:cxn modelId="{822FEA0D-FFF5-4D32-8F05-695E1E4BFC10}" type="presParOf" srcId="{75937F50-8B9B-4D92-B155-BEF59371962B}" destId="{2417B00F-AF60-49BA-8A98-97D46321B010}" srcOrd="0" destOrd="0" presId="urn:microsoft.com/office/officeart/2005/8/layout/chevron2"/>
    <dgm:cxn modelId="{A7728BC1-161C-4A9D-8475-4FA603BC576E}" type="presParOf" srcId="{75937F50-8B9B-4D92-B155-BEF59371962B}" destId="{143FFCC4-76B5-4E5A-B5BD-5727185AF75E}" srcOrd="1" destOrd="0" presId="urn:microsoft.com/office/officeart/2005/8/layout/chevron2"/>
    <dgm:cxn modelId="{B718032A-0554-4965-945F-9AC12ADEE35A}" type="presParOf" srcId="{158D27D2-020A-4E1E-AD6B-B17AFFB654B6}" destId="{D84694FA-76C7-4B3E-8AAE-5CB95927341C}" srcOrd="1" destOrd="0" presId="urn:microsoft.com/office/officeart/2005/8/layout/chevron2"/>
    <dgm:cxn modelId="{AA353977-E5D3-4025-ABBA-3E68E8BACAEC}" type="presParOf" srcId="{158D27D2-020A-4E1E-AD6B-B17AFFB654B6}" destId="{64D13E5E-E392-425F-8A3E-709BD4A1B635}" srcOrd="2" destOrd="0" presId="urn:microsoft.com/office/officeart/2005/8/layout/chevron2"/>
    <dgm:cxn modelId="{C18A3DAA-7804-49C4-95C6-9FB1E8D388AD}" type="presParOf" srcId="{64D13E5E-E392-425F-8A3E-709BD4A1B635}" destId="{4E2C348B-C4DC-48ED-89D1-8D62BC07187E}" srcOrd="0" destOrd="0" presId="urn:microsoft.com/office/officeart/2005/8/layout/chevron2"/>
    <dgm:cxn modelId="{78075CC4-8064-4B6E-8F62-B07767EF1A8F}" type="presParOf" srcId="{64D13E5E-E392-425F-8A3E-709BD4A1B635}" destId="{F8F155EE-EDC4-47E6-B52B-33F959AF057A}" srcOrd="1" destOrd="0" presId="urn:microsoft.com/office/officeart/2005/8/layout/chevron2"/>
    <dgm:cxn modelId="{A8656027-1950-4DB8-A32F-69E4942E878B}" type="presParOf" srcId="{158D27D2-020A-4E1E-AD6B-B17AFFB654B6}" destId="{81BB0EDC-14E9-43CD-9110-D2AF4AAFCECE}" srcOrd="3" destOrd="0" presId="urn:microsoft.com/office/officeart/2005/8/layout/chevron2"/>
    <dgm:cxn modelId="{E45EB0D0-5293-4CA7-B7AA-F50C32B68E0D}" type="presParOf" srcId="{158D27D2-020A-4E1E-AD6B-B17AFFB654B6}" destId="{E9A4BBCA-8718-4560-9365-D7D57E7F86EB}" srcOrd="4" destOrd="0" presId="urn:microsoft.com/office/officeart/2005/8/layout/chevron2"/>
    <dgm:cxn modelId="{F5618D83-944D-43D5-B45D-DF25CF6225BB}" type="presParOf" srcId="{E9A4BBCA-8718-4560-9365-D7D57E7F86EB}" destId="{2CD1B9B4-7CCF-4F2B-8D07-0871CB95AE2B}" srcOrd="0" destOrd="0" presId="urn:microsoft.com/office/officeart/2005/8/layout/chevron2"/>
    <dgm:cxn modelId="{2FFCAB96-FFBA-476E-AE43-EADEFE462BE4}" type="presParOf" srcId="{E9A4BBCA-8718-4560-9365-D7D57E7F86EB}" destId="{F72211B0-7A25-4A95-8DEB-EAE62808E1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A47BC-B7A2-4947-94B1-405FF27B80DA}">
      <dsp:nvSpPr>
        <dsp:cNvPr id="0" name=""/>
        <dsp:cNvSpPr/>
      </dsp:nvSpPr>
      <dsp:spPr>
        <a:xfrm>
          <a:off x="129626" y="1247005"/>
          <a:ext cx="1908140" cy="103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smtClean="0"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077" y="1277456"/>
        <a:ext cx="1847238" cy="978775"/>
      </dsp:txXfrm>
    </dsp:sp>
    <dsp:sp modelId="{908266C3-10B6-4D40-929C-F466E73EB89D}">
      <dsp:nvSpPr>
        <dsp:cNvPr id="0" name=""/>
        <dsp:cNvSpPr/>
      </dsp:nvSpPr>
      <dsp:spPr>
        <a:xfrm rot="18655003">
          <a:off x="1753072" y="1123321"/>
          <a:ext cx="1650215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650215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/>
        </a:p>
      </dsp:txBody>
      <dsp:txXfrm>
        <a:off x="2536924" y="1102086"/>
        <a:ext cx="82510" cy="82510"/>
      </dsp:txXfrm>
    </dsp:sp>
    <dsp:sp modelId="{40F6F854-FDE0-4E90-95DA-AF245331B4AE}">
      <dsp:nvSpPr>
        <dsp:cNvPr id="0" name=""/>
        <dsp:cNvSpPr/>
      </dsp:nvSpPr>
      <dsp:spPr>
        <a:xfrm>
          <a:off x="3118593" y="0"/>
          <a:ext cx="2079354" cy="103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১)চোখের পাতা 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9044" y="30451"/>
        <a:ext cx="2018452" cy="978775"/>
      </dsp:txXfrm>
    </dsp:sp>
    <dsp:sp modelId="{C0C1DCCF-9158-4BC9-83E8-A615C55F3BAA}">
      <dsp:nvSpPr>
        <dsp:cNvPr id="0" name=""/>
        <dsp:cNvSpPr/>
      </dsp:nvSpPr>
      <dsp:spPr>
        <a:xfrm rot="94773">
          <a:off x="2037548" y="1762674"/>
          <a:ext cx="1150007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150007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/>
        </a:p>
      </dsp:txBody>
      <dsp:txXfrm>
        <a:off x="2583801" y="1753944"/>
        <a:ext cx="57500" cy="57500"/>
      </dsp:txXfrm>
    </dsp:sp>
    <dsp:sp modelId="{97D66A6D-FF6C-41FF-8A7D-74F633FFE67F}">
      <dsp:nvSpPr>
        <dsp:cNvPr id="0" name=""/>
        <dsp:cNvSpPr/>
      </dsp:nvSpPr>
      <dsp:spPr>
        <a:xfrm>
          <a:off x="3187337" y="1230324"/>
          <a:ext cx="3142153" cy="1136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smtClean="0">
              <a:latin typeface="NikoshBAN" panose="02000000000000000000" pitchFamily="2" charset="0"/>
              <a:cs typeface="NikoshBAN" panose="02000000000000000000" pitchFamily="2" charset="0"/>
            </a:rPr>
            <a:t>২)কনজাংকটিভা 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0622" y="1263609"/>
        <a:ext cx="3075583" cy="1069869"/>
      </dsp:txXfrm>
    </dsp:sp>
    <dsp:sp modelId="{7148F505-18E8-4FC6-B980-704DF905386E}">
      <dsp:nvSpPr>
        <dsp:cNvPr id="0" name=""/>
        <dsp:cNvSpPr/>
      </dsp:nvSpPr>
      <dsp:spPr>
        <a:xfrm rot="2985428">
          <a:off x="1722831" y="2425960"/>
          <a:ext cx="1779441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779441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/>
        </a:p>
      </dsp:txBody>
      <dsp:txXfrm>
        <a:off x="2568065" y="2401493"/>
        <a:ext cx="88972" cy="88972"/>
      </dsp:txXfrm>
    </dsp:sp>
    <dsp:sp modelId="{740A8AEE-A7BC-4D5E-855E-3D3245802BD5}">
      <dsp:nvSpPr>
        <dsp:cNvPr id="0" name=""/>
        <dsp:cNvSpPr/>
      </dsp:nvSpPr>
      <dsp:spPr>
        <a:xfrm>
          <a:off x="3187337" y="2605276"/>
          <a:ext cx="2852769" cy="103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smtClean="0">
              <a:latin typeface="NikoshBAN" panose="02000000000000000000" pitchFamily="2" charset="0"/>
              <a:cs typeface="NikoshBAN" panose="02000000000000000000" pitchFamily="2" charset="0"/>
            </a:rPr>
            <a:t>৩) অক্ষি গোলক 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7788" y="2635727"/>
        <a:ext cx="2791867" cy="978775"/>
      </dsp:txXfrm>
    </dsp:sp>
    <dsp:sp modelId="{D3654129-7604-492F-A1FA-E31C90E4F6F6}">
      <dsp:nvSpPr>
        <dsp:cNvPr id="0" name=""/>
        <dsp:cNvSpPr/>
      </dsp:nvSpPr>
      <dsp:spPr>
        <a:xfrm rot="17420551">
          <a:off x="5557900" y="2412033"/>
          <a:ext cx="1478324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478324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/>
        </a:p>
      </dsp:txBody>
      <dsp:txXfrm>
        <a:off x="6260105" y="2395095"/>
        <a:ext cx="73916" cy="73916"/>
      </dsp:txXfrm>
    </dsp:sp>
    <dsp:sp modelId="{D0D430E9-36C9-435E-A342-6DAAED6448DA}">
      <dsp:nvSpPr>
        <dsp:cNvPr id="0" name=""/>
        <dsp:cNvSpPr/>
      </dsp:nvSpPr>
      <dsp:spPr>
        <a:xfrm>
          <a:off x="6554019" y="1219152"/>
          <a:ext cx="2079354" cy="103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smtClean="0">
              <a:latin typeface="NikoshBAN" panose="02000000000000000000" pitchFamily="2" charset="0"/>
              <a:cs typeface="NikoshBAN" panose="02000000000000000000" pitchFamily="2" charset="0"/>
            </a:rPr>
            <a:t>ক)স্ক্লেরা 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84470" y="1249603"/>
        <a:ext cx="2018452" cy="978775"/>
      </dsp:txXfrm>
    </dsp:sp>
    <dsp:sp modelId="{A740A4F1-920F-4802-8165-A401BF970844}">
      <dsp:nvSpPr>
        <dsp:cNvPr id="0" name=""/>
        <dsp:cNvSpPr/>
      </dsp:nvSpPr>
      <dsp:spPr>
        <a:xfrm rot="20336476">
          <a:off x="6022775" y="3011849"/>
          <a:ext cx="519007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519007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/>
        </a:p>
      </dsp:txBody>
      <dsp:txXfrm>
        <a:off x="6269303" y="3018893"/>
        <a:ext cx="25950" cy="25950"/>
      </dsp:txXfrm>
    </dsp:sp>
    <dsp:sp modelId="{ADD27880-1D01-46D9-BB85-08FA65FF3AA1}">
      <dsp:nvSpPr>
        <dsp:cNvPr id="0" name=""/>
        <dsp:cNvSpPr/>
      </dsp:nvSpPr>
      <dsp:spPr>
        <a:xfrm>
          <a:off x="6524451" y="2418784"/>
          <a:ext cx="2079354" cy="103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smtClean="0">
              <a:latin typeface="NikoshBAN" panose="02000000000000000000" pitchFamily="2" charset="0"/>
              <a:cs typeface="NikoshBAN" panose="02000000000000000000" pitchFamily="2" charset="0"/>
            </a:rPr>
            <a:t> খ)কোরয়েড 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54902" y="2449235"/>
        <a:ext cx="2018452" cy="978775"/>
      </dsp:txXfrm>
    </dsp:sp>
    <dsp:sp modelId="{2F47B5E0-F244-4884-A423-792535AC5F87}">
      <dsp:nvSpPr>
        <dsp:cNvPr id="0" name=""/>
        <dsp:cNvSpPr/>
      </dsp:nvSpPr>
      <dsp:spPr>
        <a:xfrm rot="3552861">
          <a:off x="5793965" y="3538255"/>
          <a:ext cx="1008419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008419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dirty="0"/>
        </a:p>
      </dsp:txBody>
      <dsp:txXfrm>
        <a:off x="6272965" y="3533064"/>
        <a:ext cx="50420" cy="50420"/>
      </dsp:txXfrm>
    </dsp:sp>
    <dsp:sp modelId="{FE9D2E2E-FD2C-4129-B100-698BC952264E}">
      <dsp:nvSpPr>
        <dsp:cNvPr id="0" name=""/>
        <dsp:cNvSpPr/>
      </dsp:nvSpPr>
      <dsp:spPr>
        <a:xfrm>
          <a:off x="6556244" y="3526924"/>
          <a:ext cx="2079354" cy="929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গ)রেটিনা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83454" y="3554134"/>
        <a:ext cx="2024934" cy="874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4AF09-EA44-44F8-B234-3ABEAFB4E7F4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59893-0830-4F59-B683-CC048A372DA7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7C42F-2BED-4781-8C7C-75A1DCA201C2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sz="4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দুটো</a:t>
          </a:r>
          <a:r>
            <a:rPr lang="en-US" sz="4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4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যথাঃ</a:t>
          </a:r>
          <a:endParaRPr lang="en-US" sz="4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69479" y="363990"/>
        <a:ext cx="2757041" cy="1378520"/>
      </dsp:txXfrm>
    </dsp:sp>
    <dsp:sp modelId="{6DE88491-4A8A-4C57-8DA7-22CCCCFE153E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নাসারন্ধ্র</a:t>
          </a:r>
          <a:endParaRPr lang="en-US" sz="4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9" y="2321489"/>
        <a:ext cx="2757041" cy="1378520"/>
      </dsp:txXfrm>
    </dsp:sp>
    <dsp:sp modelId="{0E848E19-D654-47FC-BFB8-3535AAFC766E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নাসাপথ</a:t>
          </a:r>
          <a:endParaRPr lang="en-US" sz="4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7489" y="2321489"/>
        <a:ext cx="2757041" cy="1378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7B00F-AF60-49BA-8A98-97D46321B010}">
      <dsp:nvSpPr>
        <dsp:cNvPr id="0" name=""/>
        <dsp:cNvSpPr/>
      </dsp:nvSpPr>
      <dsp:spPr>
        <a:xfrm rot="5400000">
          <a:off x="-187507" y="189660"/>
          <a:ext cx="1250050" cy="8750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39671"/>
        <a:ext cx="875035" cy="375015"/>
      </dsp:txXfrm>
    </dsp:sp>
    <dsp:sp modelId="{143FFCC4-76B5-4E5A-B5BD-5727185AF75E}">
      <dsp:nvSpPr>
        <dsp:cNvPr id="0" name=""/>
        <dsp:cNvSpPr/>
      </dsp:nvSpPr>
      <dsp:spPr>
        <a:xfrm rot="5400000">
          <a:off x="4069851" y="-3192663"/>
          <a:ext cx="812532" cy="720216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আমরা নাক দিয়ে ঘ্রাণ নিই।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75036" y="41817"/>
        <a:ext cx="7162499" cy="733202"/>
      </dsp:txXfrm>
    </dsp:sp>
    <dsp:sp modelId="{4E2C348B-C4DC-48ED-89D1-8D62BC07187E}">
      <dsp:nvSpPr>
        <dsp:cNvPr id="0" name=""/>
        <dsp:cNvSpPr/>
      </dsp:nvSpPr>
      <dsp:spPr>
        <a:xfrm rot="5400000">
          <a:off x="-187507" y="1240138"/>
          <a:ext cx="1250050" cy="8750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490149"/>
        <a:ext cx="875035" cy="375015"/>
      </dsp:txXfrm>
    </dsp:sp>
    <dsp:sp modelId="{F8F155EE-EDC4-47E6-B52B-33F959AF057A}">
      <dsp:nvSpPr>
        <dsp:cNvPr id="0" name=""/>
        <dsp:cNvSpPr/>
      </dsp:nvSpPr>
      <dsp:spPr>
        <a:xfrm rot="5400000">
          <a:off x="4069851" y="-2142185"/>
          <a:ext cx="812532" cy="7202164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শ্বাস-প্রশ্বাস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চালাই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শ্লেষা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ঝিল্লির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75036" y="1092295"/>
        <a:ext cx="7162499" cy="733202"/>
      </dsp:txXfrm>
    </dsp:sp>
    <dsp:sp modelId="{2CD1B9B4-7CCF-4F2B-8D07-0871CB95AE2B}">
      <dsp:nvSpPr>
        <dsp:cNvPr id="0" name=""/>
        <dsp:cNvSpPr/>
      </dsp:nvSpPr>
      <dsp:spPr>
        <a:xfrm rot="5400000">
          <a:off x="-187507" y="2290616"/>
          <a:ext cx="1250050" cy="8750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540627"/>
        <a:ext cx="875035" cy="375015"/>
      </dsp:txXfrm>
    </dsp:sp>
    <dsp:sp modelId="{F72211B0-7A25-4A95-8DEB-EAE62808E1D2}">
      <dsp:nvSpPr>
        <dsp:cNvPr id="0" name=""/>
        <dsp:cNvSpPr/>
      </dsp:nvSpPr>
      <dsp:spPr>
        <a:xfrm rot="5400000">
          <a:off x="4069851" y="-1091707"/>
          <a:ext cx="812532" cy="720216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শিশুদের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শ্লেষার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ধুলিবালি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জমে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এগুলো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পরিষ্কার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2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75036" y="2142773"/>
        <a:ext cx="7162499" cy="733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11C32-951D-432B-8559-B3FF0AFBB9A5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59E76-426E-43A6-BFB9-B53D80A3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4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0A9E-57CC-4882-B1E4-547C946FC2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9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1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4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5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2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1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0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6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FEE6-0780-4DC9-BD97-2DF3000E778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36C3-5DED-4700-8E1B-491F952E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46257"/>
            <a:ext cx="12192000" cy="561174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22000">
                <a:srgbClr val="FF0000"/>
              </a:gs>
              <a:gs pos="75000">
                <a:srgbClr val="00FF00"/>
              </a:gs>
              <a:gs pos="50000">
                <a:schemeClr val="bg1"/>
              </a:gs>
              <a:gs pos="9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80000">
                    <a:schemeClr val="bg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46000">
                    <a:srgbClr val="C3DAF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340946" y="304225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9659" y="4480173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0264" y="3070426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81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81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2185" y="4505445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76" y="1570063"/>
            <a:ext cx="3559556" cy="28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38307693"/>
              </p:ext>
            </p:extLst>
          </p:nvPr>
        </p:nvGraphicFramePr>
        <p:xfrm>
          <a:off x="1678858" y="1559376"/>
          <a:ext cx="8763000" cy="467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22377" y="516896"/>
            <a:ext cx="6320413" cy="6856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8285" y="2142557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792983"/>
            <a:ext cx="381000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4240" y="1244371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9229" y="1379026"/>
            <a:ext cx="2880461" cy="416046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শ্রবণেন্দ্রিয়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পেতাম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পারতাম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বলাটা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হিসেবেও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1813" y="2142556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240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 animBg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0" y="551267"/>
            <a:ext cx="2870200" cy="492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50" y="1155492"/>
            <a:ext cx="3111500" cy="4305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8150" y="315446"/>
            <a:ext cx="662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 অনুযা</a:t>
            </a:r>
            <a:r>
              <a:rPr lang="en-US" sz="40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bn-IN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কান তিনটি অংশে বিভক্ত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50" y="970072"/>
            <a:ext cx="1181100" cy="5156200"/>
          </a:xfrm>
          <a:prstGeom prst="rect">
            <a:avLst/>
          </a:prstGeom>
        </p:spPr>
      </p:pic>
      <p:sp>
        <p:nvSpPr>
          <p:cNvPr id="4" name="TextBox 3">
            <a:hlinkClick r:id="rId7" action="ppaction://hlinksldjump"/>
          </p:cNvPr>
          <p:cNvSpPr txBox="1"/>
          <p:nvPr/>
        </p:nvSpPr>
        <p:spPr>
          <a:xfrm>
            <a:off x="2909996" y="5335063"/>
            <a:ext cx="1882254" cy="584775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বহিঃকর্ণ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rId8" action="ppaction://hlinksldjump"/>
          </p:cNvPr>
          <p:cNvSpPr txBox="1"/>
          <p:nvPr/>
        </p:nvSpPr>
        <p:spPr>
          <a:xfrm>
            <a:off x="5195996" y="5335063"/>
            <a:ext cx="1882254" cy="584775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মধ্যকর্ণ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253396" y="5335063"/>
            <a:ext cx="1882254" cy="584775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অন্তঃকর্ণ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50171" y="1975828"/>
            <a:ext cx="2423458" cy="70788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4099" y="3056213"/>
            <a:ext cx="7775601" cy="1085022"/>
          </a:xfrm>
          <a:prstGeom prst="rect">
            <a:avLst/>
          </a:prstGeom>
          <a:noFill/>
          <a:ln w="127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চোখ ও  কান কাকে বলে? চোখ ও  কানের ২টি করে কাজ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2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5199" y="1856400"/>
            <a:ext cx="3375047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51" y="1549773"/>
            <a:ext cx="3810000" cy="34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7912" y="850251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8224" y="1064713"/>
            <a:ext cx="2819857" cy="41407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নাক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নবদেহের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 অঙ্গ।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চালাই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কোনটা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দুর্ঘন্ধ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প্রাণভরে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দেই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গহ্বরের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9670" y="1828956"/>
            <a:ext cx="3566103" cy="8236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059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 animBg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49048" y="4133067"/>
            <a:ext cx="9611225" cy="16699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AutoNum type="arabicParenBoth"/>
            </a:pPr>
            <a:r>
              <a:rPr lang="en-US" b="1" dirty="0" err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নাসারন্ধ্রঃ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নাকের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ঢোকে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নাসারন্ধ্র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(২)</a:t>
            </a:r>
            <a:r>
              <a:rPr lang="en-US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নাসাপথঃ</a:t>
            </a:r>
            <a:r>
              <a:rPr lang="en-US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নাসারন্ধ্র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গলার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পেছন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গলবিল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গহ্বর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। এ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গহ্বরটি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ত্রিকোণাকার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গহ্বরটি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হয়েছে।এর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দিকটা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ঝিল্লি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ঝিল্লিকে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ঝিল্লিও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73632416"/>
              </p:ext>
            </p:extLst>
          </p:nvPr>
        </p:nvGraphicFramePr>
        <p:xfrm>
          <a:off x="3111500" y="3329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38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2103" y="2237541"/>
            <a:ext cx="2844606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33" y="1871848"/>
            <a:ext cx="3047318" cy="31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1434" y="1065567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5309" y="881731"/>
            <a:ext cx="4133588" cy="450327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জিহ্বা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স্বাদইন্দ্রিয়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সংবেদী অঙ্গ।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গহ্বরে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পেশিবহুল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অঙ্গটি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কোরক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নোনতা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মাঝখানটায়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কোরকগুলো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তিতা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তিক্ত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9392" y="2236102"/>
            <a:ext cx="3047317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09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 animBg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65327" y="199455"/>
            <a:ext cx="4939809" cy="7761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বিভিন্ন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49811" y="1263948"/>
            <a:ext cx="2326248" cy="402319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541" t="-27721" r="-31193" b="-648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 23"/>
          <p:cNvSpPr/>
          <p:nvPr/>
        </p:nvSpPr>
        <p:spPr>
          <a:xfrm rot="160909">
            <a:off x="5552186" y="2536323"/>
            <a:ext cx="1161443" cy="1478440"/>
          </a:xfrm>
          <a:custGeom>
            <a:avLst/>
            <a:gdLst>
              <a:gd name="connsiteX0" fmla="*/ 210051 w 1306540"/>
              <a:gd name="connsiteY0" fmla="*/ 228936 h 2210211"/>
              <a:gd name="connsiteX1" fmla="*/ 10026 w 1306540"/>
              <a:gd name="connsiteY1" fmla="*/ 171786 h 2210211"/>
              <a:gd name="connsiteX2" fmla="*/ 57651 w 1306540"/>
              <a:gd name="connsiteY2" fmla="*/ 114636 h 2210211"/>
              <a:gd name="connsiteX3" fmla="*/ 295776 w 1306540"/>
              <a:gd name="connsiteY3" fmla="*/ 38436 h 2210211"/>
              <a:gd name="connsiteX4" fmla="*/ 781551 w 1306540"/>
              <a:gd name="connsiteY4" fmla="*/ 336 h 2210211"/>
              <a:gd name="connsiteX5" fmla="*/ 1095876 w 1306540"/>
              <a:gd name="connsiteY5" fmla="*/ 28911 h 2210211"/>
              <a:gd name="connsiteX6" fmla="*/ 1267326 w 1306540"/>
              <a:gd name="connsiteY6" fmla="*/ 162261 h 2210211"/>
              <a:gd name="connsiteX7" fmla="*/ 1295901 w 1306540"/>
              <a:gd name="connsiteY7" fmla="*/ 219411 h 2210211"/>
              <a:gd name="connsiteX8" fmla="*/ 1124451 w 1306540"/>
              <a:gd name="connsiteY8" fmla="*/ 171786 h 2210211"/>
              <a:gd name="connsiteX9" fmla="*/ 905376 w 1306540"/>
              <a:gd name="connsiteY9" fmla="*/ 219411 h 2210211"/>
              <a:gd name="connsiteX10" fmla="*/ 876801 w 1306540"/>
              <a:gd name="connsiteY10" fmla="*/ 571836 h 2210211"/>
              <a:gd name="connsiteX11" fmla="*/ 962526 w 1306540"/>
              <a:gd name="connsiteY11" fmla="*/ 1038561 h 2210211"/>
              <a:gd name="connsiteX12" fmla="*/ 1057776 w 1306540"/>
              <a:gd name="connsiteY12" fmla="*/ 1238586 h 2210211"/>
              <a:gd name="connsiteX13" fmla="*/ 933951 w 1306540"/>
              <a:gd name="connsiteY13" fmla="*/ 1248111 h 2210211"/>
              <a:gd name="connsiteX14" fmla="*/ 819651 w 1306540"/>
              <a:gd name="connsiteY14" fmla="*/ 1448136 h 2210211"/>
              <a:gd name="connsiteX15" fmla="*/ 762501 w 1306540"/>
              <a:gd name="connsiteY15" fmla="*/ 1810086 h 2210211"/>
              <a:gd name="connsiteX16" fmla="*/ 752976 w 1306540"/>
              <a:gd name="connsiteY16" fmla="*/ 2057736 h 2210211"/>
              <a:gd name="connsiteX17" fmla="*/ 857751 w 1306540"/>
              <a:gd name="connsiteY17" fmla="*/ 2172036 h 2210211"/>
              <a:gd name="connsiteX18" fmla="*/ 752976 w 1306540"/>
              <a:gd name="connsiteY18" fmla="*/ 2210136 h 2210211"/>
              <a:gd name="connsiteX19" fmla="*/ 543426 w 1306540"/>
              <a:gd name="connsiteY19" fmla="*/ 2181561 h 2210211"/>
              <a:gd name="connsiteX20" fmla="*/ 410076 w 1306540"/>
              <a:gd name="connsiteY20" fmla="*/ 2172036 h 2210211"/>
              <a:gd name="connsiteX21" fmla="*/ 514851 w 1306540"/>
              <a:gd name="connsiteY21" fmla="*/ 2057736 h 2210211"/>
              <a:gd name="connsiteX22" fmla="*/ 486276 w 1306540"/>
              <a:gd name="connsiteY22" fmla="*/ 1819611 h 2210211"/>
              <a:gd name="connsiteX23" fmla="*/ 438651 w 1306540"/>
              <a:gd name="connsiteY23" fmla="*/ 1524336 h 2210211"/>
              <a:gd name="connsiteX24" fmla="*/ 362451 w 1306540"/>
              <a:gd name="connsiteY24" fmla="*/ 1276686 h 2210211"/>
              <a:gd name="connsiteX25" fmla="*/ 133851 w 1306540"/>
              <a:gd name="connsiteY25" fmla="*/ 1286211 h 2210211"/>
              <a:gd name="connsiteX26" fmla="*/ 10026 w 1306540"/>
              <a:gd name="connsiteY26" fmla="*/ 1286211 h 2210211"/>
              <a:gd name="connsiteX27" fmla="*/ 143376 w 1306540"/>
              <a:gd name="connsiteY27" fmla="*/ 1133811 h 2210211"/>
              <a:gd name="connsiteX28" fmla="*/ 238626 w 1306540"/>
              <a:gd name="connsiteY28" fmla="*/ 448011 h 2210211"/>
              <a:gd name="connsiteX29" fmla="*/ 210051 w 1306540"/>
              <a:gd name="connsiteY29" fmla="*/ 228936 h 22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06540" h="2210211">
                <a:moveTo>
                  <a:pt x="210051" y="228936"/>
                </a:moveTo>
                <a:cubicBezTo>
                  <a:pt x="171951" y="182899"/>
                  <a:pt x="35426" y="190836"/>
                  <a:pt x="10026" y="171786"/>
                </a:cubicBezTo>
                <a:cubicBezTo>
                  <a:pt x="-15374" y="152736"/>
                  <a:pt x="10026" y="136861"/>
                  <a:pt x="57651" y="114636"/>
                </a:cubicBezTo>
                <a:cubicBezTo>
                  <a:pt x="105276" y="92411"/>
                  <a:pt x="175126" y="57486"/>
                  <a:pt x="295776" y="38436"/>
                </a:cubicBezTo>
                <a:cubicBezTo>
                  <a:pt x="416426" y="19386"/>
                  <a:pt x="648201" y="1923"/>
                  <a:pt x="781551" y="336"/>
                </a:cubicBezTo>
                <a:cubicBezTo>
                  <a:pt x="914901" y="-1252"/>
                  <a:pt x="1014914" y="1924"/>
                  <a:pt x="1095876" y="28911"/>
                </a:cubicBezTo>
                <a:cubicBezTo>
                  <a:pt x="1176838" y="55898"/>
                  <a:pt x="1233989" y="130511"/>
                  <a:pt x="1267326" y="162261"/>
                </a:cubicBezTo>
                <a:cubicBezTo>
                  <a:pt x="1300663" y="194011"/>
                  <a:pt x="1319714" y="217823"/>
                  <a:pt x="1295901" y="219411"/>
                </a:cubicBezTo>
                <a:cubicBezTo>
                  <a:pt x="1272088" y="220999"/>
                  <a:pt x="1189538" y="171786"/>
                  <a:pt x="1124451" y="171786"/>
                </a:cubicBezTo>
                <a:cubicBezTo>
                  <a:pt x="1059364" y="171786"/>
                  <a:pt x="946651" y="152736"/>
                  <a:pt x="905376" y="219411"/>
                </a:cubicBezTo>
                <a:cubicBezTo>
                  <a:pt x="864101" y="286086"/>
                  <a:pt x="867276" y="435311"/>
                  <a:pt x="876801" y="571836"/>
                </a:cubicBezTo>
                <a:cubicBezTo>
                  <a:pt x="886326" y="708361"/>
                  <a:pt x="932364" y="927436"/>
                  <a:pt x="962526" y="1038561"/>
                </a:cubicBezTo>
                <a:cubicBezTo>
                  <a:pt x="992689" y="1149686"/>
                  <a:pt x="1062539" y="1203661"/>
                  <a:pt x="1057776" y="1238586"/>
                </a:cubicBezTo>
                <a:cubicBezTo>
                  <a:pt x="1053014" y="1273511"/>
                  <a:pt x="973638" y="1213186"/>
                  <a:pt x="933951" y="1248111"/>
                </a:cubicBezTo>
                <a:cubicBezTo>
                  <a:pt x="894264" y="1283036"/>
                  <a:pt x="848226" y="1354474"/>
                  <a:pt x="819651" y="1448136"/>
                </a:cubicBezTo>
                <a:cubicBezTo>
                  <a:pt x="791076" y="1541799"/>
                  <a:pt x="773614" y="1708486"/>
                  <a:pt x="762501" y="1810086"/>
                </a:cubicBezTo>
                <a:cubicBezTo>
                  <a:pt x="751389" y="1911686"/>
                  <a:pt x="737101" y="1997411"/>
                  <a:pt x="752976" y="2057736"/>
                </a:cubicBezTo>
                <a:cubicBezTo>
                  <a:pt x="768851" y="2118061"/>
                  <a:pt x="857751" y="2146636"/>
                  <a:pt x="857751" y="2172036"/>
                </a:cubicBezTo>
                <a:cubicBezTo>
                  <a:pt x="857751" y="2197436"/>
                  <a:pt x="805363" y="2208549"/>
                  <a:pt x="752976" y="2210136"/>
                </a:cubicBezTo>
                <a:cubicBezTo>
                  <a:pt x="700589" y="2211723"/>
                  <a:pt x="600576" y="2187911"/>
                  <a:pt x="543426" y="2181561"/>
                </a:cubicBezTo>
                <a:cubicBezTo>
                  <a:pt x="486276" y="2175211"/>
                  <a:pt x="414838" y="2192673"/>
                  <a:pt x="410076" y="2172036"/>
                </a:cubicBezTo>
                <a:cubicBezTo>
                  <a:pt x="405314" y="2151399"/>
                  <a:pt x="502151" y="2116474"/>
                  <a:pt x="514851" y="2057736"/>
                </a:cubicBezTo>
                <a:cubicBezTo>
                  <a:pt x="527551" y="1998999"/>
                  <a:pt x="498976" y="1908511"/>
                  <a:pt x="486276" y="1819611"/>
                </a:cubicBezTo>
                <a:cubicBezTo>
                  <a:pt x="473576" y="1730711"/>
                  <a:pt x="459289" y="1614824"/>
                  <a:pt x="438651" y="1524336"/>
                </a:cubicBezTo>
                <a:cubicBezTo>
                  <a:pt x="418014" y="1433849"/>
                  <a:pt x="413251" y="1316373"/>
                  <a:pt x="362451" y="1276686"/>
                </a:cubicBezTo>
                <a:cubicBezTo>
                  <a:pt x="311651" y="1236999"/>
                  <a:pt x="192588" y="1284624"/>
                  <a:pt x="133851" y="1286211"/>
                </a:cubicBezTo>
                <a:cubicBezTo>
                  <a:pt x="75114" y="1287798"/>
                  <a:pt x="8438" y="1311611"/>
                  <a:pt x="10026" y="1286211"/>
                </a:cubicBezTo>
                <a:cubicBezTo>
                  <a:pt x="11613" y="1260811"/>
                  <a:pt x="105276" y="1273511"/>
                  <a:pt x="143376" y="1133811"/>
                </a:cubicBezTo>
                <a:cubicBezTo>
                  <a:pt x="181476" y="994111"/>
                  <a:pt x="227514" y="597236"/>
                  <a:pt x="238626" y="448011"/>
                </a:cubicBezTo>
                <a:cubicBezTo>
                  <a:pt x="249738" y="298786"/>
                  <a:pt x="248151" y="274973"/>
                  <a:pt x="210051" y="22893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স্বাদ</a:t>
            </a:r>
          </a:p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</a:p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nt Arrow 24"/>
          <p:cNvSpPr/>
          <p:nvPr/>
        </p:nvSpPr>
        <p:spPr>
          <a:xfrm rot="2778878" flipH="1" flipV="1">
            <a:off x="4932067" y="3054306"/>
            <a:ext cx="266161" cy="2237339"/>
          </a:xfrm>
          <a:prstGeom prst="bentArrow">
            <a:avLst>
              <a:gd name="adj1" fmla="val 25000"/>
              <a:gd name="adj2" fmla="val 16357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32449" y="1447707"/>
            <a:ext cx="1733381" cy="930404"/>
          </a:xfrm>
          <a:custGeom>
            <a:avLst/>
            <a:gdLst>
              <a:gd name="connsiteX0" fmla="*/ 13430 w 3062555"/>
              <a:gd name="connsiteY0" fmla="*/ 1321654 h 1565550"/>
              <a:gd name="connsiteX1" fmla="*/ 328475 w 3062555"/>
              <a:gd name="connsiteY1" fmla="*/ 1045029 h 1565550"/>
              <a:gd name="connsiteX2" fmla="*/ 497524 w 3062555"/>
              <a:gd name="connsiteY2" fmla="*/ 829876 h 1565550"/>
              <a:gd name="connsiteX3" fmla="*/ 628152 w 3062555"/>
              <a:gd name="connsiteY3" fmla="*/ 683879 h 1565550"/>
              <a:gd name="connsiteX4" fmla="*/ 735729 w 3062555"/>
              <a:gd name="connsiteY4" fmla="*/ 514830 h 1565550"/>
              <a:gd name="connsiteX5" fmla="*/ 943198 w 3062555"/>
              <a:gd name="connsiteY5" fmla="*/ 338097 h 1565550"/>
              <a:gd name="connsiteX6" fmla="*/ 1127615 w 3062555"/>
              <a:gd name="connsiteY6" fmla="*/ 207469 h 1565550"/>
              <a:gd name="connsiteX7" fmla="*/ 1350452 w 3062555"/>
              <a:gd name="connsiteY7" fmla="*/ 69156 h 1565550"/>
              <a:gd name="connsiteX8" fmla="*/ 1504132 w 3062555"/>
              <a:gd name="connsiteY8" fmla="*/ 0 h 1565550"/>
              <a:gd name="connsiteX9" fmla="*/ 1726969 w 3062555"/>
              <a:gd name="connsiteY9" fmla="*/ 69156 h 1565550"/>
              <a:gd name="connsiteX10" fmla="*/ 2042015 w 3062555"/>
              <a:gd name="connsiteY10" fmla="*/ 338097 h 1565550"/>
              <a:gd name="connsiteX11" fmla="*/ 2418532 w 3062555"/>
              <a:gd name="connsiteY11" fmla="*/ 676195 h 1565550"/>
              <a:gd name="connsiteX12" fmla="*/ 2764314 w 3062555"/>
              <a:gd name="connsiteY12" fmla="*/ 1083449 h 1565550"/>
              <a:gd name="connsiteX13" fmla="*/ 3048623 w 3062555"/>
              <a:gd name="connsiteY13" fmla="*/ 1337022 h 1565550"/>
              <a:gd name="connsiteX14" fmla="*/ 2994835 w 3062555"/>
              <a:gd name="connsiteY14" fmla="*/ 1490702 h 1565550"/>
              <a:gd name="connsiteX15" fmla="*/ 2787366 w 3062555"/>
              <a:gd name="connsiteY15" fmla="*/ 1544491 h 1565550"/>
              <a:gd name="connsiteX16" fmla="*/ 2433900 w 3062555"/>
              <a:gd name="connsiteY16" fmla="*/ 1459966 h 1565550"/>
              <a:gd name="connsiteX17" fmla="*/ 2126539 w 3062555"/>
              <a:gd name="connsiteY17" fmla="*/ 1352390 h 1565550"/>
              <a:gd name="connsiteX18" fmla="*/ 1880650 w 3062555"/>
              <a:gd name="connsiteY18" fmla="*/ 1290918 h 1565550"/>
              <a:gd name="connsiteX19" fmla="*/ 1634761 w 3062555"/>
              <a:gd name="connsiteY19" fmla="*/ 1283234 h 1565550"/>
              <a:gd name="connsiteX20" fmla="*/ 1327400 w 3062555"/>
              <a:gd name="connsiteY20" fmla="*/ 1306286 h 1565550"/>
              <a:gd name="connsiteX21" fmla="*/ 1004670 w 3062555"/>
              <a:gd name="connsiteY21" fmla="*/ 1383126 h 1565550"/>
              <a:gd name="connsiteX22" fmla="*/ 658889 w 3062555"/>
              <a:gd name="connsiteY22" fmla="*/ 1475334 h 1565550"/>
              <a:gd name="connsiteX23" fmla="*/ 397631 w 3062555"/>
              <a:gd name="connsiteY23" fmla="*/ 1559859 h 1565550"/>
              <a:gd name="connsiteX24" fmla="*/ 167110 w 3062555"/>
              <a:gd name="connsiteY24" fmla="*/ 1544491 h 1565550"/>
              <a:gd name="connsiteX25" fmla="*/ 67218 w 3062555"/>
              <a:gd name="connsiteY25" fmla="*/ 1436914 h 1565550"/>
              <a:gd name="connsiteX26" fmla="*/ 13430 w 3062555"/>
              <a:gd name="connsiteY26" fmla="*/ 1321654 h 156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62555" h="1565550">
                <a:moveTo>
                  <a:pt x="13430" y="1321654"/>
                </a:moveTo>
                <a:cubicBezTo>
                  <a:pt x="56973" y="1256340"/>
                  <a:pt x="247793" y="1126992"/>
                  <a:pt x="328475" y="1045029"/>
                </a:cubicBezTo>
                <a:cubicBezTo>
                  <a:pt x="409157" y="963066"/>
                  <a:pt x="447578" y="890068"/>
                  <a:pt x="497524" y="829876"/>
                </a:cubicBezTo>
                <a:cubicBezTo>
                  <a:pt x="547470" y="769684"/>
                  <a:pt x="588451" y="736387"/>
                  <a:pt x="628152" y="683879"/>
                </a:cubicBezTo>
                <a:cubicBezTo>
                  <a:pt x="667853" y="631371"/>
                  <a:pt x="683221" y="572460"/>
                  <a:pt x="735729" y="514830"/>
                </a:cubicBezTo>
                <a:cubicBezTo>
                  <a:pt x="788237" y="457200"/>
                  <a:pt x="877884" y="389324"/>
                  <a:pt x="943198" y="338097"/>
                </a:cubicBezTo>
                <a:cubicBezTo>
                  <a:pt x="1008512" y="286870"/>
                  <a:pt x="1059739" y="252292"/>
                  <a:pt x="1127615" y="207469"/>
                </a:cubicBezTo>
                <a:cubicBezTo>
                  <a:pt x="1195491" y="162646"/>
                  <a:pt x="1287699" y="103734"/>
                  <a:pt x="1350452" y="69156"/>
                </a:cubicBezTo>
                <a:cubicBezTo>
                  <a:pt x="1413205" y="34578"/>
                  <a:pt x="1441379" y="0"/>
                  <a:pt x="1504132" y="0"/>
                </a:cubicBezTo>
                <a:cubicBezTo>
                  <a:pt x="1566885" y="0"/>
                  <a:pt x="1637322" y="12807"/>
                  <a:pt x="1726969" y="69156"/>
                </a:cubicBezTo>
                <a:cubicBezTo>
                  <a:pt x="1816616" y="125505"/>
                  <a:pt x="1926755" y="236924"/>
                  <a:pt x="2042015" y="338097"/>
                </a:cubicBezTo>
                <a:cubicBezTo>
                  <a:pt x="2157276" y="439270"/>
                  <a:pt x="2298149" y="551970"/>
                  <a:pt x="2418532" y="676195"/>
                </a:cubicBezTo>
                <a:cubicBezTo>
                  <a:pt x="2538915" y="800420"/>
                  <a:pt x="2659299" y="973311"/>
                  <a:pt x="2764314" y="1083449"/>
                </a:cubicBezTo>
                <a:cubicBezTo>
                  <a:pt x="2869329" y="1193587"/>
                  <a:pt x="3010203" y="1269146"/>
                  <a:pt x="3048623" y="1337022"/>
                </a:cubicBezTo>
                <a:cubicBezTo>
                  <a:pt x="3087043" y="1404898"/>
                  <a:pt x="3038378" y="1456124"/>
                  <a:pt x="2994835" y="1490702"/>
                </a:cubicBezTo>
                <a:cubicBezTo>
                  <a:pt x="2951292" y="1525280"/>
                  <a:pt x="2880855" y="1549614"/>
                  <a:pt x="2787366" y="1544491"/>
                </a:cubicBezTo>
                <a:cubicBezTo>
                  <a:pt x="2693877" y="1539368"/>
                  <a:pt x="2544038" y="1491983"/>
                  <a:pt x="2433900" y="1459966"/>
                </a:cubicBezTo>
                <a:cubicBezTo>
                  <a:pt x="2323762" y="1427949"/>
                  <a:pt x="2218747" y="1380565"/>
                  <a:pt x="2126539" y="1352390"/>
                </a:cubicBezTo>
                <a:cubicBezTo>
                  <a:pt x="2034331" y="1324215"/>
                  <a:pt x="1962613" y="1302444"/>
                  <a:pt x="1880650" y="1290918"/>
                </a:cubicBezTo>
                <a:cubicBezTo>
                  <a:pt x="1798687" y="1279392"/>
                  <a:pt x="1726969" y="1280673"/>
                  <a:pt x="1634761" y="1283234"/>
                </a:cubicBezTo>
                <a:cubicBezTo>
                  <a:pt x="1542553" y="1285795"/>
                  <a:pt x="1432415" y="1289637"/>
                  <a:pt x="1327400" y="1306286"/>
                </a:cubicBezTo>
                <a:cubicBezTo>
                  <a:pt x="1222385" y="1322935"/>
                  <a:pt x="1116089" y="1354951"/>
                  <a:pt x="1004670" y="1383126"/>
                </a:cubicBezTo>
                <a:cubicBezTo>
                  <a:pt x="893252" y="1411301"/>
                  <a:pt x="760062" y="1445879"/>
                  <a:pt x="658889" y="1475334"/>
                </a:cubicBezTo>
                <a:cubicBezTo>
                  <a:pt x="557716" y="1504789"/>
                  <a:pt x="479594" y="1548333"/>
                  <a:pt x="397631" y="1559859"/>
                </a:cubicBezTo>
                <a:cubicBezTo>
                  <a:pt x="315668" y="1571385"/>
                  <a:pt x="222179" y="1564982"/>
                  <a:pt x="167110" y="1544491"/>
                </a:cubicBezTo>
                <a:cubicBezTo>
                  <a:pt x="112041" y="1524000"/>
                  <a:pt x="90270" y="1474053"/>
                  <a:pt x="67218" y="1436914"/>
                </a:cubicBezTo>
                <a:cubicBezTo>
                  <a:pt x="44166" y="1399775"/>
                  <a:pt x="-30113" y="1386968"/>
                  <a:pt x="13430" y="1321654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তিতা </a:t>
            </a:r>
          </a:p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স্বাদ কোরক</a:t>
            </a:r>
            <a:endParaRPr lang="en-US" sz="2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177677" y="3411499"/>
            <a:ext cx="1004224" cy="929795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247629" flipH="1">
            <a:off x="4969065" y="3370762"/>
            <a:ext cx="1015616" cy="976188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নোন্তা স্বাদ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415757" y="4058389"/>
            <a:ext cx="1470471" cy="838381"/>
          </a:xfrm>
          <a:custGeom>
            <a:avLst/>
            <a:gdLst>
              <a:gd name="connsiteX0" fmla="*/ 50800 w 2152017"/>
              <a:gd name="connsiteY0" fmla="*/ 278658 h 932393"/>
              <a:gd name="connsiteX1" fmla="*/ 298450 w 2152017"/>
              <a:gd name="connsiteY1" fmla="*/ 107208 h 932393"/>
              <a:gd name="connsiteX2" fmla="*/ 574675 w 2152017"/>
              <a:gd name="connsiteY2" fmla="*/ 21483 h 932393"/>
              <a:gd name="connsiteX3" fmla="*/ 850900 w 2152017"/>
              <a:gd name="connsiteY3" fmla="*/ 2433 h 932393"/>
              <a:gd name="connsiteX4" fmla="*/ 1222375 w 2152017"/>
              <a:gd name="connsiteY4" fmla="*/ 11958 h 932393"/>
              <a:gd name="connsiteX5" fmla="*/ 1622425 w 2152017"/>
              <a:gd name="connsiteY5" fmla="*/ 107208 h 932393"/>
              <a:gd name="connsiteX6" fmla="*/ 1736725 w 2152017"/>
              <a:gd name="connsiteY6" fmla="*/ 145308 h 932393"/>
              <a:gd name="connsiteX7" fmla="*/ 2022475 w 2152017"/>
              <a:gd name="connsiteY7" fmla="*/ 288183 h 932393"/>
              <a:gd name="connsiteX8" fmla="*/ 2136775 w 2152017"/>
              <a:gd name="connsiteY8" fmla="*/ 507258 h 932393"/>
              <a:gd name="connsiteX9" fmla="*/ 1698625 w 2152017"/>
              <a:gd name="connsiteY9" fmla="*/ 821583 h 932393"/>
              <a:gd name="connsiteX10" fmla="*/ 1136650 w 2152017"/>
              <a:gd name="connsiteY10" fmla="*/ 926358 h 932393"/>
              <a:gd name="connsiteX11" fmla="*/ 593725 w 2152017"/>
              <a:gd name="connsiteY11" fmla="*/ 897783 h 932393"/>
              <a:gd name="connsiteX12" fmla="*/ 231775 w 2152017"/>
              <a:gd name="connsiteY12" fmla="*/ 716808 h 932393"/>
              <a:gd name="connsiteX13" fmla="*/ 31750 w 2152017"/>
              <a:gd name="connsiteY13" fmla="*/ 535833 h 932393"/>
              <a:gd name="connsiteX14" fmla="*/ 3175 w 2152017"/>
              <a:gd name="connsiteY14" fmla="*/ 354858 h 932393"/>
              <a:gd name="connsiteX15" fmla="*/ 50800 w 2152017"/>
              <a:gd name="connsiteY15" fmla="*/ 278658 h 93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2017" h="932393">
                <a:moveTo>
                  <a:pt x="50800" y="278658"/>
                </a:moveTo>
                <a:cubicBezTo>
                  <a:pt x="100012" y="237383"/>
                  <a:pt x="211138" y="150070"/>
                  <a:pt x="298450" y="107208"/>
                </a:cubicBezTo>
                <a:cubicBezTo>
                  <a:pt x="385762" y="64346"/>
                  <a:pt x="482600" y="38945"/>
                  <a:pt x="574675" y="21483"/>
                </a:cubicBezTo>
                <a:cubicBezTo>
                  <a:pt x="666750" y="4021"/>
                  <a:pt x="742950" y="4020"/>
                  <a:pt x="850900" y="2433"/>
                </a:cubicBezTo>
                <a:cubicBezTo>
                  <a:pt x="958850" y="845"/>
                  <a:pt x="1093788" y="-5504"/>
                  <a:pt x="1222375" y="11958"/>
                </a:cubicBezTo>
                <a:cubicBezTo>
                  <a:pt x="1350962" y="29420"/>
                  <a:pt x="1536700" y="84983"/>
                  <a:pt x="1622425" y="107208"/>
                </a:cubicBezTo>
                <a:cubicBezTo>
                  <a:pt x="1708150" y="129433"/>
                  <a:pt x="1670050" y="115146"/>
                  <a:pt x="1736725" y="145308"/>
                </a:cubicBezTo>
                <a:cubicBezTo>
                  <a:pt x="1803400" y="175470"/>
                  <a:pt x="1955800" y="227858"/>
                  <a:pt x="2022475" y="288183"/>
                </a:cubicBezTo>
                <a:cubicBezTo>
                  <a:pt x="2089150" y="348508"/>
                  <a:pt x="2190750" y="418358"/>
                  <a:pt x="2136775" y="507258"/>
                </a:cubicBezTo>
                <a:cubicBezTo>
                  <a:pt x="2082800" y="596158"/>
                  <a:pt x="1865313" y="751733"/>
                  <a:pt x="1698625" y="821583"/>
                </a:cubicBezTo>
                <a:cubicBezTo>
                  <a:pt x="1531938" y="891433"/>
                  <a:pt x="1320800" y="913658"/>
                  <a:pt x="1136650" y="926358"/>
                </a:cubicBezTo>
                <a:cubicBezTo>
                  <a:pt x="952500" y="939058"/>
                  <a:pt x="744537" y="932708"/>
                  <a:pt x="593725" y="897783"/>
                </a:cubicBezTo>
                <a:cubicBezTo>
                  <a:pt x="442913" y="862858"/>
                  <a:pt x="325437" y="777133"/>
                  <a:pt x="231775" y="716808"/>
                </a:cubicBezTo>
                <a:cubicBezTo>
                  <a:pt x="138113" y="656483"/>
                  <a:pt x="69850" y="596158"/>
                  <a:pt x="31750" y="535833"/>
                </a:cubicBezTo>
                <a:cubicBezTo>
                  <a:pt x="-6350" y="475508"/>
                  <a:pt x="-1588" y="404071"/>
                  <a:pt x="3175" y="354858"/>
                </a:cubicBezTo>
                <a:cubicBezTo>
                  <a:pt x="7937" y="305646"/>
                  <a:pt x="1588" y="319933"/>
                  <a:pt x="50800" y="27865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মিষ্টি স্বাদ কোরক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723870" y="2738920"/>
            <a:ext cx="1417730" cy="148521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/>
          <p:nvPr/>
        </p:nvSpPr>
        <p:spPr>
          <a:xfrm>
            <a:off x="2228215" y="1381684"/>
            <a:ext cx="1676387" cy="174464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7990110" y="1294675"/>
            <a:ext cx="1578284" cy="154818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/>
          <p:nvPr/>
        </p:nvSpPr>
        <p:spPr>
          <a:xfrm>
            <a:off x="8106569" y="4224135"/>
            <a:ext cx="1340892" cy="127746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/>
          <p:nvPr/>
        </p:nvSpPr>
        <p:spPr>
          <a:xfrm>
            <a:off x="2308041" y="3382240"/>
            <a:ext cx="1856229" cy="1769711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366" b="-53154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Arrow Connector 35"/>
          <p:cNvCxnSpPr>
            <a:stCxn id="26" idx="1"/>
          </p:cNvCxnSpPr>
          <p:nvPr/>
        </p:nvCxnSpPr>
        <p:spPr>
          <a:xfrm flipH="1">
            <a:off x="3775681" y="2068767"/>
            <a:ext cx="1542683" cy="218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6374967" y="2678279"/>
            <a:ext cx="981724" cy="858136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4705980" y="2602405"/>
            <a:ext cx="1038283" cy="929387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টক স্বাদ</a:t>
            </a:r>
            <a:endParaRPr lang="en-US" sz="15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endCxn id="33" idx="3"/>
          </p:cNvCxnSpPr>
          <p:nvPr/>
        </p:nvCxnSpPr>
        <p:spPr>
          <a:xfrm flipV="1">
            <a:off x="7340795" y="2616132"/>
            <a:ext cx="880450" cy="3216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1" idx="2"/>
          </p:cNvCxnSpPr>
          <p:nvPr/>
        </p:nvCxnSpPr>
        <p:spPr>
          <a:xfrm flipV="1">
            <a:off x="7127634" y="3481527"/>
            <a:ext cx="1596236" cy="2993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rved Down Arrow 40"/>
          <p:cNvSpPr/>
          <p:nvPr/>
        </p:nvSpPr>
        <p:spPr>
          <a:xfrm>
            <a:off x="6589587" y="4071796"/>
            <a:ext cx="1715549" cy="49399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947" y="2335944"/>
            <a:ext cx="4739680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bn-BD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করি?</a:t>
            </a:r>
            <a:endParaRPr lang="en-US" sz="11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82" y="1655943"/>
            <a:ext cx="3085624" cy="30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0183" y="825501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6403" y="825501"/>
            <a:ext cx="4161672" cy="447053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1400" b="1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1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গরমের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জাগায়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, 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উপচর্ম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বহিঃত্বক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অন্তঃচর্ম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অন্তঃত্বক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sz="1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1925" y="2341860"/>
            <a:ext cx="4937703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 animBg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54086" y="2493696"/>
            <a:ext cx="8150087" cy="120594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উপত্বকঃ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ঠোঁটের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উপচর্মে লোমকূপ রয়েছে।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054086" y="3984566"/>
            <a:ext cx="8150087" cy="120594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অন্তঃচর্ম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অন্তঃত্বকঃ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রক্তনালি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ঘর্মগ্রন্থি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স্বেদগ্রন্থি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লোমহীন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পদতলে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স্বেদগ্রন্থির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464904" y="622852"/>
            <a:ext cx="5261114" cy="1974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ত্বকের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অন্তঃচর্ম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উপচর্ম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উপত্বক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394559" y="368363"/>
            <a:ext cx="4995786" cy="67671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36808" y="1414978"/>
            <a:ext cx="1793631" cy="4419600"/>
            <a:chOff x="5136808" y="1414978"/>
            <a:chExt cx="1793631" cy="4419600"/>
          </a:xfrm>
        </p:grpSpPr>
        <p:sp>
          <p:nvSpPr>
            <p:cNvPr id="2" name="Oval 1"/>
            <p:cNvSpPr/>
            <p:nvPr/>
          </p:nvSpPr>
          <p:spPr>
            <a:xfrm>
              <a:off x="5136808" y="2647569"/>
              <a:ext cx="1793631" cy="1783078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44852" y="1414978"/>
              <a:ext cx="0" cy="4419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19725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89245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204302" y="1247709"/>
            <a:ext cx="3287908" cy="4518197"/>
            <a:chOff x="1219292" y="1247709"/>
            <a:chExt cx="3287908" cy="4518197"/>
          </a:xfrm>
        </p:grpSpPr>
        <p:sp>
          <p:nvSpPr>
            <p:cNvPr id="16" name="Flowchart: Delay 15"/>
            <p:cNvSpPr/>
            <p:nvPr/>
          </p:nvSpPr>
          <p:spPr>
            <a:xfrm rot="16200000">
              <a:off x="593919" y="1922115"/>
              <a:ext cx="4518197" cy="3169386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8" name="Content Placeholder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82" y="1794905"/>
              <a:ext cx="1455951" cy="151646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24" name="TextBox 13"/>
            <p:cNvSpPr txBox="1"/>
            <p:nvPr/>
          </p:nvSpPr>
          <p:spPr>
            <a:xfrm>
              <a:off x="1219292" y="3319082"/>
              <a:ext cx="3287908" cy="24468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1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en-US" sz="1400" dirty="0" err="1">
                  <a:latin typeface="Times New Roman" panose="02020603050405020304" pitchFamily="18" charset="0"/>
                  <a:cs typeface="NikoshBAN" panose="02000000000000000000" pitchFamily="2" charset="0"/>
                </a:rPr>
                <a:t>4</a:t>
              </a:r>
              <a:r>
                <a:rPr lang="en-US" sz="1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অ্যাম্বাসেডর দিনাজপুর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    ও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শিক্ষক(কম্পিউটার)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মির্জাপুর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 বিদ্যালয়,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০১৭৪০৯৭৯৩৯৭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1100" dirty="0"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100" dirty="0" err="1">
                  <a:latin typeface="NikoshBAN" pitchFamily="2" charset="0"/>
                  <a:cs typeface="NikoshBAN" pitchFamily="2" charset="0"/>
                </a:rPr>
                <a:t>mizan.birampur@gmail.com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44529" y="1365679"/>
            <a:ext cx="3169386" cy="4518197"/>
            <a:chOff x="7659519" y="1365679"/>
            <a:chExt cx="3169386" cy="4518197"/>
          </a:xfrm>
        </p:grpSpPr>
        <p:sp>
          <p:nvSpPr>
            <p:cNvPr id="19" name="TextBox 6"/>
            <p:cNvSpPr txBox="1"/>
            <p:nvPr/>
          </p:nvSpPr>
          <p:spPr>
            <a:xfrm>
              <a:off x="7917864" y="3449786"/>
              <a:ext cx="291104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ছয়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সংবেদী অঙ্গ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t="3763" r="7284" b="6064"/>
            <a:stretch/>
          </p:blipFill>
          <p:spPr>
            <a:xfrm>
              <a:off x="8607970" y="1797269"/>
              <a:ext cx="1355835" cy="148196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25" name="Flowchart: Delay 24"/>
            <p:cNvSpPr/>
            <p:nvPr/>
          </p:nvSpPr>
          <p:spPr>
            <a:xfrm rot="16200000">
              <a:off x="6985113" y="2040085"/>
              <a:ext cx="4518197" cy="3169386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384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53.jpg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7609114" y="2084614"/>
            <a:ext cx="2677886" cy="243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523846" y="596205"/>
            <a:ext cx="3483279" cy="92333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54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54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b="1" u="sng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600960"/>
            <a:ext cx="5105400" cy="1933992"/>
          </a:xfrm>
          <a:prstGeom prst="rightArrow">
            <a:avLst>
              <a:gd name="adj1" fmla="val 80470"/>
              <a:gd name="adj2" fmla="val 28332"/>
            </a:avLst>
          </a:prstGeom>
          <a:noFill/>
          <a:ln w="12700">
            <a:solidFill>
              <a:srgbClr val="F517E5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s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828800"/>
            <a:ext cx="3124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>
            <a:off x="1905000" y="2600960"/>
            <a:ext cx="3962400" cy="1905000"/>
          </a:xfrm>
          <a:prstGeom prst="rightArrow">
            <a:avLst>
              <a:gd name="adj1" fmla="val 73184"/>
              <a:gd name="adj2" fmla="val 29816"/>
            </a:avLst>
          </a:prstGeom>
          <a:noFill/>
          <a:ln w="12700">
            <a:solidFill>
              <a:srgbClr val="F51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409700" y="2715260"/>
            <a:ext cx="3810000" cy="1676400"/>
          </a:xfrm>
          <a:prstGeom prst="rightArrow">
            <a:avLst>
              <a:gd name="adj1" fmla="val 77527"/>
              <a:gd name="adj2" fmla="val 23763"/>
            </a:avLst>
          </a:prstGeom>
          <a:noFill/>
          <a:ln w="12700">
            <a:solidFill>
              <a:srgbClr val="F51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ফলমুল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 descr="s61.jpg"/>
          <p:cNvPicPr>
            <a:picLocks noChangeAspect="1"/>
          </p:cNvPicPr>
          <p:nvPr/>
        </p:nvPicPr>
        <p:blipFill>
          <a:blip r:embed="rId6"/>
          <a:srcRect l="1698"/>
          <a:stretch>
            <a:fillRect/>
          </a:stretch>
        </p:blipFill>
        <p:spPr>
          <a:xfrm>
            <a:off x="7018761" y="1879081"/>
            <a:ext cx="3133168" cy="30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1" grpId="1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1138" y="1078001"/>
            <a:ext cx="3506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কানের </a:t>
            </a:r>
            <a:r>
              <a:rPr lang="bn-BD" sz="4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যত্ন-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9993" y="2089181"/>
            <a:ext cx="8469059" cy="1815882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কান পরিষ্কার করা।</a:t>
            </a:r>
          </a:p>
          <a:p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গোসলের সময় কানে যেন পানি না ঢোকে সেদিকে সতর্ক থাকা।</a:t>
            </a:r>
          </a:p>
          <a:p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কানের বাইরের কোনো বস্তু বা পোমাক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ঢুকলে ডাক্তারের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শব্দে গান না শোনা।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20136" y="836905"/>
            <a:ext cx="2692958" cy="46961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7035673"/>
              </p:ext>
            </p:extLst>
          </p:nvPr>
        </p:nvGraphicFramePr>
        <p:xfrm>
          <a:off x="2113221" y="1751304"/>
          <a:ext cx="8077200" cy="3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168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669680" y="200629"/>
            <a:ext cx="6874052" cy="1116683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যত্ন নেওয়ার কৌশল- </a:t>
            </a:r>
            <a:endParaRPr lang="en-US" sz="4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867358" y="2109593"/>
            <a:ext cx="1840810" cy="281607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http://www.buzzle.com/img/articleImages/342088-3474-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0771" r="24937" b="5503"/>
          <a:stretch/>
        </p:blipFill>
        <p:spPr bwMode="auto">
          <a:xfrm>
            <a:off x="2352730" y="1902355"/>
            <a:ext cx="2216496" cy="315085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Left-Right Arrow 5"/>
          <p:cNvSpPr/>
          <p:nvPr/>
        </p:nvSpPr>
        <p:spPr>
          <a:xfrm>
            <a:off x="4428707" y="2753028"/>
            <a:ext cx="3288339" cy="1876152"/>
          </a:xfrm>
          <a:prstGeom prst="leftRightArrow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জিহবা পরিষ্কার করতে হবে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1"/>
          <a:stretch/>
        </p:blipFill>
        <p:spPr>
          <a:xfrm>
            <a:off x="6698921" y="1601178"/>
            <a:ext cx="2780777" cy="3416775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8" name="Left Arrow 7"/>
          <p:cNvSpPr/>
          <p:nvPr/>
        </p:nvSpPr>
        <p:spPr>
          <a:xfrm flipH="1">
            <a:off x="2940774" y="2239444"/>
            <a:ext cx="3444127" cy="2374711"/>
          </a:xfrm>
          <a:prstGeom prst="leftArrow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নিয়মিত কুলি করতে হবে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50" y="1408136"/>
            <a:ext cx="3156560" cy="351981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753220" y="2648212"/>
            <a:ext cx="3632548" cy="1436610"/>
          </a:xfrm>
          <a:prstGeom prst="rightArrow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 ও জিহবায় ঘা হলে তাড়াতাড়ি ডাক্তারের পরামর্শ নিতে হবে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1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27760" y="3535680"/>
            <a:ext cx="9814560" cy="2041056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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করলে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ত্বক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চামড়ার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সংক্রমণ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খুশকি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চুলকানি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সমস্যা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এড়ানো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যায়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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অন্যের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তোয়ালে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উচিত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দুই-একদিন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পরপর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নিজের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ব্যবহৃত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তোয়ালে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গামছা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গরম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পানি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ও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সাবান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দিয়ে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পরিষ্কার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  </a:t>
            </a:r>
          </a:p>
          <a:p>
            <a:pPr algn="just"/>
            <a:r>
              <a:rPr lang="en-US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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ত্বকে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কোনো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রকম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রোগ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(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যেমন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খোসপাঁচড়া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দাদ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দেখা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দিলে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নিতে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ছাড়া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কোনো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মলম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যাবে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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ভিটামিন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সমৃদ্ধ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খাবার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খেতে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5248" y="1267098"/>
            <a:ext cx="2180056" cy="46433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4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5304" y="456097"/>
            <a:ext cx="3042696" cy="29397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832263" y="1665120"/>
            <a:ext cx="2492818" cy="830997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5624" y="2859513"/>
            <a:ext cx="7746096" cy="1053749"/>
          </a:xfrm>
          <a:prstGeom prst="rect">
            <a:avLst/>
          </a:prstGeom>
          <a:noFill/>
          <a:ln w="127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নাক ও জিহবা কাকে বলে? নাক ও জিহবার ৩টি কাজ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686262" y="2690449"/>
            <a:ext cx="4724400" cy="584775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অশ্রু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86262" y="1766537"/>
            <a:ext cx="57912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রাতকানা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86262" y="3771578"/>
            <a:ext cx="40386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67303" y="939453"/>
            <a:ext cx="2009902" cy="512108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98454" y="2255051"/>
            <a:ext cx="3112008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এ।   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707598" y="3216862"/>
            <a:ext cx="29718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অশ্রুগ্রন্থি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686262" y="4333736"/>
            <a:ext cx="7162800" cy="1077218"/>
          </a:xfrm>
          <a:prstGeom prst="rect">
            <a:avLst/>
          </a:prstGeom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চক্ষুগোলকে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চক্ষুগোলকের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313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7" grpId="0"/>
      <p:bldP spid="61" grpId="0"/>
      <p:bldP spid="62" grpId="0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24786" y="2727960"/>
            <a:ext cx="6856374" cy="1714153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অঙ্গগুলোর যত্ন নেওয়ার 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কৌশল লিখে আনবে।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6556" y="1576652"/>
            <a:ext cx="1772833" cy="59695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9" y="663004"/>
            <a:ext cx="10450285" cy="5041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403096" y="1902615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7930" y="3413434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3096" y="1902615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7930" y="3410303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ung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2171" y="2904529"/>
            <a:ext cx="2454388" cy="1731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48" y="2916404"/>
            <a:ext cx="2636320" cy="1729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05" y="1155350"/>
            <a:ext cx="1787062" cy="1726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73" y="1155350"/>
            <a:ext cx="2004547" cy="1726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88" y="1131572"/>
            <a:ext cx="2186780" cy="1726178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926426" y="4826384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4601" y="4799687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808251" y="4823465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121003" y="4855502"/>
            <a:ext cx="9864321" cy="598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 অঙ্গ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27966" y="1303751"/>
            <a:ext cx="2348796" cy="62006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3081" y="2405280"/>
            <a:ext cx="6658565" cy="14513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সংবেদী অঙ্গ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081" y="2405280"/>
            <a:ext cx="6658565" cy="14513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সংবেদী অঙ্গ</a:t>
            </a:r>
            <a:endParaRPr lang="en-US" sz="5400" b="1" dirty="0">
              <a:ln/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9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9323" y="1278297"/>
            <a:ext cx="1734322" cy="48791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1419" y="2354892"/>
            <a:ext cx="8750131" cy="223749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3200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সংবেদী অঙ্গ 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পারবে;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সংবেদী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অঙ্গগুলোর নাম বলতে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পারবে;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সংবেদী অঙ্গের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ও যত্ন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নেওয়ার কৌশল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18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037" y="1356987"/>
            <a:ext cx="2577075" cy="3990975"/>
          </a:xfrm>
          <a:prstGeom prst="rect">
            <a:avLst/>
          </a:prstGeom>
        </p:spPr>
      </p:pic>
      <p:pic>
        <p:nvPicPr>
          <p:cNvPr id="17" name="Picture 16" descr="s21.jpg"/>
          <p:cNvPicPr>
            <a:picLocks noChangeAspect="1"/>
          </p:cNvPicPr>
          <p:nvPr/>
        </p:nvPicPr>
        <p:blipFill>
          <a:blip r:embed="rId4"/>
          <a:srcRect l="26000" r="26000"/>
          <a:stretch>
            <a:fillRect/>
          </a:stretch>
        </p:blipFill>
        <p:spPr>
          <a:xfrm>
            <a:off x="5615836" y="1814186"/>
            <a:ext cx="1371600" cy="2857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68036" y="484718"/>
            <a:ext cx="3733800" cy="4792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  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6836" y="4938386"/>
            <a:ext cx="7696200" cy="1077218"/>
          </a:xfrm>
          <a:prstGeom prst="rect">
            <a:avLst/>
          </a:prstGeom>
          <a:noFill/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লোকটিকে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স্পর্শ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ত্বক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খবর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মস্তিষ্ককে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জানিয়ে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মস্তিষ্কের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হুকুমে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লোকটি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ঘুরে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দাঁড়াল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s19.jpg"/>
          <p:cNvPicPr>
            <a:picLocks noChangeAspect="1"/>
          </p:cNvPicPr>
          <p:nvPr/>
        </p:nvPicPr>
        <p:blipFill>
          <a:blip r:embed="rId5"/>
          <a:srcRect l="20115" t="7016" r="33908"/>
          <a:stretch>
            <a:fillRect/>
          </a:stretch>
        </p:blipFill>
        <p:spPr>
          <a:xfrm rot="5400000" flipV="1">
            <a:off x="7364261" y="1361162"/>
            <a:ext cx="1219200" cy="2582449"/>
          </a:xfrm>
          <a:prstGeom prst="rect">
            <a:avLst/>
          </a:prstGeom>
        </p:spPr>
      </p:pic>
      <p:pic>
        <p:nvPicPr>
          <p:cNvPr id="13" name="Picture 12" descr="s22.jpg"/>
          <p:cNvPicPr>
            <a:picLocks noChangeAspect="1"/>
          </p:cNvPicPr>
          <p:nvPr/>
        </p:nvPicPr>
        <p:blipFill>
          <a:blip r:embed="rId6"/>
          <a:srcRect l="31333" r="34000"/>
          <a:stretch>
            <a:fillRect/>
          </a:stretch>
        </p:blipFill>
        <p:spPr>
          <a:xfrm>
            <a:off x="5615836" y="1737672"/>
            <a:ext cx="1143000" cy="2895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86836" y="4938387"/>
            <a:ext cx="7696200" cy="1200329"/>
          </a:xfrm>
          <a:prstGeom prst="rect">
            <a:avLst/>
          </a:prstGeom>
          <a:noFill/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অঙ্গগুলোর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সাহায্যে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অনুভব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পারি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সেগুলোকে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82136" y="991686"/>
            <a:ext cx="7239000" cy="47928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592"/>
              </a:avLst>
            </a:prstTxWarp>
            <a:spAutoFit/>
          </a:bodyPr>
          <a:lstStyle/>
          <a:p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এসো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দেখি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কীভাবে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কাজ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করে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?    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429000" y="457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অঙ্গসমূহ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1" name="Picture 20" descr="s29.jpg"/>
          <p:cNvPicPr>
            <a:picLocks noChangeAspect="1"/>
          </p:cNvPicPr>
          <p:nvPr/>
        </p:nvPicPr>
        <p:blipFill>
          <a:blip r:embed="rId3" cstate="print"/>
          <a:srcRect l="6667" r="5833"/>
          <a:stretch>
            <a:fillRect/>
          </a:stretch>
        </p:blipFill>
        <p:spPr>
          <a:xfrm>
            <a:off x="3407229" y="1254968"/>
            <a:ext cx="5029200" cy="359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ular Callout 18"/>
          <p:cNvSpPr/>
          <p:nvPr/>
        </p:nvSpPr>
        <p:spPr>
          <a:xfrm>
            <a:off x="3471765" y="4970106"/>
            <a:ext cx="914400" cy="440095"/>
          </a:xfrm>
          <a:prstGeom prst="wedgeRectCallout">
            <a:avLst>
              <a:gd name="adj1" fmla="val 123570"/>
              <a:gd name="adj2" fmla="val -526537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2499827" y="3169298"/>
            <a:ext cx="838200" cy="457200"/>
          </a:xfrm>
          <a:prstGeom prst="wedgeRectCallout">
            <a:avLst>
              <a:gd name="adj1" fmla="val 339136"/>
              <a:gd name="adj2" fmla="val -212089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5943600" y="5410200"/>
            <a:ext cx="685800" cy="381000"/>
          </a:xfrm>
          <a:prstGeom prst="wedgeRectCallout">
            <a:avLst>
              <a:gd name="adj1" fmla="val -173507"/>
              <a:gd name="adj2" fmla="val -367356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8902959" y="3169298"/>
            <a:ext cx="914400" cy="457200"/>
          </a:xfrm>
          <a:prstGeom prst="wedgeRectCallout">
            <a:avLst>
              <a:gd name="adj1" fmla="val -348281"/>
              <a:gd name="adj2" fmla="val -105111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7848600" y="4953000"/>
            <a:ext cx="1066800" cy="457200"/>
          </a:xfrm>
          <a:prstGeom prst="wedgeRectCallout">
            <a:avLst>
              <a:gd name="adj1" fmla="val -236662"/>
              <a:gd name="adj2" fmla="val -353234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জিহবা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723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20" grpId="0" animBg="1"/>
      <p:bldP spid="25" grpId="0" animBg="1"/>
      <p:bldP spid="26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57624" y="2170444"/>
            <a:ext cx="1732681" cy="490231"/>
          </a:xfrm>
          <a:prstGeom prst="rect">
            <a:avLst/>
          </a:prstGeom>
          <a:noFill/>
          <a:ln w="127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4786" y="2997850"/>
            <a:ext cx="8158355" cy="1125193"/>
          </a:xfrm>
          <a:prstGeom prst="rect">
            <a:avLst/>
          </a:prstGeom>
          <a:noFill/>
          <a:ln w="12700">
            <a:solidFill>
              <a:srgbClr val="FF00FF"/>
            </a:solidFill>
          </a:ln>
          <a:effectLst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সংবেদী অঙ্গগুলোর নাম লিখ।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32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8251" y="1964788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044700"/>
            <a:ext cx="3164840" cy="35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5840" y="1076123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8037" y="1076123"/>
            <a:ext cx="3400702" cy="4445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দর্শনেন্দ্রীয়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সংবেদী অঙ্গ।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না থাকলে আমরা কোন কিছু দেখতে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পেতাম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না।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114" y="1992226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81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1144</Words>
  <Application>Microsoft Office PowerPoint</Application>
  <PresentationFormat>Widescreen</PresentationFormat>
  <Paragraphs>145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Symbol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61</cp:revision>
  <dcterms:created xsi:type="dcterms:W3CDTF">2020-07-25T10:15:41Z</dcterms:created>
  <dcterms:modified xsi:type="dcterms:W3CDTF">2020-08-21T05:11:44Z</dcterms:modified>
</cp:coreProperties>
</file>