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9" r:id="rId4"/>
    <p:sldId id="260" r:id="rId5"/>
    <p:sldId id="258" r:id="rId6"/>
    <p:sldId id="264" r:id="rId7"/>
    <p:sldId id="262" r:id="rId8"/>
    <p:sldId id="263" r:id="rId9"/>
    <p:sldId id="265" r:id="rId10"/>
    <p:sldId id="257" r:id="rId11"/>
    <p:sldId id="269" r:id="rId12"/>
    <p:sldId id="270" r:id="rId13"/>
    <p:sldId id="266" r:id="rId14"/>
    <p:sldId id="267" r:id="rId15"/>
    <p:sldId id="268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3BEF9-0247-463F-8539-1F6664D46E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87EFF-DB16-4DB2-9756-D7F527F2E016}">
      <dgm:prSet phldrT="[Text]" custT="1"/>
      <dgm:spPr>
        <a:solidFill>
          <a:srgbClr val="FF0000"/>
        </a:solidFill>
      </dgm:spPr>
      <dgm:t>
        <a:bodyPr>
          <a:prstTxWarp prst="textStop">
            <a:avLst/>
          </a:prstTxWarp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4800" b="1" cap="none" spc="0" dirty="0" err="1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b="1" cap="none" spc="0" dirty="0">
            <a:ln/>
            <a:solidFill>
              <a:schemeClr val="accent3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3220D8-657F-4801-AA32-D6300C5C5DD9}" type="parTrans" cxnId="{5A2323F8-1F6E-4B06-A66A-E77C881FFC93}">
      <dgm:prSet/>
      <dgm:spPr/>
      <dgm:t>
        <a:bodyPr/>
        <a:lstStyle/>
        <a:p>
          <a:endParaRPr lang="en-US"/>
        </a:p>
      </dgm:t>
    </dgm:pt>
    <dgm:pt modelId="{AC7882CC-77AA-4E17-9725-BF0A60CE7752}" type="sibTrans" cxnId="{5A2323F8-1F6E-4B06-A66A-E77C881FFC93}">
      <dgm:prSet/>
      <dgm:spPr/>
      <dgm:t>
        <a:bodyPr/>
        <a:lstStyle/>
        <a:p>
          <a:endParaRPr lang="en-US"/>
        </a:p>
      </dgm:t>
    </dgm:pt>
    <dgm:pt modelId="{1A02BEF9-AEBC-454E-B324-AF1512D64F84}">
      <dgm:prSet phldrT="[Text]" custT="1"/>
      <dgm:spPr>
        <a:solidFill>
          <a:srgbClr val="00B050"/>
        </a:solidFill>
      </dgm:spPr>
      <dgm:t>
        <a:bodyPr>
          <a:prstTxWarp prst="textWave1">
            <a:avLst/>
          </a:prstTxWarp>
        </a:bodyPr>
        <a:lstStyle/>
        <a:p>
          <a:r>
            <a:rPr lang="en-US" sz="32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অঙ্গসমূহ</a:t>
          </a:r>
          <a:r>
            <a: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E2639DFF-F35B-49BC-8477-4040C43D4092}" type="parTrans" cxnId="{2FC83A59-3A85-4A09-82CA-5F8F74A5BBA5}">
      <dgm:prSet/>
      <dgm:spPr/>
      <dgm:t>
        <a:bodyPr/>
        <a:lstStyle/>
        <a:p>
          <a:endParaRPr lang="en-US"/>
        </a:p>
      </dgm:t>
    </dgm:pt>
    <dgm:pt modelId="{48DFE735-8E49-471D-B248-191D73943D16}" type="sibTrans" cxnId="{2FC83A59-3A85-4A09-82CA-5F8F74A5BBA5}">
      <dgm:prSet/>
      <dgm:spPr/>
      <dgm:t>
        <a:bodyPr/>
        <a:lstStyle/>
        <a:p>
          <a:endParaRPr lang="en-US"/>
        </a:p>
      </dgm:t>
    </dgm:pt>
    <dgm:pt modelId="{E83BB60E-7287-4952-A132-E2934E507923}">
      <dgm:prSet phldrT="[Text]" custT="1"/>
      <dgm:spPr>
        <a:solidFill>
          <a:schemeClr val="accent4"/>
        </a:solidFill>
      </dgm:spPr>
      <dgm:t>
        <a:bodyPr>
          <a:prstTxWarp prst="textCurveDown">
            <a:avLst/>
          </a:prstTxWarp>
        </a:bodyPr>
        <a:lstStyle/>
        <a:p>
          <a:r>
            <a:rPr lang="en-US" sz="3200" b="1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রাষ্ট্রপতি</a:t>
          </a:r>
          <a:r>
            <a: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প্রধানমন্ত্রীর</a:t>
          </a:r>
          <a:r>
            <a: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r>
            <a: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বর্ননা</a:t>
          </a:r>
          <a:r>
            <a:rPr lang="en-US" sz="32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7099FF5D-87CD-4AA3-B53A-03C646DF8BD8}" type="parTrans" cxnId="{CA613600-1CF4-46E2-A182-E12C9CDE9FF2}">
      <dgm:prSet/>
      <dgm:spPr/>
      <dgm:t>
        <a:bodyPr/>
        <a:lstStyle/>
        <a:p>
          <a:endParaRPr lang="en-US"/>
        </a:p>
      </dgm:t>
    </dgm:pt>
    <dgm:pt modelId="{ADFAEC9D-96FD-42A5-9511-3626C70BDCF9}" type="sibTrans" cxnId="{CA613600-1CF4-46E2-A182-E12C9CDE9FF2}">
      <dgm:prSet/>
      <dgm:spPr/>
      <dgm:t>
        <a:bodyPr/>
        <a:lstStyle/>
        <a:p>
          <a:endParaRPr lang="en-US"/>
        </a:p>
      </dgm:t>
    </dgm:pt>
    <dgm:pt modelId="{CB8D99E1-CE67-4B25-B9C8-AED58B4B6D57}" type="pres">
      <dgm:prSet presAssocID="{9BE3BEF9-0247-463F-8539-1F6664D46E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ACA42-2209-4E3A-8000-2C2B0906EB55}" type="pres">
      <dgm:prSet presAssocID="{34A87EFF-DB16-4DB2-9756-D7F527F2E016}" presName="root1" presStyleCnt="0"/>
      <dgm:spPr/>
    </dgm:pt>
    <dgm:pt modelId="{936603AA-DE80-44C8-9B78-9B0751853FC0}" type="pres">
      <dgm:prSet presAssocID="{34A87EFF-DB16-4DB2-9756-D7F527F2E016}" presName="LevelOneTextNode" presStyleLbl="node0" presStyleIdx="0" presStyleCnt="1" custAng="5400000" custScaleX="101797" custScaleY="49544" custLinFactX="122775" custLinFactNeighborX="200000" custLinFactNeighborY="-38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550B8-5349-44AD-A96F-B15570C015D9}" type="pres">
      <dgm:prSet presAssocID="{34A87EFF-DB16-4DB2-9756-D7F527F2E016}" presName="level2hierChild" presStyleCnt="0"/>
      <dgm:spPr/>
    </dgm:pt>
    <dgm:pt modelId="{9A0E7A49-1F83-40EF-B115-0BBD85FDF818}" type="pres">
      <dgm:prSet presAssocID="{E2639DFF-F35B-49BC-8477-4040C43D409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44CB9F4-1162-49EB-B8ED-3C23DBB7F3BC}" type="pres">
      <dgm:prSet presAssocID="{E2639DFF-F35B-49BC-8477-4040C43D409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4E2994D-4F4D-4E67-A396-9ED342E351F2}" type="pres">
      <dgm:prSet presAssocID="{1A02BEF9-AEBC-454E-B324-AF1512D64F84}" presName="root2" presStyleCnt="0"/>
      <dgm:spPr/>
    </dgm:pt>
    <dgm:pt modelId="{1027E079-750B-434F-8A36-16DC0CD87904}" type="pres">
      <dgm:prSet presAssocID="{1A02BEF9-AEBC-454E-B324-AF1512D64F84}" presName="LevelTwoTextNode" presStyleLbl="node2" presStyleIdx="0" presStyleCnt="2" custScaleX="178330" custScaleY="107601" custLinFactNeighborX="-12824" custLinFactNeighborY="31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32BCB8-311E-4E15-BA81-3D9A7752716F}" type="pres">
      <dgm:prSet presAssocID="{1A02BEF9-AEBC-454E-B324-AF1512D64F84}" presName="level3hierChild" presStyleCnt="0"/>
      <dgm:spPr/>
    </dgm:pt>
    <dgm:pt modelId="{BD659070-6DF4-479B-BFB4-2E7145416746}" type="pres">
      <dgm:prSet presAssocID="{7099FF5D-87CD-4AA3-B53A-03C646DF8BD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7F8228E-FF00-438D-960F-218467FD29D9}" type="pres">
      <dgm:prSet presAssocID="{7099FF5D-87CD-4AA3-B53A-03C646DF8BD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AB37A71-25AB-4C80-BD64-8ACF169B45C6}" type="pres">
      <dgm:prSet presAssocID="{E83BB60E-7287-4952-A132-E2934E507923}" presName="root2" presStyleCnt="0"/>
      <dgm:spPr/>
    </dgm:pt>
    <dgm:pt modelId="{770B0417-A474-47BF-9AE1-F9AE22180622}" type="pres">
      <dgm:prSet presAssocID="{E83BB60E-7287-4952-A132-E2934E507923}" presName="LevelTwoTextNode" presStyleLbl="node2" presStyleIdx="1" presStyleCnt="2" custScaleX="179952" custScaleY="108677" custLinFactNeighborX="-13974" custLinFactNeighborY="28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6313B-6699-4A32-833B-F5EA30B2F4E6}" type="pres">
      <dgm:prSet presAssocID="{E83BB60E-7287-4952-A132-E2934E507923}" presName="level3hierChild" presStyleCnt="0"/>
      <dgm:spPr/>
    </dgm:pt>
  </dgm:ptLst>
  <dgm:cxnLst>
    <dgm:cxn modelId="{A2A014B7-C7A7-4A55-84AD-C4EB379C8C16}" type="presOf" srcId="{9BE3BEF9-0247-463F-8539-1F6664D46EB5}" destId="{CB8D99E1-CE67-4B25-B9C8-AED58B4B6D57}" srcOrd="0" destOrd="0" presId="urn:microsoft.com/office/officeart/2008/layout/HorizontalMultiLevelHierarchy"/>
    <dgm:cxn modelId="{EE1BF104-BD1C-4057-A8F2-39753DF1CE7F}" type="presOf" srcId="{7099FF5D-87CD-4AA3-B53A-03C646DF8BD8}" destId="{BD659070-6DF4-479B-BFB4-2E7145416746}" srcOrd="0" destOrd="0" presId="urn:microsoft.com/office/officeart/2008/layout/HorizontalMultiLevelHierarchy"/>
    <dgm:cxn modelId="{2FC83A59-3A85-4A09-82CA-5F8F74A5BBA5}" srcId="{34A87EFF-DB16-4DB2-9756-D7F527F2E016}" destId="{1A02BEF9-AEBC-454E-B324-AF1512D64F84}" srcOrd="0" destOrd="0" parTransId="{E2639DFF-F35B-49BC-8477-4040C43D4092}" sibTransId="{48DFE735-8E49-471D-B248-191D73943D16}"/>
    <dgm:cxn modelId="{A3C37387-0066-44E8-89CC-68E493CD7D54}" type="presOf" srcId="{E83BB60E-7287-4952-A132-E2934E507923}" destId="{770B0417-A474-47BF-9AE1-F9AE22180622}" srcOrd="0" destOrd="0" presId="urn:microsoft.com/office/officeart/2008/layout/HorizontalMultiLevelHierarchy"/>
    <dgm:cxn modelId="{CC1B5A0B-46F3-4F02-B63C-9A33090FF723}" type="presOf" srcId="{7099FF5D-87CD-4AA3-B53A-03C646DF8BD8}" destId="{47F8228E-FF00-438D-960F-218467FD29D9}" srcOrd="1" destOrd="0" presId="urn:microsoft.com/office/officeart/2008/layout/HorizontalMultiLevelHierarchy"/>
    <dgm:cxn modelId="{5A2323F8-1F6E-4B06-A66A-E77C881FFC93}" srcId="{9BE3BEF9-0247-463F-8539-1F6664D46EB5}" destId="{34A87EFF-DB16-4DB2-9756-D7F527F2E016}" srcOrd="0" destOrd="0" parTransId="{023220D8-657F-4801-AA32-D6300C5C5DD9}" sibTransId="{AC7882CC-77AA-4E17-9725-BF0A60CE7752}"/>
    <dgm:cxn modelId="{440554F9-82CC-441B-96F7-ECD4605BE723}" type="presOf" srcId="{34A87EFF-DB16-4DB2-9756-D7F527F2E016}" destId="{936603AA-DE80-44C8-9B78-9B0751853FC0}" srcOrd="0" destOrd="0" presId="urn:microsoft.com/office/officeart/2008/layout/HorizontalMultiLevelHierarchy"/>
    <dgm:cxn modelId="{BE55033B-5C1F-4BA4-BA02-CA6590E40D78}" type="presOf" srcId="{E2639DFF-F35B-49BC-8477-4040C43D4092}" destId="{044CB9F4-1162-49EB-B8ED-3C23DBB7F3BC}" srcOrd="1" destOrd="0" presId="urn:microsoft.com/office/officeart/2008/layout/HorizontalMultiLevelHierarchy"/>
    <dgm:cxn modelId="{5E06E391-F7E1-44A9-A158-EC6E65D2D6EF}" type="presOf" srcId="{1A02BEF9-AEBC-454E-B324-AF1512D64F84}" destId="{1027E079-750B-434F-8A36-16DC0CD87904}" srcOrd="0" destOrd="0" presId="urn:microsoft.com/office/officeart/2008/layout/HorizontalMultiLevelHierarchy"/>
    <dgm:cxn modelId="{CA613600-1CF4-46E2-A182-E12C9CDE9FF2}" srcId="{34A87EFF-DB16-4DB2-9756-D7F527F2E016}" destId="{E83BB60E-7287-4952-A132-E2934E507923}" srcOrd="1" destOrd="0" parTransId="{7099FF5D-87CD-4AA3-B53A-03C646DF8BD8}" sibTransId="{ADFAEC9D-96FD-42A5-9511-3626C70BDCF9}"/>
    <dgm:cxn modelId="{3196107C-6CC0-4730-9EE8-73D19BF8304B}" type="presOf" srcId="{E2639DFF-F35B-49BC-8477-4040C43D4092}" destId="{9A0E7A49-1F83-40EF-B115-0BBD85FDF818}" srcOrd="0" destOrd="0" presId="urn:microsoft.com/office/officeart/2008/layout/HorizontalMultiLevelHierarchy"/>
    <dgm:cxn modelId="{D434E36D-56A7-4543-8E6F-10CF64127211}" type="presParOf" srcId="{CB8D99E1-CE67-4B25-B9C8-AED58B4B6D57}" destId="{416ACA42-2209-4E3A-8000-2C2B0906EB55}" srcOrd="0" destOrd="0" presId="urn:microsoft.com/office/officeart/2008/layout/HorizontalMultiLevelHierarchy"/>
    <dgm:cxn modelId="{A4D56D31-99A8-4248-83CC-F9EB3FE59CCD}" type="presParOf" srcId="{416ACA42-2209-4E3A-8000-2C2B0906EB55}" destId="{936603AA-DE80-44C8-9B78-9B0751853FC0}" srcOrd="0" destOrd="0" presId="urn:microsoft.com/office/officeart/2008/layout/HorizontalMultiLevelHierarchy"/>
    <dgm:cxn modelId="{600DC7F8-02A6-4AFD-BE92-853571B8E672}" type="presParOf" srcId="{416ACA42-2209-4E3A-8000-2C2B0906EB55}" destId="{941550B8-5349-44AD-A96F-B15570C015D9}" srcOrd="1" destOrd="0" presId="urn:microsoft.com/office/officeart/2008/layout/HorizontalMultiLevelHierarchy"/>
    <dgm:cxn modelId="{A9F698A7-6B99-4F03-AD72-8E703EEE62A4}" type="presParOf" srcId="{941550B8-5349-44AD-A96F-B15570C015D9}" destId="{9A0E7A49-1F83-40EF-B115-0BBD85FDF818}" srcOrd="0" destOrd="0" presId="urn:microsoft.com/office/officeart/2008/layout/HorizontalMultiLevelHierarchy"/>
    <dgm:cxn modelId="{76866B89-EFD6-4251-AF29-7D6524B9D532}" type="presParOf" srcId="{9A0E7A49-1F83-40EF-B115-0BBD85FDF818}" destId="{044CB9F4-1162-49EB-B8ED-3C23DBB7F3BC}" srcOrd="0" destOrd="0" presId="urn:microsoft.com/office/officeart/2008/layout/HorizontalMultiLevelHierarchy"/>
    <dgm:cxn modelId="{271FA20E-6C99-4214-BA52-F5B912351065}" type="presParOf" srcId="{941550B8-5349-44AD-A96F-B15570C015D9}" destId="{24E2994D-4F4D-4E67-A396-9ED342E351F2}" srcOrd="1" destOrd="0" presId="urn:microsoft.com/office/officeart/2008/layout/HorizontalMultiLevelHierarchy"/>
    <dgm:cxn modelId="{610B2899-B834-4385-B199-5628A6AE3B3A}" type="presParOf" srcId="{24E2994D-4F4D-4E67-A396-9ED342E351F2}" destId="{1027E079-750B-434F-8A36-16DC0CD87904}" srcOrd="0" destOrd="0" presId="urn:microsoft.com/office/officeart/2008/layout/HorizontalMultiLevelHierarchy"/>
    <dgm:cxn modelId="{5BAF50A9-CC18-480C-8E85-ACE736FF2509}" type="presParOf" srcId="{24E2994D-4F4D-4E67-A396-9ED342E351F2}" destId="{9D32BCB8-311E-4E15-BA81-3D9A7752716F}" srcOrd="1" destOrd="0" presId="urn:microsoft.com/office/officeart/2008/layout/HorizontalMultiLevelHierarchy"/>
    <dgm:cxn modelId="{34484264-7B48-4065-83C6-CD2D8EB1A84C}" type="presParOf" srcId="{941550B8-5349-44AD-A96F-B15570C015D9}" destId="{BD659070-6DF4-479B-BFB4-2E7145416746}" srcOrd="2" destOrd="0" presId="urn:microsoft.com/office/officeart/2008/layout/HorizontalMultiLevelHierarchy"/>
    <dgm:cxn modelId="{F9298647-175E-4B5D-8D7D-2A8003A6CE2E}" type="presParOf" srcId="{BD659070-6DF4-479B-BFB4-2E7145416746}" destId="{47F8228E-FF00-438D-960F-218467FD29D9}" srcOrd="0" destOrd="0" presId="urn:microsoft.com/office/officeart/2008/layout/HorizontalMultiLevelHierarchy"/>
    <dgm:cxn modelId="{3A11F2A8-BF7C-4666-8DC6-7F399AACE422}" type="presParOf" srcId="{941550B8-5349-44AD-A96F-B15570C015D9}" destId="{7AB37A71-25AB-4C80-BD64-8ACF169B45C6}" srcOrd="3" destOrd="0" presId="urn:microsoft.com/office/officeart/2008/layout/HorizontalMultiLevelHierarchy"/>
    <dgm:cxn modelId="{52030BD0-2E58-4EBE-AD19-3666ABD85D6C}" type="presParOf" srcId="{7AB37A71-25AB-4C80-BD64-8ACF169B45C6}" destId="{770B0417-A474-47BF-9AE1-F9AE22180622}" srcOrd="0" destOrd="0" presId="urn:microsoft.com/office/officeart/2008/layout/HorizontalMultiLevelHierarchy"/>
    <dgm:cxn modelId="{04F46E51-BAC0-4066-9046-E2334A73492E}" type="presParOf" srcId="{7AB37A71-25AB-4C80-BD64-8ACF169B45C6}" destId="{EB06313B-6699-4A32-833B-F5EA30B2F4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59070-6DF4-479B-BFB4-2E7145416746}">
      <dsp:nvSpPr>
        <dsp:cNvPr id="0" name=""/>
        <dsp:cNvSpPr/>
      </dsp:nvSpPr>
      <dsp:spPr>
        <a:xfrm>
          <a:off x="2636493" y="692816"/>
          <a:ext cx="3527053" cy="3481987"/>
        </a:xfrm>
        <a:custGeom>
          <a:avLst/>
          <a:gdLst/>
          <a:ahLst/>
          <a:cxnLst/>
          <a:rect l="0" t="0" r="0" b="0"/>
          <a:pathLst>
            <a:path>
              <a:moveTo>
                <a:pt x="3527053" y="0"/>
              </a:moveTo>
              <a:lnTo>
                <a:pt x="0" y="3481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76113" y="2309904"/>
        <a:ext cx="247812" cy="247812"/>
      </dsp:txXfrm>
    </dsp:sp>
    <dsp:sp modelId="{9A0E7A49-1F83-40EF-B115-0BBD85FDF818}">
      <dsp:nvSpPr>
        <dsp:cNvPr id="0" name=""/>
        <dsp:cNvSpPr/>
      </dsp:nvSpPr>
      <dsp:spPr>
        <a:xfrm>
          <a:off x="2680399" y="692816"/>
          <a:ext cx="3483147" cy="1961504"/>
        </a:xfrm>
        <a:custGeom>
          <a:avLst/>
          <a:gdLst/>
          <a:ahLst/>
          <a:cxnLst/>
          <a:rect l="0" t="0" r="0" b="0"/>
          <a:pathLst>
            <a:path>
              <a:moveTo>
                <a:pt x="3483147" y="0"/>
              </a:moveTo>
              <a:lnTo>
                <a:pt x="0" y="1961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322035" y="1573631"/>
        <a:ext cx="199873" cy="199873"/>
      </dsp:txXfrm>
    </dsp:sp>
    <dsp:sp modelId="{936603AA-DE80-44C8-9B78-9B0751853FC0}">
      <dsp:nvSpPr>
        <dsp:cNvPr id="0" name=""/>
        <dsp:cNvSpPr/>
      </dsp:nvSpPr>
      <dsp:spPr>
        <a:xfrm>
          <a:off x="4053464" y="100354"/>
          <a:ext cx="3035239" cy="1184923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prstTxWarp prst="textStop">
            <a:avLst/>
          </a:prstTxWarp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b="1" kern="1200" cap="none" spc="0" dirty="0">
            <a:ln/>
            <a:solidFill>
              <a:schemeClr val="accent3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3464" y="100354"/>
        <a:ext cx="3035239" cy="1184923"/>
      </dsp:txXfrm>
    </dsp:sp>
    <dsp:sp modelId="{1027E079-750B-434F-8A36-16DC0CD87904}">
      <dsp:nvSpPr>
        <dsp:cNvPr id="0" name=""/>
        <dsp:cNvSpPr/>
      </dsp:nvSpPr>
      <dsp:spPr>
        <a:xfrm>
          <a:off x="2680399" y="2028079"/>
          <a:ext cx="6808535" cy="125248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Wave1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3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3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অঙ্গসমূহ</a:t>
          </a:r>
          <a:r>
            <a:rPr lang="en-US" sz="3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sp:txBody>
      <dsp:txXfrm>
        <a:off x="2680399" y="2028079"/>
        <a:ext cx="6808535" cy="1252482"/>
      </dsp:txXfrm>
    </dsp:sp>
    <dsp:sp modelId="{770B0417-A474-47BF-9AE1-F9AE22180622}">
      <dsp:nvSpPr>
        <dsp:cNvPr id="0" name=""/>
        <dsp:cNvSpPr/>
      </dsp:nvSpPr>
      <dsp:spPr>
        <a:xfrm>
          <a:off x="2636493" y="3542300"/>
          <a:ext cx="6870462" cy="126500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CurveDown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রাষ্ট্রপতি</a:t>
          </a:r>
          <a:r>
            <a:rPr lang="en-US" sz="32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প্রধানমন্ত্রীর</a:t>
          </a:r>
          <a:r>
            <a:rPr lang="en-US" sz="32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32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r>
            <a:rPr lang="en-US" sz="32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বর্ননা</a:t>
          </a:r>
          <a:r>
            <a:rPr lang="en-US" sz="32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cap="none" spc="0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sp:txBody>
      <dsp:txXfrm>
        <a:off x="2636493" y="3542300"/>
        <a:ext cx="6870462" cy="126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21-Aug-20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2035276"/>
            <a:ext cx="11808542" cy="482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Process 2"/>
          <p:cNvSpPr/>
          <p:nvPr/>
        </p:nvSpPr>
        <p:spPr>
          <a:xfrm>
            <a:off x="1271239" y="301082"/>
            <a:ext cx="8497230" cy="140505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শুভ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সকাল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শিক্ষার্থীবৃন্দ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375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7375" y="1962614"/>
            <a:ext cx="6657280" cy="405904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বাংলাদেশ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সরকারের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অঙ্গ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সমূহ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রাষ্ট্রপতির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ক্ষমতা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কার্যাবলী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প্রধানমন্ত্রীর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ক্ষমতা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কার্যাবলী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সম্পর্কে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শিক্ষার্থীদেরকে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ধারণা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দেবো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579541" y="289932"/>
            <a:ext cx="4527396" cy="1003609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শিখন</a:t>
            </a:r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en-US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শেখানো</a:t>
            </a:r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কার্যক্রম</a:t>
            </a:r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0254" y="0"/>
            <a:ext cx="3471745" cy="152771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সময়ঃ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১৫ 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মিনিট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1103" y="264726"/>
            <a:ext cx="5115831" cy="842148"/>
            <a:chOff x="2530738" y="163154"/>
            <a:chExt cx="5115831" cy="842148"/>
          </a:xfrm>
        </p:grpSpPr>
        <p:sp>
          <p:nvSpPr>
            <p:cNvPr id="3" name="Rounded Rectangle 2"/>
            <p:cNvSpPr/>
            <p:nvPr/>
          </p:nvSpPr>
          <p:spPr>
            <a:xfrm>
              <a:off x="2530738" y="163154"/>
              <a:ext cx="5115831" cy="8421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555404" y="187820"/>
              <a:ext cx="5066499" cy="792816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প্রধানমন্ত্রীর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কার্যাবলী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23157" y="2283848"/>
            <a:ext cx="1962612" cy="638484"/>
            <a:chOff x="945638" y="1322768"/>
            <a:chExt cx="1962612" cy="638484"/>
          </a:xfrm>
        </p:grpSpPr>
        <p:sp>
          <p:nvSpPr>
            <p:cNvPr id="6" name="Rounded Rectangle 5"/>
            <p:cNvSpPr/>
            <p:nvPr/>
          </p:nvSpPr>
          <p:spPr>
            <a:xfrm>
              <a:off x="945638" y="1322768"/>
              <a:ext cx="1962612" cy="638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964339" y="1341469"/>
              <a:ext cx="1925210" cy="60108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দলের</a:t>
              </a:r>
              <a:r>
                <a:rPr lang="en-US" sz="2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নেতা</a:t>
              </a:r>
              <a:endParaRPr lang="en-US" sz="2000" b="1" kern="1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12680" y="3608267"/>
            <a:ext cx="2183566" cy="982078"/>
            <a:chOff x="457405" y="2663102"/>
            <a:chExt cx="2183566" cy="982078"/>
          </a:xfrm>
        </p:grpSpPr>
        <p:sp>
          <p:nvSpPr>
            <p:cNvPr id="9" name="Rounded Rectangle 8"/>
            <p:cNvSpPr/>
            <p:nvPr/>
          </p:nvSpPr>
          <p:spPr>
            <a:xfrm>
              <a:off x="457405" y="2663102"/>
              <a:ext cx="2183566" cy="9820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86169" y="2691866"/>
              <a:ext cx="2126038" cy="92455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জাতির</a:t>
              </a:r>
              <a:r>
                <a:rPr lang="en-US" sz="20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মূখপাত্র</a:t>
              </a:r>
              <a:r>
                <a:rPr lang="en-US" sz="20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endParaRPr lang="en-US" sz="20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39605" y="5154306"/>
            <a:ext cx="2329715" cy="942103"/>
            <a:chOff x="858957" y="4381552"/>
            <a:chExt cx="2329715" cy="942103"/>
          </a:xfrm>
        </p:grpSpPr>
        <p:sp>
          <p:nvSpPr>
            <p:cNvPr id="12" name="Rounded Rectangle 11"/>
            <p:cNvSpPr/>
            <p:nvPr/>
          </p:nvSpPr>
          <p:spPr>
            <a:xfrm>
              <a:off x="858957" y="4381552"/>
              <a:ext cx="2329715" cy="9421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886550" y="4409145"/>
              <a:ext cx="2274529" cy="886917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রাষ্ট্রীয়</a:t>
              </a:r>
              <a:r>
                <a:rPr lang="en-US" sz="20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20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সমন্বয়</a:t>
              </a:r>
              <a:endParaRPr lang="en-US" sz="20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74023" y="6212712"/>
            <a:ext cx="2641065" cy="638484"/>
            <a:chOff x="3772235" y="5273434"/>
            <a:chExt cx="2641065" cy="638484"/>
          </a:xfrm>
        </p:grpSpPr>
        <p:sp>
          <p:nvSpPr>
            <p:cNvPr id="15" name="Rounded Rectangle 14"/>
            <p:cNvSpPr/>
            <p:nvPr/>
          </p:nvSpPr>
          <p:spPr>
            <a:xfrm>
              <a:off x="3772235" y="5273434"/>
              <a:ext cx="2641065" cy="638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790936" y="5292135"/>
              <a:ext cx="2603663" cy="601082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000" b="1" kern="1200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বিষয়ক</a:t>
              </a:r>
              <a:r>
                <a:rPr lang="en-US" sz="2000" b="1" kern="1200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2000" b="1" kern="1200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42809" y="4948654"/>
            <a:ext cx="2684904" cy="971390"/>
            <a:chOff x="7001479" y="4409688"/>
            <a:chExt cx="2684904" cy="971390"/>
          </a:xfrm>
        </p:grpSpPr>
        <p:sp>
          <p:nvSpPr>
            <p:cNvPr id="18" name="Rounded Rectangle 17"/>
            <p:cNvSpPr/>
            <p:nvPr/>
          </p:nvSpPr>
          <p:spPr>
            <a:xfrm>
              <a:off x="7001479" y="4409688"/>
              <a:ext cx="2684904" cy="971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7029930" y="4438139"/>
              <a:ext cx="2628002" cy="91448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সংসদ</a:t>
              </a:r>
              <a:r>
                <a:rPr lang="en-US" sz="2000" b="1" kern="120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পরিচালনার</a:t>
              </a:r>
              <a:r>
                <a:rPr lang="en-US" sz="2000" b="1" kern="120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endParaRPr lang="en-US" sz="20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06704" y="3637031"/>
            <a:ext cx="1792558" cy="638484"/>
            <a:chOff x="7927192" y="2834898"/>
            <a:chExt cx="1792558" cy="638484"/>
          </a:xfrm>
        </p:grpSpPr>
        <p:sp>
          <p:nvSpPr>
            <p:cNvPr id="21" name="Rounded Rectangle 20"/>
            <p:cNvSpPr/>
            <p:nvPr/>
          </p:nvSpPr>
          <p:spPr>
            <a:xfrm>
              <a:off x="7927192" y="2834898"/>
              <a:ext cx="1792558" cy="638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7945893" y="2853599"/>
              <a:ext cx="1755156" cy="60108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আইন</a:t>
              </a:r>
              <a:r>
                <a:rPr lang="en-US" sz="18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সংক্রান্ত</a:t>
              </a:r>
              <a:endParaRPr lang="en-US" sz="1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61251" y="2123227"/>
            <a:ext cx="2283463" cy="959725"/>
            <a:chOff x="7484052" y="1124102"/>
            <a:chExt cx="2283463" cy="959725"/>
          </a:xfrm>
        </p:grpSpPr>
        <p:sp>
          <p:nvSpPr>
            <p:cNvPr id="24" name="Rounded Rectangle 23"/>
            <p:cNvSpPr/>
            <p:nvPr/>
          </p:nvSpPr>
          <p:spPr>
            <a:xfrm>
              <a:off x="7484052" y="1124102"/>
              <a:ext cx="2283463" cy="9597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7512161" y="1152211"/>
              <a:ext cx="2227245" cy="90350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শাসন</a:t>
              </a:r>
              <a:r>
                <a:rPr lang="en-US" sz="28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বিষয়ক</a:t>
              </a:r>
              <a:r>
                <a:rPr lang="en-US" sz="20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নির্বাহী</a:t>
              </a:r>
              <a:r>
                <a:rPr lang="en-US" sz="20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endParaRPr lang="en-US" sz="20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70232" y="1345949"/>
            <a:ext cx="480233" cy="223469"/>
            <a:chOff x="3115495" y="1052300"/>
            <a:chExt cx="480233" cy="223469"/>
          </a:xfrm>
        </p:grpSpPr>
        <p:sp>
          <p:nvSpPr>
            <p:cNvPr id="27" name="Left-Right Arrow 26"/>
            <p:cNvSpPr/>
            <p:nvPr/>
          </p:nvSpPr>
          <p:spPr>
            <a:xfrm rot="20490108">
              <a:off x="3115495" y="1052300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Left-Right Arrow 4"/>
            <p:cNvSpPr/>
            <p:nvPr/>
          </p:nvSpPr>
          <p:spPr>
            <a:xfrm rot="20490108">
              <a:off x="3182536" y="1096994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92727" y="3005822"/>
            <a:ext cx="223469" cy="480233"/>
            <a:chOff x="1647791" y="2072060"/>
            <a:chExt cx="223469" cy="480233"/>
          </a:xfrm>
        </p:grpSpPr>
        <p:sp>
          <p:nvSpPr>
            <p:cNvPr id="30" name="Left-Right Arrow 29"/>
            <p:cNvSpPr/>
            <p:nvPr/>
          </p:nvSpPr>
          <p:spPr>
            <a:xfrm rot="17041583">
              <a:off x="1519409" y="2200442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Left-Right Arrow 4"/>
            <p:cNvSpPr/>
            <p:nvPr/>
          </p:nvSpPr>
          <p:spPr>
            <a:xfrm rot="17041583">
              <a:off x="1586450" y="2245136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94627" y="4630885"/>
            <a:ext cx="223469" cy="480233"/>
            <a:chOff x="1677559" y="3773249"/>
            <a:chExt cx="223469" cy="480233"/>
          </a:xfrm>
        </p:grpSpPr>
        <p:sp>
          <p:nvSpPr>
            <p:cNvPr id="33" name="Left-Right Arrow 32"/>
            <p:cNvSpPr/>
            <p:nvPr/>
          </p:nvSpPr>
          <p:spPr>
            <a:xfrm rot="15263236">
              <a:off x="1549177" y="3901631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Left-Right Arrow 4"/>
            <p:cNvSpPr/>
            <p:nvPr/>
          </p:nvSpPr>
          <p:spPr>
            <a:xfrm rot="26063236">
              <a:off x="1616218" y="3946325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50770" y="1339194"/>
            <a:ext cx="480233" cy="223469"/>
            <a:chOff x="6776520" y="1028321"/>
            <a:chExt cx="480233" cy="223469"/>
          </a:xfrm>
        </p:grpSpPr>
        <p:sp>
          <p:nvSpPr>
            <p:cNvPr id="37" name="Left-Right Arrow 36"/>
            <p:cNvSpPr/>
            <p:nvPr/>
          </p:nvSpPr>
          <p:spPr>
            <a:xfrm rot="964920">
              <a:off x="6776520" y="1028321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Left-Right Arrow 4"/>
            <p:cNvSpPr/>
            <p:nvPr/>
          </p:nvSpPr>
          <p:spPr>
            <a:xfrm rot="964920">
              <a:off x="6843561" y="1073015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202982" y="3101140"/>
            <a:ext cx="223469" cy="480233"/>
            <a:chOff x="8623134" y="2219246"/>
            <a:chExt cx="223469" cy="480233"/>
          </a:xfrm>
        </p:grpSpPr>
        <p:sp>
          <p:nvSpPr>
            <p:cNvPr id="40" name="Left-Right Arrow 39"/>
            <p:cNvSpPr/>
            <p:nvPr/>
          </p:nvSpPr>
          <p:spPr>
            <a:xfrm rot="4963953">
              <a:off x="8494752" y="2347628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Left-Right Arrow 4"/>
            <p:cNvSpPr/>
            <p:nvPr/>
          </p:nvSpPr>
          <p:spPr>
            <a:xfrm rot="4963953">
              <a:off x="8561793" y="2392322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278745" y="4369556"/>
            <a:ext cx="223469" cy="480233"/>
            <a:chOff x="8494887" y="3701418"/>
            <a:chExt cx="223469" cy="480233"/>
          </a:xfrm>
        </p:grpSpPr>
        <p:sp>
          <p:nvSpPr>
            <p:cNvPr id="43" name="Left-Right Arrow 42"/>
            <p:cNvSpPr/>
            <p:nvPr/>
          </p:nvSpPr>
          <p:spPr>
            <a:xfrm rot="6323855">
              <a:off x="8366505" y="3829800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Left-Right Arrow 4"/>
            <p:cNvSpPr/>
            <p:nvPr/>
          </p:nvSpPr>
          <p:spPr>
            <a:xfrm rot="17123855">
              <a:off x="8433546" y="3874494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28570" y="6253390"/>
            <a:ext cx="480233" cy="223469"/>
            <a:chOff x="6467274" y="5134646"/>
            <a:chExt cx="480233" cy="223469"/>
          </a:xfrm>
        </p:grpSpPr>
        <p:sp>
          <p:nvSpPr>
            <p:cNvPr id="46" name="Left-Right Arrow 45"/>
            <p:cNvSpPr/>
            <p:nvPr/>
          </p:nvSpPr>
          <p:spPr>
            <a:xfrm rot="10073693">
              <a:off x="6467274" y="5134646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Left-Right Arrow 4"/>
            <p:cNvSpPr/>
            <p:nvPr/>
          </p:nvSpPr>
          <p:spPr>
            <a:xfrm rot="20873693">
              <a:off x="6534315" y="5179340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56129" y="6503709"/>
            <a:ext cx="480233" cy="223469"/>
            <a:chOff x="3240337" y="5092134"/>
            <a:chExt cx="480233" cy="223469"/>
          </a:xfrm>
        </p:grpSpPr>
        <p:sp>
          <p:nvSpPr>
            <p:cNvPr id="49" name="Left-Right Arrow 48"/>
            <p:cNvSpPr/>
            <p:nvPr/>
          </p:nvSpPr>
          <p:spPr>
            <a:xfrm rot="11613475">
              <a:off x="3240337" y="5092134"/>
              <a:ext cx="480233" cy="22346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Left-Right Arrow 4"/>
            <p:cNvSpPr/>
            <p:nvPr/>
          </p:nvSpPr>
          <p:spPr>
            <a:xfrm rot="22413475">
              <a:off x="3307378" y="5136828"/>
              <a:ext cx="346151" cy="134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40992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11378" y="0"/>
            <a:ext cx="5443051" cy="1461031"/>
            <a:chOff x="4019566" y="182897"/>
            <a:chExt cx="4258464" cy="1461031"/>
          </a:xfrm>
        </p:grpSpPr>
        <p:sp>
          <p:nvSpPr>
            <p:cNvPr id="3" name="Rectangle 2"/>
            <p:cNvSpPr/>
            <p:nvPr/>
          </p:nvSpPr>
          <p:spPr>
            <a:xfrm>
              <a:off x="4019566" y="182897"/>
              <a:ext cx="4258464" cy="14610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4019566" y="182897"/>
              <a:ext cx="4258464" cy="146103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120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4000" b="1" kern="120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kern="120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b="1" kern="12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ী।</a:t>
              </a:r>
            </a:p>
            <a:p>
              <a:pPr marL="0"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4166" y="1979288"/>
            <a:ext cx="3283946" cy="944611"/>
            <a:chOff x="349603" y="2284848"/>
            <a:chExt cx="3283946" cy="944611"/>
          </a:xfrm>
        </p:grpSpPr>
        <p:sp>
          <p:nvSpPr>
            <p:cNvPr id="7" name="Rectangle 6"/>
            <p:cNvSpPr/>
            <p:nvPr/>
          </p:nvSpPr>
          <p:spPr>
            <a:xfrm>
              <a:off x="349603" y="2284848"/>
              <a:ext cx="3283946" cy="9446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49603" y="2284848"/>
              <a:ext cx="3283946" cy="944611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প্রধানমন্ত্রী</a:t>
              </a:r>
              <a:r>
                <a:rPr lang="en-US" sz="28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নিয়োগ</a:t>
              </a:r>
              <a:r>
                <a:rPr lang="en-US" sz="28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শাসন</a:t>
              </a:r>
              <a:r>
                <a:rPr lang="en-US" sz="28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সংক্রান্ত</a:t>
              </a:r>
              <a:endParaRPr lang="en-US" sz="28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Straight Connector 3"/>
          <p:cNvSpPr/>
          <p:nvPr/>
        </p:nvSpPr>
        <p:spPr>
          <a:xfrm>
            <a:off x="4009017" y="1469425"/>
            <a:ext cx="4157222" cy="6409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57222" y="0"/>
                </a:moveTo>
                <a:lnTo>
                  <a:pt x="4157222" y="392487"/>
                </a:lnTo>
                <a:lnTo>
                  <a:pt x="0" y="392487"/>
                </a:lnTo>
                <a:lnTo>
                  <a:pt x="0" y="6409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4009017" y="2157765"/>
            <a:ext cx="3806317" cy="1062699"/>
            <a:chOff x="3993611" y="2312921"/>
            <a:chExt cx="3806317" cy="1062699"/>
          </a:xfrm>
        </p:grpSpPr>
        <p:sp>
          <p:nvSpPr>
            <p:cNvPr id="12" name="Rectangle 11"/>
            <p:cNvSpPr/>
            <p:nvPr/>
          </p:nvSpPr>
          <p:spPr>
            <a:xfrm>
              <a:off x="3993611" y="2312921"/>
              <a:ext cx="3806317" cy="10626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993611" y="2312921"/>
              <a:ext cx="3806317" cy="1062699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সংসদ</a:t>
              </a:r>
              <a:r>
                <a:rPr lang="en-US" sz="32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বিষয়ক</a:t>
              </a:r>
              <a:r>
                <a:rPr lang="en-US" sz="32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endParaRPr lang="en-US" sz="3200" b="1" kern="1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6239" y="2331668"/>
            <a:ext cx="3505311" cy="714894"/>
            <a:chOff x="8170873" y="2282092"/>
            <a:chExt cx="3505311" cy="714894"/>
          </a:xfrm>
        </p:grpSpPr>
        <p:sp>
          <p:nvSpPr>
            <p:cNvPr id="15" name="Rectangle 14"/>
            <p:cNvSpPr/>
            <p:nvPr/>
          </p:nvSpPr>
          <p:spPr>
            <a:xfrm>
              <a:off x="8170873" y="2282092"/>
              <a:ext cx="3505311" cy="7148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8170873" y="2282092"/>
              <a:ext cx="3505311" cy="714894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অধ্যাদেশ</a:t>
              </a:r>
              <a:r>
                <a:rPr lang="en-US" sz="24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জারির</a:t>
              </a:r>
              <a:r>
                <a:rPr lang="en-US" sz="24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endParaRPr lang="en-US" sz="24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2532" y="3825316"/>
            <a:ext cx="3216396" cy="918182"/>
            <a:chOff x="510753" y="4248755"/>
            <a:chExt cx="3148846" cy="918182"/>
          </a:xfrm>
        </p:grpSpPr>
        <p:sp>
          <p:nvSpPr>
            <p:cNvPr id="18" name="Rectangle 17"/>
            <p:cNvSpPr/>
            <p:nvPr/>
          </p:nvSpPr>
          <p:spPr>
            <a:xfrm>
              <a:off x="510753" y="4248755"/>
              <a:ext cx="3148846" cy="91818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10753" y="4248755"/>
              <a:ext cx="3148846" cy="918182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4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বিচারপতি</a:t>
              </a:r>
              <a:r>
                <a:rPr lang="en-US" sz="24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নিয়োগ</a:t>
              </a:r>
              <a:r>
                <a:rPr lang="en-US" sz="24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বিচার</a:t>
              </a:r>
              <a:r>
                <a:rPr lang="en-US" sz="24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সংক্রান্ত</a:t>
              </a:r>
              <a:r>
                <a:rPr lang="en-US" sz="2400" b="1" kern="12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9342" y="3652572"/>
            <a:ext cx="2815790" cy="1090926"/>
            <a:chOff x="4180716" y="4288504"/>
            <a:chExt cx="2596569" cy="1090926"/>
          </a:xfrm>
        </p:grpSpPr>
        <p:sp>
          <p:nvSpPr>
            <p:cNvPr id="21" name="Rectangle 20"/>
            <p:cNvSpPr/>
            <p:nvPr/>
          </p:nvSpPr>
          <p:spPr>
            <a:xfrm>
              <a:off x="4180716" y="4288504"/>
              <a:ext cx="2596569" cy="10909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180716" y="4288504"/>
              <a:ext cx="2596569" cy="1090926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ক্ষমা</a:t>
              </a:r>
              <a:r>
                <a:rPr lang="en-US" sz="3200" b="1" kern="12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প্রদর্শনের</a:t>
              </a:r>
              <a:r>
                <a:rPr lang="en-US" sz="3200" b="1" kern="12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endParaRPr lang="en-US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66239" y="3810380"/>
            <a:ext cx="3185638" cy="775310"/>
            <a:chOff x="7903998" y="4206072"/>
            <a:chExt cx="3185638" cy="775310"/>
          </a:xfrm>
        </p:grpSpPr>
        <p:sp>
          <p:nvSpPr>
            <p:cNvPr id="24" name="Rectangle 23"/>
            <p:cNvSpPr/>
            <p:nvPr/>
          </p:nvSpPr>
          <p:spPr>
            <a:xfrm>
              <a:off x="7903998" y="4206072"/>
              <a:ext cx="3185638" cy="77531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903998" y="4206072"/>
              <a:ext cx="3185638" cy="77531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8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সংক্রান্ত</a:t>
              </a:r>
              <a:r>
                <a:rPr lang="en-US" sz="28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28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kern="12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800" b="1" kern="12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89342" y="5437814"/>
            <a:ext cx="3025992" cy="743972"/>
            <a:chOff x="2962024" y="5618197"/>
            <a:chExt cx="3376576" cy="743972"/>
          </a:xfrm>
        </p:grpSpPr>
        <p:sp>
          <p:nvSpPr>
            <p:cNvPr id="27" name="Rectangle 26"/>
            <p:cNvSpPr/>
            <p:nvPr/>
          </p:nvSpPr>
          <p:spPr>
            <a:xfrm>
              <a:off x="2962024" y="5618197"/>
              <a:ext cx="3376576" cy="7439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2962024" y="5618197"/>
              <a:ext cx="3376576" cy="743972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প্রতিরক্ষা</a:t>
              </a:r>
              <a:r>
                <a:rPr lang="en-US" sz="24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সংক্রান্ত</a:t>
              </a:r>
              <a:r>
                <a:rPr lang="en-US" sz="24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kern="1200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endParaRPr lang="en-US" sz="24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35882" y="5349508"/>
            <a:ext cx="2366023" cy="795421"/>
            <a:chOff x="8233236" y="5327827"/>
            <a:chExt cx="2366023" cy="795421"/>
          </a:xfrm>
        </p:grpSpPr>
        <p:sp>
          <p:nvSpPr>
            <p:cNvPr id="30" name="Rectangle 29"/>
            <p:cNvSpPr/>
            <p:nvPr/>
          </p:nvSpPr>
          <p:spPr>
            <a:xfrm>
              <a:off x="8233236" y="5327827"/>
              <a:ext cx="2366023" cy="7954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8233236" y="5327827"/>
              <a:ext cx="2366023" cy="795421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জরুরি</a:t>
              </a:r>
              <a:r>
                <a:rPr lang="en-US" sz="3200" b="1" kern="12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3200" b="1" kern="12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57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126273" y="1505415"/>
            <a:ext cx="6690732" cy="4560849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একক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; </a:t>
            </a:r>
          </a:p>
          <a:p>
            <a:pPr algn="ctr"/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১।রাষ্ট্রের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প্রতিদিনের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কয়েকটি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শাসন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সংক্রান্ত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কাজের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নাম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বল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 </a:t>
            </a:r>
          </a:p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২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বিস্তৃত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অর্থে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কাদের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নিয়ে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শাসন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বিভাগ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গঠিত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? </a:t>
            </a:r>
          </a:p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627434" y="301083"/>
            <a:ext cx="3211551" cy="12043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সময়ঃ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৫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মিনিট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5" y="2047527"/>
            <a:ext cx="4408899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4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8390" y="1126273"/>
            <a:ext cx="8207298" cy="454969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১।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প্রশাসনিক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ও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দাপ্তরিক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পরিচালনা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আইন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শৃঙ্খলা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রক্ষা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রাষ্ট্রের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সার্বিক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সিধান্ত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ও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সুবিধা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সমূহ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বাস্তবায়ন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করা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ইত্যাদি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২।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রাষ্ট্রপ্রধান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থেকে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শুরু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করে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মন্ত্রীসভা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আমলা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নিরাপত্তা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ও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আইন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শৃঙ্খলা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রক্ষাকারী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বাহিনী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কূটনীতিক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দাপ্তরিক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কর্মকর্তা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এমনকি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গ্রাম্য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চকিদারসহ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সকল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প্রশাসনিক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কর্মচারীদের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নিয়ে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নির্বাহী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শাসন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বিভাগ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গঠিত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হয়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 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40351" y="0"/>
            <a:ext cx="3033132" cy="9255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উত্তরঃ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400" b="1" spc="50" dirty="0">
              <a:ln w="0"/>
              <a:solidFill>
                <a:schemeClr val="bg2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81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129884" y="189570"/>
            <a:ext cx="5486400" cy="156117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জোড়ার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346" y="1750742"/>
            <a:ext cx="5430645" cy="26985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প্রধানমন্ত্রী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কেন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নির্বাহী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প্রধান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উল্লেখ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।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75" y="1179871"/>
            <a:ext cx="3215148" cy="326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Callout 1"/>
          <p:cNvSpPr/>
          <p:nvPr/>
        </p:nvSpPr>
        <p:spPr>
          <a:xfrm>
            <a:off x="8465575" y="323385"/>
            <a:ext cx="2797157" cy="57986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সময়ঃ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৫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মিনিট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b="1" spc="50" dirty="0">
              <a:ln w="0"/>
              <a:solidFill>
                <a:schemeClr val="bg2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05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1029388" y="1817650"/>
            <a:ext cx="7036420" cy="4103649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প্রধানমন্ত্রীর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পদমর্যাদা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সম্পর্কে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আলোচনা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লিখ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349299" y="0"/>
            <a:ext cx="6980664" cy="1538868"/>
          </a:xfrm>
          <a:prstGeom prst="irregularSeal1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দলীয়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কাজ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9578899" y="468351"/>
            <a:ext cx="2419813" cy="1204333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সময়ঃ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১০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মিনিট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08" y="2235292"/>
            <a:ext cx="3932904" cy="2648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392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42117" y="1237786"/>
            <a:ext cx="7973122" cy="434897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১।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বাংলাদেশের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আইনসভার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নাম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। </a:t>
            </a:r>
          </a:p>
          <a:p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২।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সামগ্রিকভাবে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সরকারের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কয়টি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বিভাগ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রয়েছে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সেগুলো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? </a:t>
            </a:r>
          </a:p>
          <a:p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৩।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সংসদ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প্রণীত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আইন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অনুমোদন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করেন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? </a:t>
            </a:r>
          </a:p>
          <a:p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৪।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জাতির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মুখপাত্র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পাত্র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কে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? </a:t>
            </a:r>
          </a:p>
          <a:p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৫।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মুসলিম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রাষ্ট্রের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আইনসভার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নাম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? 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Wave 3"/>
          <p:cNvSpPr/>
          <p:nvPr/>
        </p:nvSpPr>
        <p:spPr>
          <a:xfrm>
            <a:off x="3490332" y="0"/>
            <a:ext cx="4828478" cy="1126273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মূল্যায়নঃ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800" b="1" spc="50" dirty="0">
              <a:ln w="0"/>
              <a:solidFill>
                <a:schemeClr val="bg2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032488" y="200722"/>
            <a:ext cx="2442117" cy="92555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সময়ঃ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১০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মিনিট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498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04693" y="602166"/>
            <a:ext cx="8564136" cy="554215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উত্তরঃ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১।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জাতীয়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সংসদ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।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২। ৩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টি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বিভাগ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রয়েছে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- ক।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নির্বাহী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বা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শাসন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বিভাগ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খ।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আইন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বিভাগ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ও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গ।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বিচার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বিবাগ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।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৩।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রাষ্ট্রপতি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।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৪।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প্রধানমন্ত্রী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। 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৫।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মজলিশ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।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66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215148" y="1583473"/>
            <a:ext cx="6163028" cy="3725946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সরকারের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বিভাগ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গুলো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একে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অপরের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নির্ভরশীল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কেন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 </a:t>
            </a: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598607" y="89210"/>
            <a:ext cx="4742506" cy="1438507"/>
          </a:xfrm>
          <a:prstGeom prst="flowChartPunchedTap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বাড়ীর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76" y="1583473"/>
            <a:ext cx="2619375" cy="3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9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65445" y="766916"/>
            <a:ext cx="5328000" cy="55748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মোছাঃ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ফরিদা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ইয়াছমিন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সহকারী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শিক্ষক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মঃ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কঃ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উঃ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বিঃ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মিঠাপুকুর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রংপুর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3F5DB8-07E5-4D61-8916-182AFF975E40}"/>
              </a:ext>
            </a:extLst>
          </p:cNvPr>
          <p:cNvSpPr txBox="1"/>
          <p:nvPr/>
        </p:nvSpPr>
        <p:spPr>
          <a:xfrm>
            <a:off x="0" y="2672863"/>
            <a:ext cx="6709894" cy="2554545"/>
          </a:xfrm>
          <a:prstGeom prst="rect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E2EDF2-BC64-4528-98C0-E08C26669F52}"/>
              </a:ext>
            </a:extLst>
          </p:cNvPr>
          <p:cNvSpPr txBox="1"/>
          <p:nvPr/>
        </p:nvSpPr>
        <p:spPr>
          <a:xfrm>
            <a:off x="3971148" y="648929"/>
            <a:ext cx="2655429" cy="707886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5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7" y="1858296"/>
            <a:ext cx="7610168" cy="424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378820" y="680224"/>
            <a:ext cx="7069873" cy="66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96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735659" y="289932"/>
            <a:ext cx="4873082" cy="1148575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পূর্বজ্ঞান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যাচাই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1616927" y="1516566"/>
            <a:ext cx="9244361" cy="4928839"/>
          </a:xfrm>
          <a:prstGeom prst="star3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১।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রাষ্ট্রের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উপাদান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কয়টি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২।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বিভাগ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নিয়ে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সরকার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গঠিত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৩।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সরকারের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  </a:t>
            </a: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854068" y="535259"/>
            <a:ext cx="2542478" cy="9032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সময়ঃ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৫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মিনিট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385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955073" y="936702"/>
            <a:ext cx="8184995" cy="5241074"/>
          </a:xfrm>
          <a:prstGeom prst="flowChartMagnetic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উত্তরঃ</a:t>
            </a:r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১। ৪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টি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জনসমষ্টি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নিদৃষ্ট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ভূখণ্ড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সরকার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ও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সার্বভৌমত্ব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২।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শাসন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আইন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বিচার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বিভাগ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নিয়ে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৩।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সরকারের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মাধ্যমে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রাষ্ট্র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তার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যাবতীয়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কার্যাবলী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সম্পাদন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</a:p>
          <a:p>
            <a:pPr algn="ctr"/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58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A40C427-DB1A-47E9-89FA-6E5E203B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333762"/>
              </p:ext>
            </p:extLst>
          </p:nvPr>
        </p:nvGraphicFramePr>
        <p:xfrm>
          <a:off x="723698" y="719666"/>
          <a:ext cx="1126197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519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03AA-DE80-44C8-9B78-9B0751853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E7A49-1F83-40EF-B115-0BBD85FDF8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E079-750B-434F-8A36-16DC0CD879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59070-6DF4-479B-BFB4-2E71454167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B0417-A474-47BF-9AE1-F9AE221806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0" y="442452"/>
            <a:ext cx="6914476" cy="4397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Alternate Process 2"/>
          <p:cNvSpPr/>
          <p:nvPr/>
        </p:nvSpPr>
        <p:spPr>
          <a:xfrm>
            <a:off x="3501483" y="5319132"/>
            <a:ext cx="5263376" cy="105936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</a:rPr>
              <a:t>সংসদ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</a:rPr>
              <a:t>ভবন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86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678426"/>
            <a:ext cx="6478499" cy="48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Process 2"/>
          <p:cNvSpPr/>
          <p:nvPr/>
        </p:nvSpPr>
        <p:spPr>
          <a:xfrm>
            <a:off x="3657600" y="5691078"/>
            <a:ext cx="4583151" cy="887473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সুপ্রিম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কোর্ট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977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4" y="737420"/>
            <a:ext cx="6556733" cy="433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Alternate Process 2"/>
          <p:cNvSpPr/>
          <p:nvPr/>
        </p:nvSpPr>
        <p:spPr>
          <a:xfrm>
            <a:off x="3539614" y="5252224"/>
            <a:ext cx="6316084" cy="139390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বাংলাদেশ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সচিবালয়ের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ছবি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8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144644" y="1483113"/>
            <a:ext cx="7493619" cy="4371278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বাংলাদেশ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সরকারের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বিভিন্ন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অঙ্গ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ও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প্রশাসন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ব্যবস্থা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144644" y="200722"/>
            <a:ext cx="6155473" cy="117087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শিরোনাম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473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220</TotalTime>
  <Words>463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Schoolbook</vt:lpstr>
      <vt:lpstr>Corbel</vt:lpstr>
      <vt:lpstr>NikoshBAN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LEON</cp:lastModifiedBy>
  <cp:revision>26</cp:revision>
  <dcterms:created xsi:type="dcterms:W3CDTF">2020-08-20T15:23:19Z</dcterms:created>
  <dcterms:modified xsi:type="dcterms:W3CDTF">2020-08-21T16:32:46Z</dcterms:modified>
</cp:coreProperties>
</file>