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H="1">
            <a:off x="152400" y="381000"/>
            <a:ext cx="457200" cy="5410200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আচ্ছালামু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আলাইকুম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F:\assalamualaikum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7391399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197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3999"/>
            <a:ext cx="2552700" cy="2667001"/>
          </a:xfrm>
        </p:spPr>
        <p:txBody>
          <a:bodyPr>
            <a:normAutofit/>
          </a:bodyPr>
          <a:lstStyle/>
          <a:p>
            <a:r>
              <a:rPr lang="bn-BD" sz="2000" dirty="0">
                <a:latin typeface="NikoshBAN" pitchFamily="2" charset="0"/>
                <a:cs typeface="NikoshBAN" pitchFamily="2" charset="0"/>
              </a:rPr>
              <a:t>শিক্ষক পরিচিতি  </a:t>
            </a:r>
            <a:br>
              <a:rPr lang="bn-BD" sz="2000" dirty="0">
                <a:latin typeface="NikoshBAN" pitchFamily="2" charset="0"/>
                <a:cs typeface="NikoshBAN" pitchFamily="2" charset="0"/>
              </a:rPr>
            </a:br>
            <a:r>
              <a:rPr lang="bn-BD" sz="2000" dirty="0">
                <a:latin typeface="NikoshBAN" pitchFamily="2" charset="0"/>
                <a:cs typeface="NikoshBAN" pitchFamily="2" charset="0"/>
              </a:rPr>
              <a:t>মোঃশহীদুল্লাহ </a:t>
            </a:r>
            <a:br>
              <a:rPr lang="bn-BD" sz="2000" dirty="0">
                <a:latin typeface="NikoshBAN" pitchFamily="2" charset="0"/>
                <a:cs typeface="NikoshBAN" pitchFamily="2" charset="0"/>
              </a:rPr>
            </a:br>
            <a:r>
              <a:rPr lang="bn-BD" sz="2000" dirty="0">
                <a:latin typeface="NikoshBAN" pitchFamily="2" charset="0"/>
                <a:cs typeface="NikoshBAN" pitchFamily="2" charset="0"/>
              </a:rPr>
              <a:t>সহ সুপার </a:t>
            </a:r>
            <a:br>
              <a:rPr lang="bn-BD" sz="2000" dirty="0">
                <a:latin typeface="NikoshBAN" pitchFamily="2" charset="0"/>
                <a:cs typeface="NikoshBAN" pitchFamily="2" charset="0"/>
              </a:rPr>
            </a:br>
            <a:r>
              <a:rPr lang="bn-BD" sz="2000" dirty="0">
                <a:latin typeface="NikoshBAN" pitchFamily="2" charset="0"/>
                <a:cs typeface="NikoshBAN" pitchFamily="2" charset="0"/>
              </a:rPr>
              <a:t>রহমত পুর দাখিল মাদ্রাসা</a:t>
            </a:r>
            <a:br>
              <a:rPr lang="bn-BD" sz="2000" dirty="0">
                <a:latin typeface="NikoshBAN" pitchFamily="2" charset="0"/>
                <a:cs typeface="NikoshBAN" pitchFamily="2" charset="0"/>
              </a:rPr>
            </a:br>
            <a:r>
              <a:rPr lang="bn-BD" sz="2000" dirty="0">
                <a:latin typeface="NikoshBAN" pitchFamily="2" charset="0"/>
                <a:cs typeface="NikoshBAN" pitchFamily="2" charset="0"/>
              </a:rPr>
              <a:t>কুকুয়া,আমতলী,বরগুনা।</a:t>
            </a:r>
            <a:br>
              <a:rPr lang="bn-BD" sz="2000" dirty="0">
                <a:latin typeface="NikoshBAN" pitchFamily="2" charset="0"/>
                <a:cs typeface="NikoshBAN" pitchFamily="2" charset="0"/>
              </a:rPr>
            </a:br>
            <a:r>
              <a:rPr lang="bn-BD" sz="2000" dirty="0">
                <a:latin typeface="NikoshBAN" pitchFamily="2" charset="0"/>
                <a:cs typeface="NikoshBAN" pitchFamily="2" charset="0"/>
              </a:rPr>
              <a:t>মোবাঃ০১৭০৬২৩১৩১৭</a:t>
            </a:r>
            <a:br>
              <a:rPr lang="bn-BD" sz="2000" dirty="0">
                <a:latin typeface="NikoshBAN" pitchFamily="2" charset="0"/>
                <a:cs typeface="NikoshBAN" pitchFamily="2" charset="0"/>
              </a:rPr>
            </a:br>
            <a:r>
              <a:rPr lang="bn-BD" sz="2000" dirty="0">
                <a:latin typeface="NikoshBAN" pitchFamily="2" charset="0"/>
                <a:cs typeface="NikoshBAN" pitchFamily="2" charset="0"/>
              </a:rPr>
              <a:t/>
            </a:r>
            <a:br>
              <a:rPr lang="bn-BD" sz="2000" dirty="0">
                <a:latin typeface="NikoshBAN" pitchFamily="2" charset="0"/>
                <a:cs typeface="NikoshBAN" pitchFamily="2" charset="0"/>
              </a:rPr>
            </a:b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67400"/>
            <a:ext cx="8229600" cy="258763"/>
          </a:xfrm>
        </p:spPr>
        <p:txBody>
          <a:bodyPr>
            <a:normAutofit fontScale="40000" lnSpcReduction="20000"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0"/>
            <a:ext cx="2552700" cy="99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0" y="533401"/>
            <a:ext cx="2792413" cy="990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76600" y="1676400"/>
            <a:ext cx="269081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dirty="0"/>
              <a:t>পাঠ পরিচিতি</a:t>
            </a:r>
          </a:p>
          <a:p>
            <a:r>
              <a:rPr lang="bn-BD" dirty="0"/>
              <a:t>১০ম শ্রেনী</a:t>
            </a:r>
          </a:p>
          <a:p>
            <a:r>
              <a:rPr lang="bn-BD" dirty="0"/>
              <a:t>কোর আন মাজীদ /</a:t>
            </a:r>
            <a:r>
              <a:rPr lang="bn-BD" dirty="0" smtClean="0"/>
              <a:t>তাজভীদ</a:t>
            </a:r>
            <a:endParaRPr lang="en-US" dirty="0" smtClean="0"/>
          </a:p>
          <a:p>
            <a:r>
              <a:rPr lang="en-US" dirty="0" smtClean="0"/>
              <a:t>১৯ </a:t>
            </a:r>
            <a:r>
              <a:rPr lang="en-US" dirty="0" err="1" smtClean="0"/>
              <a:t>তম</a:t>
            </a:r>
            <a:r>
              <a:rPr lang="en-US" dirty="0" smtClean="0"/>
              <a:t> </a:t>
            </a:r>
            <a:r>
              <a:rPr lang="en-US" dirty="0" err="1" smtClean="0"/>
              <a:t>রুকু</a:t>
            </a:r>
            <a:r>
              <a:rPr lang="en-US" dirty="0" smtClean="0"/>
              <a:t> </a:t>
            </a:r>
            <a:endParaRPr lang="bn-BD" dirty="0"/>
          </a:p>
          <a:p>
            <a:r>
              <a:rPr lang="bn-BD" dirty="0"/>
              <a:t>২০/৭/২০২০ </a:t>
            </a:r>
          </a:p>
        </p:txBody>
      </p:sp>
    </p:spTree>
    <p:extLst>
      <p:ext uri="{BB962C8B-B14F-4D97-AF65-F5344CB8AC3E}">
        <p14:creationId xmlns:p14="http://schemas.microsoft.com/office/powerpoint/2010/main" val="3331822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8384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F:\shikk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33400"/>
            <a:ext cx="4572000" cy="468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F:\ধনী.jf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33400"/>
            <a:ext cx="3886200" cy="468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228600" y="4800600"/>
            <a:ext cx="4572000" cy="419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শিক্ষিত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দরিদ্র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53000" y="4800601"/>
            <a:ext cx="3886200" cy="419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ধনী</a:t>
            </a: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লোকের</a:t>
            </a: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টাকা</a:t>
            </a: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endParaRPr lang="en-US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0914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315200" cy="3219451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                        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(১)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জীবন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হানি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ক্ষতির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বান্দাদের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পরিক্ষা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(২)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ধন-সম্পদের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প্রাচুর্য্যতা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বিমুখতার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অন্যতম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কারন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(৩)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মৃত্যুর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স্বাদ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গ্রহন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কেহই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রেহাই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পাবেনা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পার্থিব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জীবনের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ধোকাবাজী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নিজকে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রক্ষা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86400"/>
            <a:ext cx="6172200" cy="1524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192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467600" cy="30670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শানেনুজুল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আল্লামা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যামাখশারি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রঃ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স্বীয়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তাফসির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গ্রন্থে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,</a:t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তায়ালার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বানী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-  </a:t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ar-SA" sz="2000" dirty="0" smtClean="0">
                <a:latin typeface="NikoshBAN" pitchFamily="2" charset="0"/>
                <a:cs typeface="NikoshBAN" pitchFamily="2" charset="0"/>
              </a:rPr>
              <a:t>من ذا الذي يقرض الله قرضا حسنا–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-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নাজিল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তখন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ইহুদিদের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মধ্য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কোর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হেয়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পন্ন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নিয়তে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স্বীয়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বিশ্বাস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অনুযায়ি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বলল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দরিদ্র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ধনী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।</a:t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কেননা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বান্দার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কর্জ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চেয়েছেন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এ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শুনে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বকর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রঃ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রাগ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সহ্য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পেরে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গালে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মেরে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দিলেন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ইহুদি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রসুল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সঃ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বকর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রঃ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বিরুদ্দে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অভিযোগ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উক্ত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আয়াত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নাজিল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477000"/>
            <a:ext cx="6324600" cy="304800"/>
          </a:xfrm>
        </p:spPr>
        <p:txBody>
          <a:bodyPr>
            <a:normAutofit fontScale="475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441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sz="3600" u="sng" dirty="0" smtClean="0">
                <a:latin typeface="NikoshBAN" pitchFamily="2" charset="0"/>
                <a:cs typeface="NikoshBAN" pitchFamily="2" charset="0"/>
              </a:rPr>
              <a:t>اقرا</a:t>
            </a:r>
            <a:r>
              <a:rPr lang="ar-SA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ar-SA" sz="2000" dirty="0" smtClean="0">
                <a:latin typeface="NikoshBAN" pitchFamily="2" charset="0"/>
                <a:cs typeface="NikoshBAN" pitchFamily="2" charset="0"/>
              </a:rPr>
            </a:br>
            <a:r>
              <a:rPr lang="ar-SA" sz="2000" dirty="0" smtClean="0">
                <a:latin typeface="NikoshBAN" pitchFamily="2" charset="0"/>
                <a:cs typeface="NikoshBAN" pitchFamily="2" charset="0"/>
              </a:rPr>
              <a:t>لقد سمع الله قول الذين قالوا ان الله فقير و نحن اغنياء سنكتب ما قالوا وقتلهم الانبياء بغيرحق– ونقول ذوقوا عذاب الحريق181 ----------والله علي كلي شيء قدير 189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172200" cy="228600"/>
          </a:xfrm>
        </p:spPr>
        <p:txBody>
          <a:bodyPr>
            <a:normAutofit fontScale="32500" lnSpcReduction="20000"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767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315200" cy="306705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                             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অনুবাদ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১৮১/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যারা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“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অবশ্যই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অভাবগ্রস্থ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অভাব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মুক্ত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” </a:t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শুনেছেন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বলেছে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</a:t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নবীগন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অন্যায়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হত্যা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শিখে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রাখব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বলব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দহন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যন্ত্রনা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ভোগ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১৮২/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এটা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কৃত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কর্মের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ফল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এটা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000" dirty="0" smtClean="0">
                <a:latin typeface="NikoshBAN" pitchFamily="2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কারনে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বান্দাদের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জালেম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16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696200" cy="3371850"/>
          </a:xfrm>
        </p:spPr>
        <p:txBody>
          <a:bodyPr>
            <a:normAutofit/>
          </a:bodyPr>
          <a:lstStyle/>
          <a:p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324600"/>
            <a:ext cx="6248400" cy="304800"/>
          </a:xfrm>
        </p:spPr>
        <p:txBody>
          <a:bodyPr>
            <a:normAutofit fontScale="47500" lnSpcReduction="20000"/>
          </a:bodyPr>
          <a:lstStyle/>
          <a:p>
            <a:endParaRPr lang="en-US" dirty="0"/>
          </a:p>
        </p:txBody>
      </p:sp>
      <p:pic>
        <p:nvPicPr>
          <p:cNvPr id="2050" name="Picture 2" descr="F:\5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"/>
            <a:ext cx="8458200" cy="420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2737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29</Words>
  <Application>Microsoft Office PowerPoint</Application>
  <PresentationFormat>On-screen Show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আচ্ছালামু আলাইকুম</vt:lpstr>
      <vt:lpstr>শিক্ষক পরিচিতি   মোঃশহীদুল্লাহ  সহ সুপার  রহমত পুর দাখিল মাদ্রাসা কুকুয়া,আমতলী,বরগুনা। মোবাঃ০১৭০৬২৩১৩১৭  </vt:lpstr>
      <vt:lpstr>PowerPoint Presentation</vt:lpstr>
      <vt:lpstr>                                  শিখনফল  (১) জীবন হানি ও সম্পদ ক্ষতির মাধ্যমে আল্লাহ তার বান্দাদের পরিক্ষা করেন তা জানতে পারবে। (২) ধন-সম্পদের প্রাচুর্য্যতা আল্লাহ বিমুখতার অন্যতম কারন তা জানতে পারবে। (৩) মৃত্যুর স্বাদ গ্রহন থেকে কেহই রেহাই পাবেনা । তাই পার্থিব জীবনের ধোকাবাজী থেকে নিজকে রক্ষা করতে হবে। </vt:lpstr>
      <vt:lpstr>                  শানেনুজুল আল্লামা যামাখশারি (রঃ)স্বীয় তাফসির গ্রন্থে উল্লেখ করেন ,  যখন আল্লাহ তায়ালার বানী -   من ذا الذي يقرض الله قرضا حسنا– -নাজিল হয়।  তখন ইহুদিদের মধ্য হতে এক জন কোর আন কে হেয় প্রতি পন্ন করার  নিয়তে অথবা স্বীয় বিশ্বাস অনুযায়ি বলল , আল্লাহ দরিদ্র আর আমরা ধনী ।  কেননা আল্লাহ বান্দার কাছে কর্জ চেয়েছেন। এ কথা শুনে আবু বকর (রঃ)রাগ  সহ্য করতে না পেরে তার গালে চর মেরে দিলেন । ইহুদি রসুল(সঃ)এর  কাছে আবু বকর (রঃ)এর বিরুদ্দে অভিযোগ উপস্থাপন করলে উক্ত আয়াত নাজিল হয়। </vt:lpstr>
      <vt:lpstr>اقرا لقد سمع الله قول الذين قالوا ان الله فقير و نحن اغنياء سنكتب ما قالوا وقتلهم الانبياء بغيرحق– ونقول ذوقوا عذاب الحريق181 ----------والله علي كلي شيء قدير 189 </vt:lpstr>
      <vt:lpstr>                                       অনুবাদ  ১৮১/যারা বলে “আল্লাহ অবশ্যই অভাবগ্রস্থ আর আমরা অভাব মুক্ত”  তাদের কথা আল্লাহ শুনেছেন। তারা যা বলেছে, তা এবং নবীগন কে অন্যায় ভাবে হত্যা করার বিষয়  আমি শিখে রাখব  এবং বলব , তোমরা দহন যন্ত্রনা ভোগ কর। ১৮২/এটা তোমাদের কৃত কর্মের ফল এবং এটা  এ কারনে যে আল্লাহ বান্দাদের প্রতি জালেম নন। 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/  আচ্ছালামু আলাইকুম </dc:title>
  <dc:creator>User</dc:creator>
  <cp:lastModifiedBy>Windows User</cp:lastModifiedBy>
  <cp:revision>14</cp:revision>
  <dcterms:created xsi:type="dcterms:W3CDTF">2006-08-16T00:00:00Z</dcterms:created>
  <dcterms:modified xsi:type="dcterms:W3CDTF">2020-08-21T15:14:49Z</dcterms:modified>
</cp:coreProperties>
</file>