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2E6D1-266E-43B1-89BF-186F94413BE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AF0B7-0EE8-45CD-8DEB-E189174D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2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দযাচাই  ক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44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দযাচাই  ক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1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 শিক্ষার্থীদের দযাচাই  ক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91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দযাচাই  ক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3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</a:t>
            </a:r>
            <a:r>
              <a:rPr lang="bn-BD" baseline="0" dirty="0" smtClean="0"/>
              <a:t> শিক্ষক নিজের মতো করে সাজাতে পারেন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05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স্লাইডটি</a:t>
            </a:r>
            <a:r>
              <a:rPr lang="bn-BD" baseline="0" dirty="0" smtClean="0"/>
              <a:t> শিক্ষক নিজের মতো করে সাজাতে পারেন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শ্রেণি  শিক্ষক প্রয়োজনে পাঠ সংশ্লিষ্ট  ভিডিও বা অন্য ছবি প্রয়োগ করতে পারেন 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8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দযাচাই  ক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দযাচাই  ক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দযাচাই  ক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দযাচাই  ক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F348-E0AE-4FED-8571-FC009E72E8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6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দযাচাই  ক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1BDA-3D62-4138-839B-1845902361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2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0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7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7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5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0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6A98-47A4-4015-8E06-F0C116CC821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1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73206" y="633046"/>
            <a:ext cx="10972800" cy="542656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ফুলেলও শুভেচ্ছা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122" y="2513080"/>
            <a:ext cx="1955372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297" y="2499433"/>
            <a:ext cx="2148468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5" name="Group 4"/>
          <p:cNvGrpSpPr/>
          <p:nvPr/>
        </p:nvGrpSpPr>
        <p:grpSpPr>
          <a:xfrm>
            <a:off x="191071" y="126241"/>
            <a:ext cx="11814416" cy="6605517"/>
            <a:chOff x="614939" y="95534"/>
            <a:chExt cx="10852338" cy="6605517"/>
          </a:xfrm>
        </p:grpSpPr>
        <p:sp>
          <p:nvSpPr>
            <p:cNvPr id="6" name="Rectangle 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4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053174" y="330643"/>
            <a:ext cx="42326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 কী ?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1269" y="4933902"/>
            <a:ext cx="10235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 একটা আউটপুট ডিভাইস । কম্পিউটার ওপেন হওয়ার পর পর্দায় যে স্ক্রিন দেখা যায় তাকে মনিটর বলে 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57" y="1438638"/>
            <a:ext cx="5205046" cy="349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591933" y="1941342"/>
            <a:ext cx="2821745" cy="196948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709095" y="2067951"/>
            <a:ext cx="2335237" cy="1779346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প্রদর্শিত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পর্দা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1069" y="126241"/>
            <a:ext cx="11773473" cy="6605517"/>
            <a:chOff x="614939" y="95534"/>
            <a:chExt cx="10852338" cy="6605517"/>
          </a:xfrm>
        </p:grpSpPr>
        <p:sp>
          <p:nvSpPr>
            <p:cNvPr id="15" name="Rectangle 1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16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40631" y="302507"/>
            <a:ext cx="44999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কী?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969" y="5262670"/>
            <a:ext cx="10514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যন্ত্রের দ্বারা লিখিত কোন ডকুমেন্ট বা ছবি প্রিন্ট করা যায় বলে একে আউটপুট ডিভাইস বলে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11" y="1395989"/>
            <a:ext cx="5148775" cy="3852167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7740371" y="3643531"/>
            <a:ext cx="1769389" cy="1582065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প্রিন্ট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হচ্ছে 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1071" y="126241"/>
            <a:ext cx="11787120" cy="6605517"/>
            <a:chOff x="614939" y="95534"/>
            <a:chExt cx="10852338" cy="6605517"/>
          </a:xfrm>
        </p:grpSpPr>
        <p:sp>
          <p:nvSpPr>
            <p:cNvPr id="15" name="Rectangle 1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62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8427" y="358779"/>
            <a:ext cx="44999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স্পীকার কী?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338" y="5262670"/>
            <a:ext cx="1113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যন্ত্রের সাহায্যে গান শোনা যায় বলে একে আউটপুট ডিভাইস বলে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3206" r="3315" b="4837"/>
          <a:stretch/>
        </p:blipFill>
        <p:spPr>
          <a:xfrm>
            <a:off x="956602" y="1667995"/>
            <a:ext cx="4979962" cy="3402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91" y="1887949"/>
            <a:ext cx="3886200" cy="3157643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5050296" y="2356388"/>
            <a:ext cx="2996424" cy="2370352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বৈদ্যুতিক তরঙ্গ শব্দ তরঙ্গে পরিণত হয়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04717" y="126241"/>
            <a:ext cx="11773473" cy="6605517"/>
            <a:chOff x="614939" y="95534"/>
            <a:chExt cx="10852338" cy="6605517"/>
          </a:xfrm>
        </p:grpSpPr>
        <p:sp>
          <p:nvSpPr>
            <p:cNvPr id="15" name="Rectangle 1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452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8427" y="358779"/>
            <a:ext cx="45140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হেডফোন কী?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683" y="5258647"/>
            <a:ext cx="9345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যন্ত্রের সাহায্যে মাথায় লাগিয়ে গান শোনা যায় বলে একে আউটপুট ডিভাইস বলে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r="20030" b="9484"/>
          <a:stretch/>
        </p:blipFill>
        <p:spPr>
          <a:xfrm>
            <a:off x="6836899" y="1623027"/>
            <a:ext cx="4501661" cy="3483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41"/>
          <a:stretch/>
        </p:blipFill>
        <p:spPr>
          <a:xfrm>
            <a:off x="900335" y="1574189"/>
            <a:ext cx="4003940" cy="3518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eft Arrow 8"/>
          <p:cNvSpPr/>
          <p:nvPr/>
        </p:nvSpPr>
        <p:spPr>
          <a:xfrm>
            <a:off x="4856494" y="2447778"/>
            <a:ext cx="2092946" cy="1582065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গান শুনছে 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4717" y="126241"/>
            <a:ext cx="11759825" cy="6605517"/>
            <a:chOff x="614939" y="95534"/>
            <a:chExt cx="10852338" cy="6605517"/>
          </a:xfrm>
        </p:grpSpPr>
        <p:sp>
          <p:nvSpPr>
            <p:cNvPr id="14" name="Rectangle 13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51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599" y="301004"/>
            <a:ext cx="3844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249" y="5022566"/>
            <a:ext cx="10761785" cy="12584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১। মনিটর, প্রিন্টার, স্পীকার এবং প্রজেক্টর এই ৪টি ডিভাইসের সংজ্ঞাসহ উদাহরণ দাও 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0"/>
          <a:stretch/>
        </p:blipFill>
        <p:spPr>
          <a:xfrm>
            <a:off x="3334046" y="1611950"/>
            <a:ext cx="5387927" cy="2985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Group 10"/>
          <p:cNvGrpSpPr/>
          <p:nvPr/>
        </p:nvGrpSpPr>
        <p:grpSpPr>
          <a:xfrm>
            <a:off x="191071" y="126241"/>
            <a:ext cx="11814416" cy="6605517"/>
            <a:chOff x="614939" y="95534"/>
            <a:chExt cx="10852338" cy="6605517"/>
          </a:xfrm>
        </p:grpSpPr>
        <p:sp>
          <p:nvSpPr>
            <p:cNvPr id="12" name="Rectangle 1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59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653" r="47907"/>
          <a:stretch/>
        </p:blipFill>
        <p:spPr>
          <a:xfrm>
            <a:off x="1246163" y="1606060"/>
            <a:ext cx="3505200" cy="340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t="4725" r="18294" b="7388"/>
          <a:stretch/>
        </p:blipFill>
        <p:spPr>
          <a:xfrm>
            <a:off x="7554351" y="1713109"/>
            <a:ext cx="3657600" cy="3213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898427" y="358779"/>
            <a:ext cx="45140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ইয়ারফোন কী?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506" y="5137048"/>
            <a:ext cx="11141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ইয়ারফোন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যায় কিন্তু এটি অত্যন্ত ক্ষতি করে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669134" y="2447778"/>
            <a:ext cx="2799900" cy="1582065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গান শুনছে 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4717" y="126241"/>
            <a:ext cx="11773473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7419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8427" y="358779"/>
            <a:ext cx="44999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 কী?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969" y="5248602"/>
            <a:ext cx="10514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en-US" sz="40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40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0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0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মুভি</a:t>
            </a:r>
            <a:r>
              <a:rPr lang="en-US" sz="40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স্ক্রীনে</a:t>
            </a:r>
            <a:r>
              <a:rPr lang="en-US" sz="40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sz="40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করতে</a:t>
            </a:r>
            <a:r>
              <a:rPr lang="bn-BD" sz="4000" cap="all" dirty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 যন্ত্র ব্যবহার করা হয় তাকে মাল্টিমিডিয়া প্রজেক্টর বলে । </a:t>
            </a:r>
            <a:endParaRPr lang="en-US" sz="4000" cap="all" dirty="0">
              <a:ln w="9000" cmpd="sng">
                <a:noFill/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5"/>
          <a:stretch/>
        </p:blipFill>
        <p:spPr>
          <a:xfrm>
            <a:off x="2757268" y="1856934"/>
            <a:ext cx="6724356" cy="2982351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6597746" y="3249638"/>
            <a:ext cx="3348116" cy="1969479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প্রজেক্টরে আলোর মাধ্যমে ছবি ভেসে যায়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8365" y="126241"/>
            <a:ext cx="11746177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78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5" y="1759282"/>
            <a:ext cx="4571999" cy="2995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>
          <a:xfrm>
            <a:off x="923343" y="1759283"/>
            <a:ext cx="4647461" cy="2995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47118" y="5132364"/>
            <a:ext cx="1052945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0463" y="330643"/>
            <a:ext cx="52455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প্রজেক্টরের ব্যবহার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8365" y="126241"/>
            <a:ext cx="11732529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396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0" y="1814285"/>
            <a:ext cx="4692318" cy="3519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57" y="1814286"/>
            <a:ext cx="4692318" cy="3519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490463" y="330643"/>
            <a:ext cx="52455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প্রজেক্টরের ল্যাম্প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48" y="5678269"/>
            <a:ext cx="115110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এলইডি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ল্যাম্প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 দাম বেশি। এটা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04719" y="126241"/>
            <a:ext cx="11787120" cy="6605517"/>
            <a:chOff x="614939" y="95534"/>
            <a:chExt cx="10852338" cy="6605517"/>
          </a:xfrm>
        </p:grpSpPr>
        <p:sp>
          <p:nvSpPr>
            <p:cNvPr id="15" name="Rectangle 1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528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713" y="5158154"/>
            <a:ext cx="1008769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প্রজেক্টর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ট্যাবলেট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পিসি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12403" r="6022" b="19298"/>
          <a:stretch/>
        </p:blipFill>
        <p:spPr>
          <a:xfrm>
            <a:off x="6696222" y="1983546"/>
            <a:ext cx="4403188" cy="2996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22336" y="298938"/>
            <a:ext cx="555438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72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72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4058" r="5316" b="7793"/>
          <a:stretch/>
        </p:blipFill>
        <p:spPr>
          <a:xfrm>
            <a:off x="944893" y="1983545"/>
            <a:ext cx="4572000" cy="2982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91071" y="126241"/>
            <a:ext cx="11814416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22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14195" y="1446660"/>
            <a:ext cx="313900" cy="4626591"/>
            <a:chOff x="5798948" y="1583139"/>
            <a:chExt cx="268361" cy="326181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5"/>
          <p:cNvSpPr>
            <a:spLocks noGrp="1"/>
          </p:cNvSpPr>
          <p:nvPr/>
        </p:nvSpPr>
        <p:spPr>
          <a:xfrm>
            <a:off x="6631134" y="1447114"/>
            <a:ext cx="468580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</a:t>
            </a: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18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০-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)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১৬/০৮/২০২০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35905" y="325037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/>
        </p:nvSpPr>
        <p:spPr>
          <a:xfrm>
            <a:off x="912299" y="1484296"/>
            <a:ext cx="4909624" cy="5102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জমির উদ্দিন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হামকুড়িয়া দাখিল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০১৭১৮-৯৪৮৯২২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b="1" dirty="0">
                <a:solidFill>
                  <a:srgbClr val="0070C0"/>
                </a:solidFill>
              </a:rPr>
              <a:t>: jamirtarash@gmail.com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83" y="802801"/>
            <a:ext cx="2634807" cy="27046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r="2829"/>
          <a:stretch/>
        </p:blipFill>
        <p:spPr>
          <a:xfrm>
            <a:off x="7906041" y="816869"/>
            <a:ext cx="2194560" cy="254530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4717" y="126241"/>
            <a:ext cx="11773473" cy="6605517"/>
            <a:chOff x="614939" y="95534"/>
            <a:chExt cx="10852338" cy="6605517"/>
          </a:xfrm>
        </p:grpSpPr>
        <p:sp>
          <p:nvSpPr>
            <p:cNvPr id="14" name="Rectangle 13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94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866143" y="1955691"/>
            <a:ext cx="324182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প্রক্রিয়াকরণ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5997717" y="1951631"/>
            <a:ext cx="217786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প্রদান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873571" y="2579209"/>
            <a:ext cx="32344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 প্রদান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3876464" y="340929"/>
            <a:ext cx="2328438" cy="508723"/>
          </a:xfrm>
          <a:prstGeom prst="plus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005012" y="2567319"/>
            <a:ext cx="217057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বিশ্লেষণ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866144" y="5275085"/>
            <a:ext cx="2160911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073252" y="5933460"/>
            <a:ext cx="251672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866145" y="5957015"/>
            <a:ext cx="2160911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 স্ক্যানার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073252" y="5275085"/>
            <a:ext cx="251672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(খ)  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7502819" y="364353"/>
            <a:ext cx="3180740" cy="831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7322736" y="306370"/>
            <a:ext cx="3349813" cy="88872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805210" y="859806"/>
            <a:ext cx="754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 গুলোতে একে একে টিক চিহ্ন দিলে সঠিক উত্তর জানা যাবে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3442" y="4659039"/>
            <a:ext cx="10266342" cy="515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 আউটপুট ডিভাইস কোনটি ? 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875003" y="3915589"/>
            <a:ext cx="261456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spc="-15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শব্দ শোনার যন্ত্র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3700281" y="3914310"/>
            <a:ext cx="2659789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ছবি তৈরি করার যন্ত্র 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534017" y="3914494"/>
            <a:ext cx="202693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  ছবি দেখার যন্ত্র 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Bent-Up Arrow 24"/>
          <p:cNvSpPr/>
          <p:nvPr/>
        </p:nvSpPr>
        <p:spPr>
          <a:xfrm rot="2100882">
            <a:off x="1026429" y="3750336"/>
            <a:ext cx="533344" cy="725382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-Up Arrow 27"/>
          <p:cNvSpPr/>
          <p:nvPr/>
        </p:nvSpPr>
        <p:spPr>
          <a:xfrm rot="2100882">
            <a:off x="6266492" y="5687716"/>
            <a:ext cx="509206" cy="794651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nt-Up Arrow 28"/>
          <p:cNvSpPr/>
          <p:nvPr/>
        </p:nvSpPr>
        <p:spPr>
          <a:xfrm rot="2100882">
            <a:off x="1110603" y="2428268"/>
            <a:ext cx="440057" cy="727717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8778304" y="3884953"/>
            <a:ext cx="237148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  ইমেজ দেখার যন্ত্র 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4417" y="1259115"/>
            <a:ext cx="10295367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3442" y="3171655"/>
            <a:ext cx="10266342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</a:t>
            </a:r>
            <a:r>
              <a:rPr lang="bn-BD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1071" y="126241"/>
            <a:ext cx="11800768" cy="6605517"/>
            <a:chOff x="614939" y="95534"/>
            <a:chExt cx="10852338" cy="6605517"/>
          </a:xfrm>
        </p:grpSpPr>
        <p:sp>
          <p:nvSpPr>
            <p:cNvPr id="30" name="Rectangle 29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71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412057" y="1955691"/>
            <a:ext cx="259730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স্পীকার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412057" y="2593079"/>
            <a:ext cx="259730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সাউন্ড কার্ড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617636" y="1939067"/>
            <a:ext cx="284459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হেড সেট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Cross 29"/>
          <p:cNvSpPr/>
          <p:nvPr/>
        </p:nvSpPr>
        <p:spPr>
          <a:xfrm>
            <a:off x="4422377" y="340929"/>
            <a:ext cx="2328438" cy="508723"/>
          </a:xfrm>
          <a:prstGeom prst="plus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619165" y="2579431"/>
            <a:ext cx="2828656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419262" y="5178812"/>
            <a:ext cx="3003115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 তরঙ্গ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603445" y="5823946"/>
            <a:ext cx="297373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 তরঙ্গ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425704" y="5888775"/>
            <a:ext cx="2996673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কম্পন তরঙ্গ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603445" y="5140593"/>
            <a:ext cx="297373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তরঙ্গ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8048732" y="364353"/>
            <a:ext cx="3180740" cy="831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7868649" y="306370"/>
            <a:ext cx="3349813" cy="8887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3" name="TextBox 42"/>
          <p:cNvSpPr txBox="1"/>
          <p:nvPr/>
        </p:nvSpPr>
        <p:spPr>
          <a:xfrm>
            <a:off x="1351123" y="859806"/>
            <a:ext cx="754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 গুলোতে একে একে টিক চিহ্ন দিলে সঠিক উত্তর জানা যাবে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19870" y="4556080"/>
            <a:ext cx="8712355" cy="515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বৈদ্যুতিক তরঙ্গ কিসে পরিণত হয় ?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15824" y="3236910"/>
            <a:ext cx="8716401" cy="51531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পর্দায় যে স্ক্রীন ওপেন হয় কোন যন্ত্রের মাধ্যমে ?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33513" y="3885282"/>
            <a:ext cx="228178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প্রজেক্টর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3782705" y="3885282"/>
            <a:ext cx="2099484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প্রিণ্টার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7749826" y="3901615"/>
            <a:ext cx="187832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স্পীকার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5990895" y="3903887"/>
            <a:ext cx="1637433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প্লটার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Bent-Up Arrow 23"/>
          <p:cNvSpPr/>
          <p:nvPr/>
        </p:nvSpPr>
        <p:spPr>
          <a:xfrm rot="2100882">
            <a:off x="1692383" y="3678659"/>
            <a:ext cx="472955" cy="783831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2100882">
            <a:off x="6780089" y="5702215"/>
            <a:ext cx="526457" cy="778799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Bent-Up Arrow 32"/>
          <p:cNvSpPr/>
          <p:nvPr/>
        </p:nvSpPr>
        <p:spPr>
          <a:xfrm rot="2100882">
            <a:off x="6849567" y="1789268"/>
            <a:ext cx="435363" cy="718544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428736" y="1197432"/>
            <a:ext cx="8703489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1071" y="126241"/>
            <a:ext cx="11787120" cy="6605517"/>
            <a:chOff x="614939" y="95534"/>
            <a:chExt cx="10852338" cy="6605517"/>
          </a:xfrm>
        </p:grpSpPr>
        <p:sp>
          <p:nvSpPr>
            <p:cNvPr id="39" name="Rectangle 38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53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65332" y="2239174"/>
            <a:ext cx="5193782" cy="4301888"/>
            <a:chOff x="324731" y="1394265"/>
            <a:chExt cx="6609469" cy="5980737"/>
          </a:xfrm>
        </p:grpSpPr>
        <p:pic>
          <p:nvPicPr>
            <p:cNvPr id="7" name="Picture 6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2251" y="1752600"/>
              <a:ext cx="4891949" cy="3645714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 rot="18711472">
              <a:off x="-962731" y="2681727"/>
              <a:ext cx="5980737" cy="340581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ü"/>
              </a:pPr>
              <a:endParaRPr lang="bn-BD" sz="36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endParaRPr lang="bn-BD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ডিভাইসগুলো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গুলোর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 থেকে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457200" indent="-457200">
                <a:buFont typeface="Wingdings" pitchFamily="2" charset="2"/>
                <a:buChar char="ü"/>
              </a:pPr>
              <a:endParaRPr lang="en-US" sz="3600" dirty="0"/>
            </a:p>
            <a:p>
              <a:pPr marL="457200" indent="-457200">
                <a:buFont typeface="Wingdings" pitchFamily="2" charset="2"/>
                <a:buChar char="ü"/>
              </a:pPr>
              <a:endParaRPr lang="en-US" sz="36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90674" y="326969"/>
            <a:ext cx="38106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7423" y="126241"/>
            <a:ext cx="11814416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7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8 0.01782 L 0.51888 0.036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55093" y="787789"/>
            <a:ext cx="10972800" cy="4725907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pPr algn="ctr"/>
            <a:r>
              <a:rPr lang="bn-BD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 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092" y="2322008"/>
            <a:ext cx="1413913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54" y="2322009"/>
            <a:ext cx="1345245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Group 10"/>
          <p:cNvGrpSpPr/>
          <p:nvPr/>
        </p:nvGrpSpPr>
        <p:grpSpPr>
          <a:xfrm>
            <a:off x="218365" y="126241"/>
            <a:ext cx="11759825" cy="6605517"/>
            <a:chOff x="614939" y="95534"/>
            <a:chExt cx="10852338" cy="6605517"/>
          </a:xfrm>
        </p:grpSpPr>
        <p:sp>
          <p:nvSpPr>
            <p:cNvPr id="12" name="Rectangle 1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159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3600" y="402603"/>
            <a:ext cx="11288305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দেখে তোমরা কী বুঝতে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11473" r="3122" b="9738"/>
          <a:stretch/>
        </p:blipFill>
        <p:spPr>
          <a:xfrm>
            <a:off x="8180200" y="2082020"/>
            <a:ext cx="3445093" cy="2940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" r="1936" b="5372"/>
          <a:stretch/>
        </p:blipFill>
        <p:spPr>
          <a:xfrm>
            <a:off x="583279" y="2082019"/>
            <a:ext cx="4001446" cy="2982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1" b="6964"/>
          <a:stretch/>
        </p:blipFill>
        <p:spPr>
          <a:xfrm>
            <a:off x="4740815" y="2082019"/>
            <a:ext cx="3157697" cy="29401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4717" y="126241"/>
            <a:ext cx="11759825" cy="6605517"/>
            <a:chOff x="614939" y="109182"/>
            <a:chExt cx="10852338" cy="6605517"/>
          </a:xfrm>
        </p:grpSpPr>
        <p:sp>
          <p:nvSpPr>
            <p:cNvPr id="8" name="Rectangle 7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4939" y="109182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788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15226" y="408017"/>
            <a:ext cx="634010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ln w="0">
                  <a:noFill/>
                  <a:prstDash val="dash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7200" b="1" dirty="0" smtClean="0">
                <a:ln w="0">
                  <a:noFill/>
                  <a:prstDash val="dash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0">
                  <a:noFill/>
                  <a:prstDash val="dash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7200" b="1" dirty="0" smtClean="0">
                <a:ln w="0">
                  <a:noFill/>
                  <a:prstDash val="dash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0">
                <a:noFill/>
                <a:prstDash val="dash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" r="5708"/>
          <a:stretch/>
        </p:blipFill>
        <p:spPr>
          <a:xfrm>
            <a:off x="2606722" y="1758372"/>
            <a:ext cx="6905768" cy="3506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77423" y="126241"/>
            <a:ext cx="11800768" cy="6605517"/>
            <a:chOff x="614939" y="95534"/>
            <a:chExt cx="10852338" cy="6605517"/>
          </a:xfrm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61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9884" y="1763520"/>
            <a:ext cx="10188574" cy="4185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/>
          </a:p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কী তা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আউটপুট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বলতে পারবে;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কাজ বর্ণনা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মাল্টিমিডিয়া প্রজেক্টরের ব্যবহার ব্যাখ্যা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bn-BD" dirty="0"/>
          </a:p>
        </p:txBody>
      </p:sp>
      <p:sp>
        <p:nvSpPr>
          <p:cNvPr id="6" name="TextBox 5"/>
          <p:cNvSpPr txBox="1"/>
          <p:nvPr/>
        </p:nvSpPr>
        <p:spPr>
          <a:xfrm>
            <a:off x="4128102" y="300701"/>
            <a:ext cx="3505201" cy="132343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8365" y="126241"/>
            <a:ext cx="11746177" cy="6605517"/>
            <a:chOff x="614939" y="95534"/>
            <a:chExt cx="10852338" cy="6605517"/>
          </a:xfrm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3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785404" y="309225"/>
            <a:ext cx="6527409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কী ?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6603" y="4605381"/>
            <a:ext cx="10438228" cy="21236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ডিভাইসের দ্বারা ফলাফল প্রদান করা হয় সেই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ডিভাইসগুলোকে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। যেমন- মনিটর, প্রিন্টার, স্পীকার এবং হেডফোন ইত্যাদি ।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3206" r="3315" b="4837"/>
          <a:stretch/>
        </p:blipFill>
        <p:spPr>
          <a:xfrm>
            <a:off x="7118247" y="1527319"/>
            <a:ext cx="3207434" cy="2915731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8" y="1577211"/>
            <a:ext cx="3362177" cy="302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204717" y="126241"/>
            <a:ext cx="11773473" cy="6605517"/>
            <a:chOff x="614939" y="95534"/>
            <a:chExt cx="10852338" cy="6605517"/>
          </a:xfrm>
        </p:grpSpPr>
        <p:sp>
          <p:nvSpPr>
            <p:cNvPr id="10" name="Rectangle 9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2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664" y="338792"/>
            <a:ext cx="10465693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নিচের চিত্রগুলোর কোনটির নাম কী?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11473" r="3122" b="9738"/>
          <a:stretch/>
        </p:blipFill>
        <p:spPr>
          <a:xfrm>
            <a:off x="520505" y="1747544"/>
            <a:ext cx="3549666" cy="3171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r="20030" b="9484"/>
          <a:stretch/>
        </p:blipFill>
        <p:spPr>
          <a:xfrm>
            <a:off x="4276579" y="1617783"/>
            <a:ext cx="3535600" cy="3270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1" b="6964"/>
          <a:stretch/>
        </p:blipFill>
        <p:spPr>
          <a:xfrm>
            <a:off x="7990451" y="1608833"/>
            <a:ext cx="3671002" cy="320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1019961" y="4975276"/>
            <a:ext cx="256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1632" y="4874455"/>
            <a:ext cx="256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34544" y="4944792"/>
            <a:ext cx="256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1071" y="126241"/>
            <a:ext cx="11800768" cy="6605517"/>
            <a:chOff x="614939" y="95534"/>
            <a:chExt cx="10852338" cy="6605517"/>
          </a:xfrm>
        </p:grpSpPr>
        <p:sp>
          <p:nvSpPr>
            <p:cNvPr id="19" name="Rectangle 18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5096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3206" r="3315" b="4837"/>
          <a:stretch/>
        </p:blipFill>
        <p:spPr>
          <a:xfrm>
            <a:off x="8271805" y="1752403"/>
            <a:ext cx="3404381" cy="2777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4" y="1752403"/>
            <a:ext cx="3727939" cy="2777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t="4725" r="18294" b="7388"/>
          <a:stretch/>
        </p:blipFill>
        <p:spPr>
          <a:xfrm>
            <a:off x="4684541" y="1867857"/>
            <a:ext cx="3263702" cy="2645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44062" y="338792"/>
            <a:ext cx="10550762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নিচের চিত্রগুলোর কোনটির নাম কী?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9961" y="4595451"/>
            <a:ext cx="256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4366" y="4579035"/>
            <a:ext cx="2569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ইয়ারফোন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6377" y="4593103"/>
            <a:ext cx="256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স্পীকার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4719" y="126241"/>
            <a:ext cx="11787120" cy="6605517"/>
            <a:chOff x="614939" y="95534"/>
            <a:chExt cx="10852338" cy="6605517"/>
          </a:xfrm>
        </p:grpSpPr>
        <p:sp>
          <p:nvSpPr>
            <p:cNvPr id="16" name="Rectangle 1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57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7395" y="304800"/>
            <a:ext cx="3768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0186" y="5125825"/>
            <a:ext cx="9225888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আউটপুট ডিভাইস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আউটপুট ডিভাইস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লিখ ।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" r="1936" b="5372"/>
          <a:stretch/>
        </p:blipFill>
        <p:spPr>
          <a:xfrm>
            <a:off x="3249637" y="1392702"/>
            <a:ext cx="5781822" cy="35975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8365" y="126241"/>
            <a:ext cx="11773473" cy="6605517"/>
            <a:chOff x="614939" y="95534"/>
            <a:chExt cx="10852338" cy="6605517"/>
          </a:xfrm>
        </p:grpSpPr>
        <p:sp>
          <p:nvSpPr>
            <p:cNvPr id="9" name="Rectangle 8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12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752</Words>
  <Application>Microsoft Office PowerPoint</Application>
  <PresentationFormat>Widescreen</PresentationFormat>
  <Paragraphs>147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195</cp:revision>
  <dcterms:created xsi:type="dcterms:W3CDTF">2020-07-02T08:46:58Z</dcterms:created>
  <dcterms:modified xsi:type="dcterms:W3CDTF">2020-08-21T12:03:48Z</dcterms:modified>
</cp:coreProperties>
</file>