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CBAD1-3CAC-4496-8122-8E3CA2B9EE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86792-4211-4065-BBB1-B678971C7E66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১৯৪৭ খ্রিস্টাব্দে রাজশাহীতে জন্ম গ্রহণ করেন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2CEC9-2F77-4ADC-8F7F-9FA3555B80C9}" type="parTrans" cxnId="{4831578D-C954-41FF-83D0-7A25338A6B18}">
      <dgm:prSet/>
      <dgm:spPr/>
      <dgm:t>
        <a:bodyPr/>
        <a:lstStyle/>
        <a:p>
          <a:endParaRPr lang="en-US"/>
        </a:p>
      </dgm:t>
    </dgm:pt>
    <dgm:pt modelId="{EE068C7A-D54E-4151-9F4B-0701F7A2ED31}" type="sibTrans" cxnId="{4831578D-C954-41FF-83D0-7A25338A6B18}">
      <dgm:prSet/>
      <dgm:spPr/>
      <dgm:t>
        <a:bodyPr/>
        <a:lstStyle/>
        <a:p>
          <a:endParaRPr lang="en-US"/>
        </a:p>
      </dgm:t>
    </dgm:pt>
    <dgm:pt modelId="{BF50EA46-63CB-4577-A37B-EACA3B6BE8D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তাঁর পৈতৃক নিবাস লক্ষীপুর জেলা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54C6F-9ACA-4F7E-9D1C-10BC5ECB57C8}" type="parTrans" cxnId="{914B86E7-E996-4BF2-A53B-7120189899E8}">
      <dgm:prSet/>
      <dgm:spPr/>
      <dgm:t>
        <a:bodyPr/>
        <a:lstStyle/>
        <a:p>
          <a:endParaRPr lang="en-US"/>
        </a:p>
      </dgm:t>
    </dgm:pt>
    <dgm:pt modelId="{58F3DE70-4FE1-4499-8234-6E6FDA83C6F6}" type="sibTrans" cxnId="{914B86E7-E996-4BF2-A53B-7120189899E8}">
      <dgm:prSet/>
      <dgm:spPr/>
      <dgm:t>
        <a:bodyPr/>
        <a:lstStyle/>
        <a:p>
          <a:endParaRPr lang="en-US"/>
        </a:p>
      </dgm:t>
    </dgm:pt>
    <dgm:pt modelId="{B55A2D7C-279F-4D4C-9B87-DE846FA4885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পিতা এ কে মোশাররফ হোসেন; মাতা মরিয়ম- উন-নিসা বকুল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2690C-8522-45BA-94F9-73BA6A35F6F8}" type="parTrans" cxnId="{6682F2E3-27E6-4E7E-BC19-CBA2D6360B40}">
      <dgm:prSet/>
      <dgm:spPr/>
      <dgm:t>
        <a:bodyPr/>
        <a:lstStyle/>
        <a:p>
          <a:endParaRPr lang="en-US"/>
        </a:p>
      </dgm:t>
    </dgm:pt>
    <dgm:pt modelId="{CD862CB9-8660-465A-9C0A-7762CD78C777}" type="sibTrans" cxnId="{6682F2E3-27E6-4E7E-BC19-CBA2D6360B40}">
      <dgm:prSet/>
      <dgm:spPr/>
      <dgm:t>
        <a:bodyPr/>
        <a:lstStyle/>
        <a:p>
          <a:endParaRPr lang="en-US"/>
        </a:p>
      </dgm:t>
    </dgm:pt>
    <dgm:pt modelId="{E5E9D16C-2C49-4486-938C-5196C6342E81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১৯৩২ সালের ৯ ই ডিসেম্বর মৃত্যুবরণ করেন।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35F331-B1E8-4209-BE25-3EB002B1AB00}" type="parTrans" cxnId="{4C655790-6146-42A3-8E33-0ADCBBD8562A}">
      <dgm:prSet/>
      <dgm:spPr/>
      <dgm:t>
        <a:bodyPr/>
        <a:lstStyle/>
        <a:p>
          <a:endParaRPr lang="en-US"/>
        </a:p>
      </dgm:t>
    </dgm:pt>
    <dgm:pt modelId="{E131CEFB-D5E2-4FFA-B887-2534A752988E}" type="sibTrans" cxnId="{4C655790-6146-42A3-8E33-0ADCBBD8562A}">
      <dgm:prSet/>
      <dgm:spPr/>
      <dgm:t>
        <a:bodyPr/>
        <a:lstStyle/>
        <a:p>
          <a:endParaRPr lang="en-US"/>
        </a:p>
      </dgm:t>
    </dgm:pt>
    <dgm:pt modelId="{A7E8C9FB-07CB-4B1D-8067-759EF59C6630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C31C518-51AF-44FD-B562-E2105DCED0AB}" type="sibTrans" cxnId="{0884F1F5-89D8-41F1-9C1D-8CD798125151}">
      <dgm:prSet/>
      <dgm:spPr/>
      <dgm:t>
        <a:bodyPr/>
        <a:lstStyle/>
        <a:p>
          <a:endParaRPr lang="en-US"/>
        </a:p>
      </dgm:t>
    </dgm:pt>
    <dgm:pt modelId="{9373FFCD-9F11-4686-A653-4CFB167E4729}" type="parTrans" cxnId="{0884F1F5-89D8-41F1-9C1D-8CD798125151}">
      <dgm:prSet/>
      <dgm:spPr/>
      <dgm:t>
        <a:bodyPr/>
        <a:lstStyle/>
        <a:p>
          <a:endParaRPr lang="en-US"/>
        </a:p>
      </dgm:t>
    </dgm:pt>
    <dgm:pt modelId="{B8539BB2-EC54-4F99-889D-C7817C95765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তিনি ছিলেন ভাইবোনের মধ্যে ৪র্থ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F51F21-3705-48A2-84DD-FC83CF3AE3FB}" type="parTrans" cxnId="{DA63B3A5-0CE5-47A4-B8E9-11BD54872842}">
      <dgm:prSet/>
      <dgm:spPr/>
      <dgm:t>
        <a:bodyPr/>
        <a:lstStyle/>
        <a:p>
          <a:endParaRPr lang="en-US"/>
        </a:p>
      </dgm:t>
    </dgm:pt>
    <dgm:pt modelId="{46956AC6-15B4-4BA0-9052-0E6622860B9E}" type="sibTrans" cxnId="{DA63B3A5-0CE5-47A4-B8E9-11BD54872842}">
      <dgm:prSet/>
      <dgm:spPr/>
      <dgm:t>
        <a:bodyPr/>
        <a:lstStyle/>
        <a:p>
          <a:endParaRPr lang="en-US"/>
        </a:p>
      </dgm:t>
    </dgm:pt>
    <dgm:pt modelId="{1BB6B327-C658-4EC8-8760-A2F09F954EF6}" type="pres">
      <dgm:prSet presAssocID="{14FCBAD1-3CAC-4496-8122-8E3CA2B9EE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BA34F-1953-4212-BC49-7441C1E9EF5C}" type="pres">
      <dgm:prSet presAssocID="{A7E8C9FB-07CB-4B1D-8067-759EF59C6630}" presName="centerShape" presStyleLbl="node0" presStyleIdx="0" presStyleCnt="1"/>
      <dgm:spPr/>
    </dgm:pt>
    <dgm:pt modelId="{B2FC812C-1E9A-426D-83E6-BDDD8D727589}" type="pres">
      <dgm:prSet presAssocID="{3012CEC9-2F77-4ADC-8F7F-9FA3555B80C9}" presName="parTrans" presStyleLbl="sibTrans2D1" presStyleIdx="0" presStyleCnt="5"/>
      <dgm:spPr/>
    </dgm:pt>
    <dgm:pt modelId="{7676E6E5-8594-492E-B78D-711C1BD0D386}" type="pres">
      <dgm:prSet presAssocID="{3012CEC9-2F77-4ADC-8F7F-9FA3555B80C9}" presName="connectorText" presStyleLbl="sibTrans2D1" presStyleIdx="0" presStyleCnt="5"/>
      <dgm:spPr/>
    </dgm:pt>
    <dgm:pt modelId="{7DE64922-1F0B-446B-901B-F9DDA4E82086}" type="pres">
      <dgm:prSet presAssocID="{98C86792-4211-4065-BBB1-B678971C7E66}" presName="node" presStyleLbl="node1" presStyleIdx="0" presStyleCnt="5" custScaleX="210286">
        <dgm:presLayoutVars>
          <dgm:bulletEnabled val="1"/>
        </dgm:presLayoutVars>
      </dgm:prSet>
      <dgm:spPr/>
    </dgm:pt>
    <dgm:pt modelId="{2957D625-AAA1-41EC-91C1-243E4B4EC5E4}" type="pres">
      <dgm:prSet presAssocID="{B0D54C6F-9ACA-4F7E-9D1C-10BC5ECB57C8}" presName="parTrans" presStyleLbl="sibTrans2D1" presStyleIdx="1" presStyleCnt="5"/>
      <dgm:spPr/>
    </dgm:pt>
    <dgm:pt modelId="{708FA34C-8B5F-441D-8EF5-E77EC7005078}" type="pres">
      <dgm:prSet presAssocID="{B0D54C6F-9ACA-4F7E-9D1C-10BC5ECB57C8}" presName="connectorText" presStyleLbl="sibTrans2D1" presStyleIdx="1" presStyleCnt="5"/>
      <dgm:spPr/>
    </dgm:pt>
    <dgm:pt modelId="{96A3E135-9F34-406F-8BEC-B2A696039DA2}" type="pres">
      <dgm:prSet presAssocID="{BF50EA46-63CB-4577-A37B-EACA3B6BE8D0}" presName="node" presStyleLbl="node1" presStyleIdx="1" presStyleCnt="5" custScaleX="232088" custRadScaleRad="154573" custRadScaleInc="1110">
        <dgm:presLayoutVars>
          <dgm:bulletEnabled val="1"/>
        </dgm:presLayoutVars>
      </dgm:prSet>
      <dgm:spPr/>
    </dgm:pt>
    <dgm:pt modelId="{36C2B391-F8A8-41F5-AB8F-96D379C88D0E}" type="pres">
      <dgm:prSet presAssocID="{66E2690C-8522-45BA-94F9-73BA6A35F6F8}" presName="parTrans" presStyleLbl="sibTrans2D1" presStyleIdx="2" presStyleCnt="5"/>
      <dgm:spPr/>
    </dgm:pt>
    <dgm:pt modelId="{4413AEA4-CD26-4415-94A0-344E4682ACDB}" type="pres">
      <dgm:prSet presAssocID="{66E2690C-8522-45BA-94F9-73BA6A35F6F8}" presName="connectorText" presStyleLbl="sibTrans2D1" presStyleIdx="2" presStyleCnt="5"/>
      <dgm:spPr/>
    </dgm:pt>
    <dgm:pt modelId="{CDCBDE89-8A75-4776-AC93-65A3060FAF1E}" type="pres">
      <dgm:prSet presAssocID="{B55A2D7C-279F-4D4C-9B87-DE846FA48852}" presName="node" presStyleLbl="node1" presStyleIdx="2" presStyleCnt="5" custScaleX="304620">
        <dgm:presLayoutVars>
          <dgm:bulletEnabled val="1"/>
        </dgm:presLayoutVars>
      </dgm:prSet>
      <dgm:spPr/>
    </dgm:pt>
    <dgm:pt modelId="{ECBBBB18-4C87-4D33-AB00-F65CA013E37A}" type="pres">
      <dgm:prSet presAssocID="{9E35F331-B1E8-4209-BE25-3EB002B1AB00}" presName="parTrans" presStyleLbl="sibTrans2D1" presStyleIdx="3" presStyleCnt="5"/>
      <dgm:spPr/>
    </dgm:pt>
    <dgm:pt modelId="{DDF0B46A-DEC7-4D93-AC07-67ACA5E5D0BD}" type="pres">
      <dgm:prSet presAssocID="{9E35F331-B1E8-4209-BE25-3EB002B1AB00}" presName="connectorText" presStyleLbl="sibTrans2D1" presStyleIdx="3" presStyleCnt="5"/>
      <dgm:spPr/>
    </dgm:pt>
    <dgm:pt modelId="{2BE6AE6A-1F12-4225-8271-905F49D55841}" type="pres">
      <dgm:prSet presAssocID="{E5E9D16C-2C49-4486-938C-5196C6342E81}" presName="node" presStyleLbl="node1" presStyleIdx="3" presStyleCnt="5" custAng="20735892" custScaleX="241483" custRadScaleRad="167260" custRadScaleInc="88004">
        <dgm:presLayoutVars>
          <dgm:bulletEnabled val="1"/>
        </dgm:presLayoutVars>
      </dgm:prSet>
      <dgm:spPr/>
    </dgm:pt>
    <dgm:pt modelId="{530A0B8C-92AB-4479-A53C-006996173D00}" type="pres">
      <dgm:prSet presAssocID="{E9F51F21-3705-48A2-84DD-FC83CF3AE3FB}" presName="parTrans" presStyleLbl="sibTrans2D1" presStyleIdx="4" presStyleCnt="5"/>
      <dgm:spPr/>
    </dgm:pt>
    <dgm:pt modelId="{74C6CF8E-C4CF-41E0-B155-05440FBA3D4D}" type="pres">
      <dgm:prSet presAssocID="{E9F51F21-3705-48A2-84DD-FC83CF3AE3FB}" presName="connectorText" presStyleLbl="sibTrans2D1" presStyleIdx="4" presStyleCnt="5"/>
      <dgm:spPr/>
    </dgm:pt>
    <dgm:pt modelId="{EECACC80-13A3-4421-BEB1-AB67D9030544}" type="pres">
      <dgm:prSet presAssocID="{B8539BB2-EC54-4F99-889D-C7817C957652}" presName="node" presStyleLbl="node1" presStyleIdx="4" presStyleCnt="5" custScaleX="241483" custRadScaleRad="158661" custRadScaleInc="3244">
        <dgm:presLayoutVars>
          <dgm:bulletEnabled val="1"/>
        </dgm:presLayoutVars>
      </dgm:prSet>
      <dgm:spPr/>
    </dgm:pt>
  </dgm:ptLst>
  <dgm:cxnLst>
    <dgm:cxn modelId="{2A326802-CCEC-44F4-B7F4-2A1600CBF8A0}" type="presOf" srcId="{3012CEC9-2F77-4ADC-8F7F-9FA3555B80C9}" destId="{B2FC812C-1E9A-426D-83E6-BDDD8D727589}" srcOrd="0" destOrd="0" presId="urn:microsoft.com/office/officeart/2005/8/layout/radial5"/>
    <dgm:cxn modelId="{2AE57C3D-4D5D-4D63-88E9-739BBFF76C67}" type="presOf" srcId="{BF50EA46-63CB-4577-A37B-EACA3B6BE8D0}" destId="{96A3E135-9F34-406F-8BEC-B2A696039DA2}" srcOrd="0" destOrd="0" presId="urn:microsoft.com/office/officeart/2005/8/layout/radial5"/>
    <dgm:cxn modelId="{98970A6A-DC6D-47BC-9151-87148C3C09B0}" type="presOf" srcId="{66E2690C-8522-45BA-94F9-73BA6A35F6F8}" destId="{4413AEA4-CD26-4415-94A0-344E4682ACDB}" srcOrd="1" destOrd="0" presId="urn:microsoft.com/office/officeart/2005/8/layout/radial5"/>
    <dgm:cxn modelId="{9185664C-2381-461B-870D-70B3A08ECE31}" type="presOf" srcId="{A7E8C9FB-07CB-4B1D-8067-759EF59C6630}" destId="{DEDBA34F-1953-4212-BC49-7441C1E9EF5C}" srcOrd="0" destOrd="0" presId="urn:microsoft.com/office/officeart/2005/8/layout/radial5"/>
    <dgm:cxn modelId="{AA070F51-5849-4130-9BE8-1C875353342C}" type="presOf" srcId="{B0D54C6F-9ACA-4F7E-9D1C-10BC5ECB57C8}" destId="{2957D625-AAA1-41EC-91C1-243E4B4EC5E4}" srcOrd="0" destOrd="0" presId="urn:microsoft.com/office/officeart/2005/8/layout/radial5"/>
    <dgm:cxn modelId="{9E104953-044C-4254-A3C2-17CEBFAE8D2E}" type="presOf" srcId="{9E35F331-B1E8-4209-BE25-3EB002B1AB00}" destId="{DDF0B46A-DEC7-4D93-AC07-67ACA5E5D0BD}" srcOrd="1" destOrd="0" presId="urn:microsoft.com/office/officeart/2005/8/layout/radial5"/>
    <dgm:cxn modelId="{F807F554-0CBC-4915-AFD5-A4D085D3FD10}" type="presOf" srcId="{14FCBAD1-3CAC-4496-8122-8E3CA2B9EE9D}" destId="{1BB6B327-C658-4EC8-8760-A2F09F954EF6}" srcOrd="0" destOrd="0" presId="urn:microsoft.com/office/officeart/2005/8/layout/radial5"/>
    <dgm:cxn modelId="{385FBF56-13D8-4BFC-8A89-2BF7ECFF972C}" type="presOf" srcId="{3012CEC9-2F77-4ADC-8F7F-9FA3555B80C9}" destId="{7676E6E5-8594-492E-B78D-711C1BD0D386}" srcOrd="1" destOrd="0" presId="urn:microsoft.com/office/officeart/2005/8/layout/radial5"/>
    <dgm:cxn modelId="{6FBD9D78-ED81-4E73-A65E-9FFF1F9C4251}" type="presOf" srcId="{E9F51F21-3705-48A2-84DD-FC83CF3AE3FB}" destId="{530A0B8C-92AB-4479-A53C-006996173D00}" srcOrd="0" destOrd="0" presId="urn:microsoft.com/office/officeart/2005/8/layout/radial5"/>
    <dgm:cxn modelId="{4831578D-C954-41FF-83D0-7A25338A6B18}" srcId="{A7E8C9FB-07CB-4B1D-8067-759EF59C6630}" destId="{98C86792-4211-4065-BBB1-B678971C7E66}" srcOrd="0" destOrd="0" parTransId="{3012CEC9-2F77-4ADC-8F7F-9FA3555B80C9}" sibTransId="{EE068C7A-D54E-4151-9F4B-0701F7A2ED31}"/>
    <dgm:cxn modelId="{4C655790-6146-42A3-8E33-0ADCBBD8562A}" srcId="{A7E8C9FB-07CB-4B1D-8067-759EF59C6630}" destId="{E5E9D16C-2C49-4486-938C-5196C6342E81}" srcOrd="3" destOrd="0" parTransId="{9E35F331-B1E8-4209-BE25-3EB002B1AB00}" sibTransId="{E131CEFB-D5E2-4FFA-B887-2534A752988E}"/>
    <dgm:cxn modelId="{BB52B3A3-B0E7-4079-9B1E-FA9EB92157EA}" type="presOf" srcId="{66E2690C-8522-45BA-94F9-73BA6A35F6F8}" destId="{36C2B391-F8A8-41F5-AB8F-96D379C88D0E}" srcOrd="0" destOrd="0" presId="urn:microsoft.com/office/officeart/2005/8/layout/radial5"/>
    <dgm:cxn modelId="{DA63B3A5-0CE5-47A4-B8E9-11BD54872842}" srcId="{A7E8C9FB-07CB-4B1D-8067-759EF59C6630}" destId="{B8539BB2-EC54-4F99-889D-C7817C957652}" srcOrd="4" destOrd="0" parTransId="{E9F51F21-3705-48A2-84DD-FC83CF3AE3FB}" sibTransId="{46956AC6-15B4-4BA0-9052-0E6622860B9E}"/>
    <dgm:cxn modelId="{559496A9-DECC-4AA6-B27C-1F947C642105}" type="presOf" srcId="{B8539BB2-EC54-4F99-889D-C7817C957652}" destId="{EECACC80-13A3-4421-BEB1-AB67D9030544}" srcOrd="0" destOrd="0" presId="urn:microsoft.com/office/officeart/2005/8/layout/radial5"/>
    <dgm:cxn modelId="{D88417D9-10DC-4D84-A341-1EF859946C72}" type="presOf" srcId="{B0D54C6F-9ACA-4F7E-9D1C-10BC5ECB57C8}" destId="{708FA34C-8B5F-441D-8EF5-E77EC7005078}" srcOrd="1" destOrd="0" presId="urn:microsoft.com/office/officeart/2005/8/layout/radial5"/>
    <dgm:cxn modelId="{2FEDD9DA-DF69-4BCF-9D58-E931F3C9CD58}" type="presOf" srcId="{9E35F331-B1E8-4209-BE25-3EB002B1AB00}" destId="{ECBBBB18-4C87-4D33-AB00-F65CA013E37A}" srcOrd="0" destOrd="0" presId="urn:microsoft.com/office/officeart/2005/8/layout/radial5"/>
    <dgm:cxn modelId="{CC617CDE-5E4A-4868-B4B0-DB942A2AE855}" type="presOf" srcId="{E5E9D16C-2C49-4486-938C-5196C6342E81}" destId="{2BE6AE6A-1F12-4225-8271-905F49D55841}" srcOrd="0" destOrd="0" presId="urn:microsoft.com/office/officeart/2005/8/layout/radial5"/>
    <dgm:cxn modelId="{6682F2E3-27E6-4E7E-BC19-CBA2D6360B40}" srcId="{A7E8C9FB-07CB-4B1D-8067-759EF59C6630}" destId="{B55A2D7C-279F-4D4C-9B87-DE846FA48852}" srcOrd="2" destOrd="0" parTransId="{66E2690C-8522-45BA-94F9-73BA6A35F6F8}" sibTransId="{CD862CB9-8660-465A-9C0A-7762CD78C777}"/>
    <dgm:cxn modelId="{379527E6-AFE4-49C4-BEC9-01B0126385EA}" type="presOf" srcId="{B55A2D7C-279F-4D4C-9B87-DE846FA48852}" destId="{CDCBDE89-8A75-4776-AC93-65A3060FAF1E}" srcOrd="0" destOrd="0" presId="urn:microsoft.com/office/officeart/2005/8/layout/radial5"/>
    <dgm:cxn modelId="{914B86E7-E996-4BF2-A53B-7120189899E8}" srcId="{A7E8C9FB-07CB-4B1D-8067-759EF59C6630}" destId="{BF50EA46-63CB-4577-A37B-EACA3B6BE8D0}" srcOrd="1" destOrd="0" parTransId="{B0D54C6F-9ACA-4F7E-9D1C-10BC5ECB57C8}" sibTransId="{58F3DE70-4FE1-4499-8234-6E6FDA83C6F6}"/>
    <dgm:cxn modelId="{C520E0F5-1C5C-4F3D-BE7E-BFC45AA30E88}" type="presOf" srcId="{98C86792-4211-4065-BBB1-B678971C7E66}" destId="{7DE64922-1F0B-446B-901B-F9DDA4E82086}" srcOrd="0" destOrd="0" presId="urn:microsoft.com/office/officeart/2005/8/layout/radial5"/>
    <dgm:cxn modelId="{0884F1F5-89D8-41F1-9C1D-8CD798125151}" srcId="{14FCBAD1-3CAC-4496-8122-8E3CA2B9EE9D}" destId="{A7E8C9FB-07CB-4B1D-8067-759EF59C6630}" srcOrd="0" destOrd="0" parTransId="{9373FFCD-9F11-4686-A653-4CFB167E4729}" sibTransId="{0C31C518-51AF-44FD-B562-E2105DCED0AB}"/>
    <dgm:cxn modelId="{4AB0A9FB-CC71-46A2-A74B-4DA104557311}" type="presOf" srcId="{E9F51F21-3705-48A2-84DD-FC83CF3AE3FB}" destId="{74C6CF8E-C4CF-41E0-B155-05440FBA3D4D}" srcOrd="1" destOrd="0" presId="urn:microsoft.com/office/officeart/2005/8/layout/radial5"/>
    <dgm:cxn modelId="{F754C8B6-904D-45FA-9C3A-5C874567D5BE}" type="presParOf" srcId="{1BB6B327-C658-4EC8-8760-A2F09F954EF6}" destId="{DEDBA34F-1953-4212-BC49-7441C1E9EF5C}" srcOrd="0" destOrd="0" presId="urn:microsoft.com/office/officeart/2005/8/layout/radial5"/>
    <dgm:cxn modelId="{9F64DF52-C988-4070-B7B7-15AC139A6405}" type="presParOf" srcId="{1BB6B327-C658-4EC8-8760-A2F09F954EF6}" destId="{B2FC812C-1E9A-426D-83E6-BDDD8D727589}" srcOrd="1" destOrd="0" presId="urn:microsoft.com/office/officeart/2005/8/layout/radial5"/>
    <dgm:cxn modelId="{90F07EDD-6D4C-41E0-B830-DED214EE2101}" type="presParOf" srcId="{B2FC812C-1E9A-426D-83E6-BDDD8D727589}" destId="{7676E6E5-8594-492E-B78D-711C1BD0D386}" srcOrd="0" destOrd="0" presId="urn:microsoft.com/office/officeart/2005/8/layout/radial5"/>
    <dgm:cxn modelId="{52DA2653-75B3-4B63-A153-2DFBB6B0B29E}" type="presParOf" srcId="{1BB6B327-C658-4EC8-8760-A2F09F954EF6}" destId="{7DE64922-1F0B-446B-901B-F9DDA4E82086}" srcOrd="2" destOrd="0" presId="urn:microsoft.com/office/officeart/2005/8/layout/radial5"/>
    <dgm:cxn modelId="{B1A0E292-E0CA-4394-9254-CA0D92EE5714}" type="presParOf" srcId="{1BB6B327-C658-4EC8-8760-A2F09F954EF6}" destId="{2957D625-AAA1-41EC-91C1-243E4B4EC5E4}" srcOrd="3" destOrd="0" presId="urn:microsoft.com/office/officeart/2005/8/layout/radial5"/>
    <dgm:cxn modelId="{159A2495-BCA5-486F-8F66-E6163F266017}" type="presParOf" srcId="{2957D625-AAA1-41EC-91C1-243E4B4EC5E4}" destId="{708FA34C-8B5F-441D-8EF5-E77EC7005078}" srcOrd="0" destOrd="0" presId="urn:microsoft.com/office/officeart/2005/8/layout/radial5"/>
    <dgm:cxn modelId="{84562D5E-A9A0-467D-B00D-5014B7CDEF2A}" type="presParOf" srcId="{1BB6B327-C658-4EC8-8760-A2F09F954EF6}" destId="{96A3E135-9F34-406F-8BEC-B2A696039DA2}" srcOrd="4" destOrd="0" presId="urn:microsoft.com/office/officeart/2005/8/layout/radial5"/>
    <dgm:cxn modelId="{1C9CF575-E7F0-4A1F-9D3A-1F2F6DB08BDA}" type="presParOf" srcId="{1BB6B327-C658-4EC8-8760-A2F09F954EF6}" destId="{36C2B391-F8A8-41F5-AB8F-96D379C88D0E}" srcOrd="5" destOrd="0" presId="urn:microsoft.com/office/officeart/2005/8/layout/radial5"/>
    <dgm:cxn modelId="{ABD24499-14FB-4BAD-B38C-11FE90C57FDD}" type="presParOf" srcId="{36C2B391-F8A8-41F5-AB8F-96D379C88D0E}" destId="{4413AEA4-CD26-4415-94A0-344E4682ACDB}" srcOrd="0" destOrd="0" presId="urn:microsoft.com/office/officeart/2005/8/layout/radial5"/>
    <dgm:cxn modelId="{7BA85214-B1C4-430A-A29F-E6402EBB13A0}" type="presParOf" srcId="{1BB6B327-C658-4EC8-8760-A2F09F954EF6}" destId="{CDCBDE89-8A75-4776-AC93-65A3060FAF1E}" srcOrd="6" destOrd="0" presId="urn:microsoft.com/office/officeart/2005/8/layout/radial5"/>
    <dgm:cxn modelId="{A02A73CE-7B85-4820-BB93-94D5FF0D55BF}" type="presParOf" srcId="{1BB6B327-C658-4EC8-8760-A2F09F954EF6}" destId="{ECBBBB18-4C87-4D33-AB00-F65CA013E37A}" srcOrd="7" destOrd="0" presId="urn:microsoft.com/office/officeart/2005/8/layout/radial5"/>
    <dgm:cxn modelId="{01CFA70B-E6F4-4DB8-BF8C-15C843533200}" type="presParOf" srcId="{ECBBBB18-4C87-4D33-AB00-F65CA013E37A}" destId="{DDF0B46A-DEC7-4D93-AC07-67ACA5E5D0BD}" srcOrd="0" destOrd="0" presId="urn:microsoft.com/office/officeart/2005/8/layout/radial5"/>
    <dgm:cxn modelId="{62859392-3349-4EF3-9F71-119A2E193404}" type="presParOf" srcId="{1BB6B327-C658-4EC8-8760-A2F09F954EF6}" destId="{2BE6AE6A-1F12-4225-8271-905F49D55841}" srcOrd="8" destOrd="0" presId="urn:microsoft.com/office/officeart/2005/8/layout/radial5"/>
    <dgm:cxn modelId="{C9E10684-8382-4A67-B4D5-8832F49CDA8B}" type="presParOf" srcId="{1BB6B327-C658-4EC8-8760-A2F09F954EF6}" destId="{530A0B8C-92AB-4479-A53C-006996173D00}" srcOrd="9" destOrd="0" presId="urn:microsoft.com/office/officeart/2005/8/layout/radial5"/>
    <dgm:cxn modelId="{5C8B1597-E26B-49F3-9C6A-07622FED34B6}" type="presParOf" srcId="{530A0B8C-92AB-4479-A53C-006996173D00}" destId="{74C6CF8E-C4CF-41E0-B155-05440FBA3D4D}" srcOrd="0" destOrd="0" presId="urn:microsoft.com/office/officeart/2005/8/layout/radial5"/>
    <dgm:cxn modelId="{761CD8C0-A6DC-4AC6-9DFD-A08631D18D15}" type="presParOf" srcId="{1BB6B327-C658-4EC8-8760-A2F09F954EF6}" destId="{EECACC80-13A3-4421-BEB1-AB67D903054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981A3-6168-4D67-B30F-090851D05D8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365BF-4E16-4A17-824D-E72760E6FC75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1EAFDB3-E8F3-4A56-AAEE-4CA034291EF6}" type="parTrans" cxnId="{6FE3DD33-7FE7-47B5-8E83-2930995AF037}">
      <dgm:prSet/>
      <dgm:spPr/>
      <dgm:t>
        <a:bodyPr/>
        <a:lstStyle/>
        <a:p>
          <a:endParaRPr lang="en-US"/>
        </a:p>
      </dgm:t>
    </dgm:pt>
    <dgm:pt modelId="{3698E59A-7084-4E23-B318-C33E7F300477}" type="sibTrans" cxnId="{6FE3DD33-7FE7-47B5-8E83-2930995AF037}">
      <dgm:prSet/>
      <dgm:spPr/>
      <dgm:t>
        <a:bodyPr/>
        <a:lstStyle/>
        <a:p>
          <a:endParaRPr lang="en-US"/>
        </a:p>
      </dgm:t>
    </dgm:pt>
    <dgm:pt modelId="{C0B82BB4-ECFB-4594-A82F-7579982227D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 ৯ ডিসেম্বর ১৮৮০ সালে রংপুর জেলায় পায়রাবন্দ গ্রামে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2A83E-62DC-4E87-8EF5-16BF027684B3}" type="parTrans" cxnId="{8CF0EA5A-0FC0-47D0-8770-A562565A031B}">
      <dgm:prSet/>
      <dgm:spPr/>
      <dgm:t>
        <a:bodyPr/>
        <a:lstStyle/>
        <a:p>
          <a:endParaRPr lang="en-US"/>
        </a:p>
      </dgm:t>
    </dgm:pt>
    <dgm:pt modelId="{15CA39FF-6448-4283-97FA-B87579E1D124}" type="sibTrans" cxnId="{8CF0EA5A-0FC0-47D0-8770-A562565A031B}">
      <dgm:prSet/>
      <dgm:spPr/>
      <dgm:t>
        <a:bodyPr/>
        <a:lstStyle/>
        <a:p>
          <a:endParaRPr lang="en-US"/>
        </a:p>
      </dgm:t>
    </dgm:pt>
    <dgm:pt modelId="{0BA2CC8D-2B8D-4E50-966F-C0042DE490C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পিতা জহির মোহাম্মদ আবু আলী হায়দার; মাতা রাহাতুন নেছা সাবেরা চৌধুরানী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0DC85B-C26A-40A2-AEA7-C91DAFBB866B}" type="parTrans" cxnId="{DD867EC8-06C2-447B-A716-6F6B899BA499}">
      <dgm:prSet/>
      <dgm:spPr/>
      <dgm:t>
        <a:bodyPr/>
        <a:lstStyle/>
        <a:p>
          <a:endParaRPr lang="en-US"/>
        </a:p>
      </dgm:t>
    </dgm:pt>
    <dgm:pt modelId="{46D4395B-CB8D-43DB-AD66-0F198C986ED0}" type="sibTrans" cxnId="{DD867EC8-06C2-447B-A716-6F6B899BA499}">
      <dgm:prSet/>
      <dgm:spPr/>
      <dgm:t>
        <a:bodyPr/>
        <a:lstStyle/>
        <a:p>
          <a:endParaRPr lang="en-US"/>
        </a:p>
      </dgm:t>
    </dgm:pt>
    <dgm:pt modelId="{F4C78040-4CF5-4923-8E68-59B49C785F55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তাঁর দুই বোন ও তিন ভাই ছিলেন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60237B-117C-40C6-9C01-4BA617228145}" type="parTrans" cxnId="{40A2FBCA-8CDC-489D-B918-9479975D6EF2}">
      <dgm:prSet/>
      <dgm:spPr/>
      <dgm:t>
        <a:bodyPr/>
        <a:lstStyle/>
        <a:p>
          <a:endParaRPr lang="en-US"/>
        </a:p>
      </dgm:t>
    </dgm:pt>
    <dgm:pt modelId="{E0EF1F36-BADE-4549-99D8-5C904F406FA2}" type="sibTrans" cxnId="{40A2FBCA-8CDC-489D-B918-9479975D6EF2}">
      <dgm:prSet/>
      <dgm:spPr/>
      <dgm:t>
        <a:bodyPr/>
        <a:lstStyle/>
        <a:p>
          <a:endParaRPr lang="en-US"/>
        </a:p>
      </dgm:t>
    </dgm:pt>
    <dgm:pt modelId="{D130BA51-9956-472E-975A-AFA711678391}">
      <dgm:prSet phldrT="[Text]" custT="1"/>
      <dgm:spPr>
        <a:solidFill>
          <a:srgbClr val="0070C0"/>
        </a:solidFill>
      </dgm:spPr>
      <dgm:t>
        <a:bodyPr/>
        <a:lstStyle/>
        <a:p>
          <a:r>
            <a:rPr lang="as-IN" sz="2000" b="0" i="0" dirty="0">
              <a:latin typeface="NikoshBAN" panose="02000000000000000000" pitchFamily="2" charset="0"/>
              <a:cs typeface="NikoshBAN" panose="02000000000000000000" pitchFamily="2" charset="0"/>
            </a:rPr>
            <a:t>রোকেয়ার দুই বোন করিমুননেসা ও হুমায়রা, আর তিন ভাই যাদের একজন শৈশবে মারা যায়।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D48C25-BFDB-42D4-A182-B5FD068B81FB}" type="parTrans" cxnId="{43D06A96-8A98-4FDF-A5CA-7D2DEF7D4CA3}">
      <dgm:prSet/>
      <dgm:spPr/>
      <dgm:t>
        <a:bodyPr/>
        <a:lstStyle/>
        <a:p>
          <a:endParaRPr lang="en-US"/>
        </a:p>
      </dgm:t>
    </dgm:pt>
    <dgm:pt modelId="{D4F87139-3E5A-4C9E-9786-AFA45AAA0F73}" type="sibTrans" cxnId="{43D06A96-8A98-4FDF-A5CA-7D2DEF7D4CA3}">
      <dgm:prSet/>
      <dgm:spPr/>
      <dgm:t>
        <a:bodyPr/>
        <a:lstStyle/>
        <a:p>
          <a:endParaRPr lang="en-US"/>
        </a:p>
      </dgm:t>
    </dgm:pt>
    <dgm:pt modelId="{7E4F6D05-A4A3-4BCD-8BC1-10B2F833AD91}">
      <dgm:prSet phldrT="[Text]" phldr="1"/>
      <dgm:spPr/>
      <dgm:t>
        <a:bodyPr/>
        <a:lstStyle/>
        <a:p>
          <a:endParaRPr lang="en-US"/>
        </a:p>
      </dgm:t>
    </dgm:pt>
    <dgm:pt modelId="{50B01769-EFA5-4E53-8632-3336EA1194E2}" type="parTrans" cxnId="{64E74FA0-B244-4A2D-A4BC-ABF4CE8F78C0}">
      <dgm:prSet/>
      <dgm:spPr/>
      <dgm:t>
        <a:bodyPr/>
        <a:lstStyle/>
        <a:p>
          <a:endParaRPr lang="en-US"/>
        </a:p>
      </dgm:t>
    </dgm:pt>
    <dgm:pt modelId="{1B6B3218-BC19-4A3C-BF23-F0C204081E3C}" type="sibTrans" cxnId="{64E74FA0-B244-4A2D-A4BC-ABF4CE8F78C0}">
      <dgm:prSet/>
      <dgm:spPr/>
      <dgm:t>
        <a:bodyPr/>
        <a:lstStyle/>
        <a:p>
          <a:endParaRPr lang="en-US"/>
        </a:p>
      </dgm:t>
    </dgm:pt>
    <dgm:pt modelId="{677F2F4C-FCCC-45B5-AC7F-68FEDF020DB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sz="2000" b="0" i="0" dirty="0">
              <a:latin typeface="NikoshBAN" panose="02000000000000000000" pitchFamily="2" charset="0"/>
              <a:cs typeface="NikoshBAN" panose="02000000000000000000" pitchFamily="2" charset="0"/>
            </a:rPr>
            <a:t>রোকেয়ার দুই বোন করিমুননেসা ও হুমায়রা, আর তিন ভাই যাদের একজন শৈশবে মারা যায়।</a:t>
          </a:r>
          <a:endParaRPr lang="as-IN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AF65EC-9EAC-4233-8541-9DA2ED6884AF}" type="parTrans" cxnId="{FEAC7B57-C11A-4C14-AAF4-1E03A4611ECE}">
      <dgm:prSet/>
      <dgm:spPr/>
      <dgm:t>
        <a:bodyPr/>
        <a:lstStyle/>
        <a:p>
          <a:endParaRPr lang="en-US"/>
        </a:p>
      </dgm:t>
    </dgm:pt>
    <dgm:pt modelId="{0694503B-586E-40D0-9F36-3FB0F8F70F1C}" type="sibTrans" cxnId="{FEAC7B57-C11A-4C14-AAF4-1E03A4611ECE}">
      <dgm:prSet/>
      <dgm:spPr/>
      <dgm:t>
        <a:bodyPr/>
        <a:lstStyle/>
        <a:p>
          <a:endParaRPr lang="en-US"/>
        </a:p>
      </dgm:t>
    </dgm:pt>
    <dgm:pt modelId="{81C90E27-73AD-42D2-B695-6927ED0882DB}">
      <dgm:prSet custT="1"/>
      <dgm:spPr>
        <a:solidFill>
          <a:srgbClr val="002060"/>
        </a:solidFill>
      </dgm:spPr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পায়রাবন্দ গ্রামে তাঁদের একটি বিশাল বাড়ি ছিল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CAEC6-ADF0-44AE-BB9A-CC7FE8C38864}" type="parTrans" cxnId="{D9BFAEB2-15C2-40CB-ABB9-C749F679685E}">
      <dgm:prSet/>
      <dgm:spPr/>
      <dgm:t>
        <a:bodyPr/>
        <a:lstStyle/>
        <a:p>
          <a:endParaRPr lang="en-US"/>
        </a:p>
      </dgm:t>
    </dgm:pt>
    <dgm:pt modelId="{180A73FD-D232-4CB8-8E01-F0D7311E642D}" type="sibTrans" cxnId="{D9BFAEB2-15C2-40CB-ABB9-C749F679685E}">
      <dgm:prSet/>
      <dgm:spPr/>
      <dgm:t>
        <a:bodyPr/>
        <a:lstStyle/>
        <a:p>
          <a:endParaRPr lang="en-US"/>
        </a:p>
      </dgm:t>
    </dgm:pt>
    <dgm:pt modelId="{9FBA6E3F-3BFE-4BB7-85C1-5BCF82694974}" type="pres">
      <dgm:prSet presAssocID="{982981A3-6168-4D67-B30F-090851D05D8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7E2CCB-D42F-4918-AC8D-EF7D25AD019A}" type="pres">
      <dgm:prSet presAssocID="{D13365BF-4E16-4A17-824D-E72760E6FC75}" presName="Parent" presStyleLbl="node0" presStyleIdx="0" presStyleCnt="1">
        <dgm:presLayoutVars>
          <dgm:chMax val="6"/>
          <dgm:chPref val="6"/>
        </dgm:presLayoutVars>
      </dgm:prSet>
      <dgm:spPr/>
    </dgm:pt>
    <dgm:pt modelId="{B59209EA-590B-4506-B5CA-4A34EBAF4425}" type="pres">
      <dgm:prSet presAssocID="{C0B82BB4-ECFB-4594-A82F-7579982227DF}" presName="Accent1" presStyleCnt="0"/>
      <dgm:spPr/>
    </dgm:pt>
    <dgm:pt modelId="{A0F50C3C-A6F0-42BE-B849-588925F48C57}" type="pres">
      <dgm:prSet presAssocID="{C0B82BB4-ECFB-4594-A82F-7579982227DF}" presName="Accent" presStyleLbl="bgShp" presStyleIdx="0" presStyleCnt="6"/>
      <dgm:spPr/>
    </dgm:pt>
    <dgm:pt modelId="{969E8F72-08CC-40DC-BB11-708E83455466}" type="pres">
      <dgm:prSet presAssocID="{C0B82BB4-ECFB-4594-A82F-7579982227DF}" presName="Child1" presStyleLbl="node1" presStyleIdx="0" presStyleCnt="6" custScaleX="142228" custLinFactNeighborX="5830">
        <dgm:presLayoutVars>
          <dgm:chMax val="0"/>
          <dgm:chPref val="0"/>
          <dgm:bulletEnabled val="1"/>
        </dgm:presLayoutVars>
      </dgm:prSet>
      <dgm:spPr/>
    </dgm:pt>
    <dgm:pt modelId="{54C11E98-D247-41D5-95E6-2815FD215FDF}" type="pres">
      <dgm:prSet presAssocID="{0BA2CC8D-2B8D-4E50-966F-C0042DE490CB}" presName="Accent2" presStyleCnt="0"/>
      <dgm:spPr/>
    </dgm:pt>
    <dgm:pt modelId="{CD7444F5-9F71-4934-9447-59430CBBD299}" type="pres">
      <dgm:prSet presAssocID="{0BA2CC8D-2B8D-4E50-966F-C0042DE490CB}" presName="Accent" presStyleLbl="bgShp" presStyleIdx="1" presStyleCnt="6"/>
      <dgm:spPr/>
    </dgm:pt>
    <dgm:pt modelId="{0CC8EA50-7C66-43EC-BF1B-7A2F2357F2B3}" type="pres">
      <dgm:prSet presAssocID="{0BA2CC8D-2B8D-4E50-966F-C0042DE490CB}" presName="Child2" presStyleLbl="node1" presStyleIdx="1" presStyleCnt="6" custScaleX="155579" custLinFactNeighborX="38626" custLinFactNeighborY="-5897">
        <dgm:presLayoutVars>
          <dgm:chMax val="0"/>
          <dgm:chPref val="0"/>
          <dgm:bulletEnabled val="1"/>
        </dgm:presLayoutVars>
      </dgm:prSet>
      <dgm:spPr/>
    </dgm:pt>
    <dgm:pt modelId="{ADDB415A-B393-403C-A22E-438EA4BFBF0E}" type="pres">
      <dgm:prSet presAssocID="{F4C78040-4CF5-4923-8E68-59B49C785F55}" presName="Accent3" presStyleCnt="0"/>
      <dgm:spPr/>
    </dgm:pt>
    <dgm:pt modelId="{9E846876-1A35-49A6-9390-42BE6690B8E2}" type="pres">
      <dgm:prSet presAssocID="{F4C78040-4CF5-4923-8E68-59B49C785F55}" presName="Accent" presStyleLbl="bgShp" presStyleIdx="2" presStyleCnt="6"/>
      <dgm:spPr/>
    </dgm:pt>
    <dgm:pt modelId="{A27A1071-A0A6-4550-AA77-5239BF39DA48}" type="pres">
      <dgm:prSet presAssocID="{F4C78040-4CF5-4923-8E68-59B49C785F55}" presName="Child3" presStyleLbl="node1" presStyleIdx="2" presStyleCnt="6" custScaleX="157180" custLinFactNeighborX="42270" custLinFactNeighborY="-16006">
        <dgm:presLayoutVars>
          <dgm:chMax val="0"/>
          <dgm:chPref val="0"/>
          <dgm:bulletEnabled val="1"/>
        </dgm:presLayoutVars>
      </dgm:prSet>
      <dgm:spPr/>
    </dgm:pt>
    <dgm:pt modelId="{A0E5BB33-3FAF-4637-B1E0-3323CC5B6C09}" type="pres">
      <dgm:prSet presAssocID="{D130BA51-9956-472E-975A-AFA711678391}" presName="Accent4" presStyleCnt="0"/>
      <dgm:spPr/>
    </dgm:pt>
    <dgm:pt modelId="{95657B55-8828-42B8-B858-BC12BA3D69EF}" type="pres">
      <dgm:prSet presAssocID="{D130BA51-9956-472E-975A-AFA711678391}" presName="Accent" presStyleLbl="bgShp" presStyleIdx="3" presStyleCnt="6"/>
      <dgm:spPr/>
    </dgm:pt>
    <dgm:pt modelId="{4ECFB122-3DC9-4D68-95C9-98B99FDCF07B}" type="pres">
      <dgm:prSet presAssocID="{D130BA51-9956-472E-975A-AFA711678391}" presName="Child4" presStyleLbl="node1" presStyleIdx="3" presStyleCnt="6" custScaleX="156933" custLinFactNeighborX="830" custLinFactNeighborY="-5055">
        <dgm:presLayoutVars>
          <dgm:chMax val="0"/>
          <dgm:chPref val="0"/>
          <dgm:bulletEnabled val="1"/>
        </dgm:presLayoutVars>
      </dgm:prSet>
      <dgm:spPr/>
    </dgm:pt>
    <dgm:pt modelId="{18DC3D54-8EFF-4304-88D1-AB1A18EDA68F}" type="pres">
      <dgm:prSet presAssocID="{81C90E27-73AD-42D2-B695-6927ED0882DB}" presName="Accent5" presStyleCnt="0"/>
      <dgm:spPr/>
    </dgm:pt>
    <dgm:pt modelId="{85A17C6E-9B39-47DE-908F-50E9F80C6417}" type="pres">
      <dgm:prSet presAssocID="{81C90E27-73AD-42D2-B695-6927ED0882DB}" presName="Accent" presStyleLbl="bgShp" presStyleIdx="4" presStyleCnt="6"/>
      <dgm:spPr/>
    </dgm:pt>
    <dgm:pt modelId="{A6D70DFC-2B1D-465A-9797-42DBFFAE8FF3}" type="pres">
      <dgm:prSet presAssocID="{81C90E27-73AD-42D2-B695-6927ED0882DB}" presName="Child5" presStyleLbl="node1" presStyleIdx="4" presStyleCnt="6" custScaleX="151067" custLinFactNeighborX="-31338" custLinFactNeighborY="-17691">
        <dgm:presLayoutVars>
          <dgm:chMax val="0"/>
          <dgm:chPref val="0"/>
          <dgm:bulletEnabled val="1"/>
        </dgm:presLayoutVars>
      </dgm:prSet>
      <dgm:spPr/>
    </dgm:pt>
    <dgm:pt modelId="{5EB37F75-3805-4CC3-AB1D-375919D7B98F}" type="pres">
      <dgm:prSet presAssocID="{677F2F4C-FCCC-45B5-AC7F-68FEDF020DB8}" presName="Accent6" presStyleCnt="0"/>
      <dgm:spPr/>
    </dgm:pt>
    <dgm:pt modelId="{04DC595D-77FD-4C06-AD35-EEA569503E65}" type="pres">
      <dgm:prSet presAssocID="{677F2F4C-FCCC-45B5-AC7F-68FEDF020DB8}" presName="Accent" presStyleLbl="bgShp" presStyleIdx="5" presStyleCnt="6"/>
      <dgm:spPr/>
    </dgm:pt>
    <dgm:pt modelId="{AEBDF889-AABF-4546-8E0C-DBE14F974965}" type="pres">
      <dgm:prSet presAssocID="{677F2F4C-FCCC-45B5-AC7F-68FEDF020DB8}" presName="Child6" presStyleLbl="node1" presStyleIdx="5" presStyleCnt="6" custScaleX="141193" custScaleY="103114" custLinFactNeighborX="-19677" custLinFactNeighborY="-3370">
        <dgm:presLayoutVars>
          <dgm:chMax val="0"/>
          <dgm:chPref val="0"/>
          <dgm:bulletEnabled val="1"/>
        </dgm:presLayoutVars>
      </dgm:prSet>
      <dgm:spPr/>
    </dgm:pt>
  </dgm:ptLst>
  <dgm:cxnLst>
    <dgm:cxn modelId="{6FE3DD33-7FE7-47B5-8E83-2930995AF037}" srcId="{982981A3-6168-4D67-B30F-090851D05D88}" destId="{D13365BF-4E16-4A17-824D-E72760E6FC75}" srcOrd="0" destOrd="0" parTransId="{41EAFDB3-E8F3-4A56-AAEE-4CA034291EF6}" sibTransId="{3698E59A-7084-4E23-B318-C33E7F300477}"/>
    <dgm:cxn modelId="{BFF2BC34-240C-414A-814C-240945F336E1}" type="presOf" srcId="{D13365BF-4E16-4A17-824D-E72760E6FC75}" destId="{0D7E2CCB-D42F-4918-AC8D-EF7D25AD019A}" srcOrd="0" destOrd="0" presId="urn:microsoft.com/office/officeart/2011/layout/HexagonRadial"/>
    <dgm:cxn modelId="{5FC42E63-45DA-4D7F-813B-6F0B460E8B7B}" type="presOf" srcId="{C0B82BB4-ECFB-4594-A82F-7579982227DF}" destId="{969E8F72-08CC-40DC-BB11-708E83455466}" srcOrd="0" destOrd="0" presId="urn:microsoft.com/office/officeart/2011/layout/HexagonRadial"/>
    <dgm:cxn modelId="{3099AF63-F91A-4D2A-867F-3A2281399D74}" type="presOf" srcId="{D130BA51-9956-472E-975A-AFA711678391}" destId="{4ECFB122-3DC9-4D68-95C9-98B99FDCF07B}" srcOrd="0" destOrd="0" presId="urn:microsoft.com/office/officeart/2011/layout/HexagonRadial"/>
    <dgm:cxn modelId="{FA40CB4E-D2ED-4A57-BDDC-20AB169420CA}" type="presOf" srcId="{81C90E27-73AD-42D2-B695-6927ED0882DB}" destId="{A6D70DFC-2B1D-465A-9797-42DBFFAE8FF3}" srcOrd="0" destOrd="0" presId="urn:microsoft.com/office/officeart/2011/layout/HexagonRadial"/>
    <dgm:cxn modelId="{FEAC7B57-C11A-4C14-AAF4-1E03A4611ECE}" srcId="{D13365BF-4E16-4A17-824D-E72760E6FC75}" destId="{677F2F4C-FCCC-45B5-AC7F-68FEDF020DB8}" srcOrd="5" destOrd="0" parTransId="{0CAF65EC-9EAC-4233-8541-9DA2ED6884AF}" sibTransId="{0694503B-586E-40D0-9F36-3FB0F8F70F1C}"/>
    <dgm:cxn modelId="{8CF0EA5A-0FC0-47D0-8770-A562565A031B}" srcId="{D13365BF-4E16-4A17-824D-E72760E6FC75}" destId="{C0B82BB4-ECFB-4594-A82F-7579982227DF}" srcOrd="0" destOrd="0" parTransId="{A172A83E-62DC-4E87-8EF5-16BF027684B3}" sibTransId="{15CA39FF-6448-4283-97FA-B87579E1D124}"/>
    <dgm:cxn modelId="{B29EC383-C3D8-4618-9A57-9F663679E0BC}" type="presOf" srcId="{F4C78040-4CF5-4923-8E68-59B49C785F55}" destId="{A27A1071-A0A6-4550-AA77-5239BF39DA48}" srcOrd="0" destOrd="0" presId="urn:microsoft.com/office/officeart/2011/layout/HexagonRadial"/>
    <dgm:cxn modelId="{9A434D87-AE98-4C7B-BCF1-606F1E7ADD4B}" type="presOf" srcId="{982981A3-6168-4D67-B30F-090851D05D88}" destId="{9FBA6E3F-3BFE-4BB7-85C1-5BCF82694974}" srcOrd="0" destOrd="0" presId="urn:microsoft.com/office/officeart/2011/layout/HexagonRadial"/>
    <dgm:cxn modelId="{43D06A96-8A98-4FDF-A5CA-7D2DEF7D4CA3}" srcId="{D13365BF-4E16-4A17-824D-E72760E6FC75}" destId="{D130BA51-9956-472E-975A-AFA711678391}" srcOrd="3" destOrd="0" parTransId="{73D48C25-BFDB-42D4-A182-B5FD068B81FB}" sibTransId="{D4F87139-3E5A-4C9E-9786-AFA45AAA0F73}"/>
    <dgm:cxn modelId="{64E74FA0-B244-4A2D-A4BC-ABF4CE8F78C0}" srcId="{D13365BF-4E16-4A17-824D-E72760E6FC75}" destId="{7E4F6D05-A4A3-4BCD-8BC1-10B2F833AD91}" srcOrd="6" destOrd="0" parTransId="{50B01769-EFA5-4E53-8632-3336EA1194E2}" sibTransId="{1B6B3218-BC19-4A3C-BF23-F0C204081E3C}"/>
    <dgm:cxn modelId="{D9BFAEB2-15C2-40CB-ABB9-C749F679685E}" srcId="{D13365BF-4E16-4A17-824D-E72760E6FC75}" destId="{81C90E27-73AD-42D2-B695-6927ED0882DB}" srcOrd="4" destOrd="0" parTransId="{D6DCAEC6-ADF0-44AE-BB9A-CC7FE8C38864}" sibTransId="{180A73FD-D232-4CB8-8E01-F0D7311E642D}"/>
    <dgm:cxn modelId="{8FF62BC2-9655-4BCC-90DB-4808F79CC7C2}" type="presOf" srcId="{0BA2CC8D-2B8D-4E50-966F-C0042DE490CB}" destId="{0CC8EA50-7C66-43EC-BF1B-7A2F2357F2B3}" srcOrd="0" destOrd="0" presId="urn:microsoft.com/office/officeart/2011/layout/HexagonRadial"/>
    <dgm:cxn modelId="{DD867EC8-06C2-447B-A716-6F6B899BA499}" srcId="{D13365BF-4E16-4A17-824D-E72760E6FC75}" destId="{0BA2CC8D-2B8D-4E50-966F-C0042DE490CB}" srcOrd="1" destOrd="0" parTransId="{260DC85B-C26A-40A2-AEA7-C91DAFBB866B}" sibTransId="{46D4395B-CB8D-43DB-AD66-0F198C986ED0}"/>
    <dgm:cxn modelId="{40A2FBCA-8CDC-489D-B918-9479975D6EF2}" srcId="{D13365BF-4E16-4A17-824D-E72760E6FC75}" destId="{F4C78040-4CF5-4923-8E68-59B49C785F55}" srcOrd="2" destOrd="0" parTransId="{BB60237B-117C-40C6-9C01-4BA617228145}" sibTransId="{E0EF1F36-BADE-4549-99D8-5C904F406FA2}"/>
    <dgm:cxn modelId="{592E11E9-4321-4929-81C1-51D99AC4BDF1}" type="presOf" srcId="{677F2F4C-FCCC-45B5-AC7F-68FEDF020DB8}" destId="{AEBDF889-AABF-4546-8E0C-DBE14F974965}" srcOrd="0" destOrd="0" presId="urn:microsoft.com/office/officeart/2011/layout/HexagonRadial"/>
    <dgm:cxn modelId="{01A15E26-3C22-45C6-848F-77226BB8DAC1}" type="presParOf" srcId="{9FBA6E3F-3BFE-4BB7-85C1-5BCF82694974}" destId="{0D7E2CCB-D42F-4918-AC8D-EF7D25AD019A}" srcOrd="0" destOrd="0" presId="urn:microsoft.com/office/officeart/2011/layout/HexagonRadial"/>
    <dgm:cxn modelId="{76379E26-C806-4B2D-9C90-30F6611EB0E6}" type="presParOf" srcId="{9FBA6E3F-3BFE-4BB7-85C1-5BCF82694974}" destId="{B59209EA-590B-4506-B5CA-4A34EBAF4425}" srcOrd="1" destOrd="0" presId="urn:microsoft.com/office/officeart/2011/layout/HexagonRadial"/>
    <dgm:cxn modelId="{56A129FE-6EA6-4204-BF58-D6679B27D99F}" type="presParOf" srcId="{B59209EA-590B-4506-B5CA-4A34EBAF4425}" destId="{A0F50C3C-A6F0-42BE-B849-588925F48C57}" srcOrd="0" destOrd="0" presId="urn:microsoft.com/office/officeart/2011/layout/HexagonRadial"/>
    <dgm:cxn modelId="{65A6A10C-A417-4881-B763-1EABF028D820}" type="presParOf" srcId="{9FBA6E3F-3BFE-4BB7-85C1-5BCF82694974}" destId="{969E8F72-08CC-40DC-BB11-708E83455466}" srcOrd="2" destOrd="0" presId="urn:microsoft.com/office/officeart/2011/layout/HexagonRadial"/>
    <dgm:cxn modelId="{D6489ED9-2A5C-4348-937F-AAE43D9A52BA}" type="presParOf" srcId="{9FBA6E3F-3BFE-4BB7-85C1-5BCF82694974}" destId="{54C11E98-D247-41D5-95E6-2815FD215FDF}" srcOrd="3" destOrd="0" presId="urn:microsoft.com/office/officeart/2011/layout/HexagonRadial"/>
    <dgm:cxn modelId="{4AA896BA-2F84-45D1-B08F-C9C91BEC1C78}" type="presParOf" srcId="{54C11E98-D247-41D5-95E6-2815FD215FDF}" destId="{CD7444F5-9F71-4934-9447-59430CBBD299}" srcOrd="0" destOrd="0" presId="urn:microsoft.com/office/officeart/2011/layout/HexagonRadial"/>
    <dgm:cxn modelId="{71C0B295-4B71-444B-9816-49185F185C15}" type="presParOf" srcId="{9FBA6E3F-3BFE-4BB7-85C1-5BCF82694974}" destId="{0CC8EA50-7C66-43EC-BF1B-7A2F2357F2B3}" srcOrd="4" destOrd="0" presId="urn:microsoft.com/office/officeart/2011/layout/HexagonRadial"/>
    <dgm:cxn modelId="{A43DC299-0B41-470E-9547-0ECA7FD021A0}" type="presParOf" srcId="{9FBA6E3F-3BFE-4BB7-85C1-5BCF82694974}" destId="{ADDB415A-B393-403C-A22E-438EA4BFBF0E}" srcOrd="5" destOrd="0" presId="urn:microsoft.com/office/officeart/2011/layout/HexagonRadial"/>
    <dgm:cxn modelId="{D4DA1F48-7EEE-45DD-BBA3-AAD6798B6AE7}" type="presParOf" srcId="{ADDB415A-B393-403C-A22E-438EA4BFBF0E}" destId="{9E846876-1A35-49A6-9390-42BE6690B8E2}" srcOrd="0" destOrd="0" presId="urn:microsoft.com/office/officeart/2011/layout/HexagonRadial"/>
    <dgm:cxn modelId="{645520FF-9999-47DB-8DFE-433D83983258}" type="presParOf" srcId="{9FBA6E3F-3BFE-4BB7-85C1-5BCF82694974}" destId="{A27A1071-A0A6-4550-AA77-5239BF39DA48}" srcOrd="6" destOrd="0" presId="urn:microsoft.com/office/officeart/2011/layout/HexagonRadial"/>
    <dgm:cxn modelId="{2383A784-47D9-4B3D-A4CA-74A9B3849769}" type="presParOf" srcId="{9FBA6E3F-3BFE-4BB7-85C1-5BCF82694974}" destId="{A0E5BB33-3FAF-4637-B1E0-3323CC5B6C09}" srcOrd="7" destOrd="0" presId="urn:microsoft.com/office/officeart/2011/layout/HexagonRadial"/>
    <dgm:cxn modelId="{D3012479-9B87-4FBA-90E7-5BB726EA3046}" type="presParOf" srcId="{A0E5BB33-3FAF-4637-B1E0-3323CC5B6C09}" destId="{95657B55-8828-42B8-B858-BC12BA3D69EF}" srcOrd="0" destOrd="0" presId="urn:microsoft.com/office/officeart/2011/layout/HexagonRadial"/>
    <dgm:cxn modelId="{1555D8C6-5F48-493B-84A9-9F029A436D62}" type="presParOf" srcId="{9FBA6E3F-3BFE-4BB7-85C1-5BCF82694974}" destId="{4ECFB122-3DC9-4D68-95C9-98B99FDCF07B}" srcOrd="8" destOrd="0" presId="urn:microsoft.com/office/officeart/2011/layout/HexagonRadial"/>
    <dgm:cxn modelId="{54A17591-1FF6-4241-B7C5-ED27899EC0ED}" type="presParOf" srcId="{9FBA6E3F-3BFE-4BB7-85C1-5BCF82694974}" destId="{18DC3D54-8EFF-4304-88D1-AB1A18EDA68F}" srcOrd="9" destOrd="0" presId="urn:microsoft.com/office/officeart/2011/layout/HexagonRadial"/>
    <dgm:cxn modelId="{8E4CB80B-07BC-4557-BEE2-991E034251CB}" type="presParOf" srcId="{18DC3D54-8EFF-4304-88D1-AB1A18EDA68F}" destId="{85A17C6E-9B39-47DE-908F-50E9F80C6417}" srcOrd="0" destOrd="0" presId="urn:microsoft.com/office/officeart/2011/layout/HexagonRadial"/>
    <dgm:cxn modelId="{2224C2D0-4C85-44D6-BED0-FDBFE4314F39}" type="presParOf" srcId="{9FBA6E3F-3BFE-4BB7-85C1-5BCF82694974}" destId="{A6D70DFC-2B1D-465A-9797-42DBFFAE8FF3}" srcOrd="10" destOrd="0" presId="urn:microsoft.com/office/officeart/2011/layout/HexagonRadial"/>
    <dgm:cxn modelId="{B86B0A67-45DC-4C3B-A84E-B9476FC5BC91}" type="presParOf" srcId="{9FBA6E3F-3BFE-4BB7-85C1-5BCF82694974}" destId="{5EB37F75-3805-4CC3-AB1D-375919D7B98F}" srcOrd="11" destOrd="0" presId="urn:microsoft.com/office/officeart/2011/layout/HexagonRadial"/>
    <dgm:cxn modelId="{72F74455-3233-4233-AEAE-59B7A17E70BB}" type="presParOf" srcId="{5EB37F75-3805-4CC3-AB1D-375919D7B98F}" destId="{04DC595D-77FD-4C06-AD35-EEA569503E65}" srcOrd="0" destOrd="0" presId="urn:microsoft.com/office/officeart/2011/layout/HexagonRadial"/>
    <dgm:cxn modelId="{FCA9922C-B35A-4DD2-8465-4C0AC74E9E00}" type="presParOf" srcId="{9FBA6E3F-3BFE-4BB7-85C1-5BCF82694974}" destId="{AEBDF889-AABF-4546-8E0C-DBE14F97496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3601D-0B05-4785-8064-946B849D763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22D4F-C0F6-494A-A1BD-5868B65699C4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EF5C1E-BDCC-49D1-9DE7-F4F4F6956DCE}" type="parTrans" cxnId="{C913ED0D-8A29-43C6-A705-4FC7595F5207}">
      <dgm:prSet/>
      <dgm:spPr/>
      <dgm:t>
        <a:bodyPr/>
        <a:lstStyle/>
        <a:p>
          <a:endParaRPr lang="en-US"/>
        </a:p>
      </dgm:t>
    </dgm:pt>
    <dgm:pt modelId="{99481DDB-45F9-4546-A303-5A4898648194}" type="sibTrans" cxnId="{C913ED0D-8A29-43C6-A705-4FC7595F5207}">
      <dgm:prSet/>
      <dgm:spPr/>
      <dgm:t>
        <a:bodyPr/>
        <a:lstStyle/>
        <a:p>
          <a:endParaRPr lang="en-US"/>
        </a:p>
      </dgm:t>
    </dgm:pt>
    <dgm:pt modelId="{8A44A4F6-1A55-48B1-9A6D-DDD371702305}">
      <dgm:prSet phldrT="[Text]" custT="1"/>
      <dgm:spPr/>
      <dgm:t>
        <a:bodyPr/>
        <a:lstStyle/>
        <a:p>
          <a:r>
            <a:rPr lang="as-IN" sz="4000" b="0" i="0" dirty="0">
              <a:latin typeface="NikoshBAN" panose="02000000000000000000" pitchFamily="2" charset="0"/>
              <a:cs typeface="NikoshBAN" panose="02000000000000000000" pitchFamily="2" charset="0"/>
            </a:rPr>
            <a:t>বাংলা,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E39FD6-B3D8-4258-94BD-6FF274441D71}" type="parTrans" cxnId="{3DB4C260-B96E-4949-BC4B-B3F16F5EB47C}">
      <dgm:prSet/>
      <dgm:spPr/>
      <dgm:t>
        <a:bodyPr/>
        <a:lstStyle/>
        <a:p>
          <a:endParaRPr lang="en-US"/>
        </a:p>
      </dgm:t>
    </dgm:pt>
    <dgm:pt modelId="{48EF7554-C4AE-4ACA-B047-4EA6F101E8E7}" type="sibTrans" cxnId="{3DB4C260-B96E-4949-BC4B-B3F16F5EB47C}">
      <dgm:prSet/>
      <dgm:spPr/>
      <dgm:t>
        <a:bodyPr/>
        <a:lstStyle/>
        <a:p>
          <a:endParaRPr lang="en-US"/>
        </a:p>
      </dgm:t>
    </dgm:pt>
    <dgm:pt modelId="{9EDC73EF-8857-4E7A-B96D-EBC43C1FF280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2E991-93B0-408A-8CD6-6F3615B3CDC9}" type="parTrans" cxnId="{2630E41F-0271-4EC6-AA89-A858D11D44D2}">
      <dgm:prSet/>
      <dgm:spPr/>
      <dgm:t>
        <a:bodyPr/>
        <a:lstStyle/>
        <a:p>
          <a:endParaRPr lang="en-US"/>
        </a:p>
      </dgm:t>
    </dgm:pt>
    <dgm:pt modelId="{A7A3F7FF-8319-4502-A812-36801FDF1CBA}" type="sibTrans" cxnId="{2630E41F-0271-4EC6-AA89-A858D11D44D2}">
      <dgm:prSet/>
      <dgm:spPr/>
      <dgm:t>
        <a:bodyPr/>
        <a:lstStyle/>
        <a:p>
          <a:endParaRPr lang="en-US"/>
        </a:p>
      </dgm:t>
    </dgm:pt>
    <dgm:pt modelId="{AD439FAA-CD05-40C5-A570-DACCCCAF0143}">
      <dgm:prSet phldrT="[Text]" custT="1"/>
      <dgm:spPr/>
      <dgm:t>
        <a:bodyPr/>
        <a:lstStyle/>
        <a:p>
          <a:r>
            <a:rPr lang="bn-IN" sz="6000" dirty="0">
              <a:latin typeface="NikoshBAN" panose="02000000000000000000" pitchFamily="2" charset="0"/>
              <a:cs typeface="NikoshBAN" panose="02000000000000000000" pitchFamily="2" charset="0"/>
            </a:rPr>
            <a:t>উর্দূ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7030F-BE11-4C9C-9F71-9E4B2A9A2BD4}" type="parTrans" cxnId="{EB6CA649-F7E0-47B2-B197-23BD68A8344B}">
      <dgm:prSet/>
      <dgm:spPr/>
      <dgm:t>
        <a:bodyPr/>
        <a:lstStyle/>
        <a:p>
          <a:endParaRPr lang="en-US"/>
        </a:p>
      </dgm:t>
    </dgm:pt>
    <dgm:pt modelId="{CED92D6B-A411-4EE4-848D-D773983EFAFB}" type="sibTrans" cxnId="{EB6CA649-F7E0-47B2-B197-23BD68A8344B}">
      <dgm:prSet/>
      <dgm:spPr/>
      <dgm:t>
        <a:bodyPr/>
        <a:lstStyle/>
        <a:p>
          <a:endParaRPr lang="en-US"/>
        </a:p>
      </dgm:t>
    </dgm:pt>
    <dgm:pt modelId="{3E39F4E8-C5ED-405C-87F5-9C6AA32BDA3F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ফারসি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920EDC-55E4-45AF-A1D6-EF963D4BE5D9}" type="parTrans" cxnId="{E73273B3-DBEE-41A6-A68E-71C9FFE8C411}">
      <dgm:prSet/>
      <dgm:spPr/>
      <dgm:t>
        <a:bodyPr/>
        <a:lstStyle/>
        <a:p>
          <a:endParaRPr lang="en-US"/>
        </a:p>
      </dgm:t>
    </dgm:pt>
    <dgm:pt modelId="{1C89DD6A-07CF-4924-BA8F-EBFACB3F4948}" type="sibTrans" cxnId="{E73273B3-DBEE-41A6-A68E-71C9FFE8C411}">
      <dgm:prSet/>
      <dgm:spPr/>
      <dgm:t>
        <a:bodyPr/>
        <a:lstStyle/>
        <a:p>
          <a:endParaRPr lang="en-US"/>
        </a:p>
      </dgm:t>
    </dgm:pt>
    <dgm:pt modelId="{E782DC0A-5493-42D2-897B-49F27D53A8C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আরবি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8A15AF-52C7-418C-8054-0C9120DC7526}" type="parTrans" cxnId="{A5167500-E3D9-49CD-B5AD-081367650B73}">
      <dgm:prSet/>
      <dgm:spPr/>
      <dgm:t>
        <a:bodyPr/>
        <a:lstStyle/>
        <a:p>
          <a:endParaRPr lang="en-US"/>
        </a:p>
      </dgm:t>
    </dgm:pt>
    <dgm:pt modelId="{92717788-A1A8-4AD7-AD81-8C50FC4C839B}" type="sibTrans" cxnId="{A5167500-E3D9-49CD-B5AD-081367650B73}">
      <dgm:prSet/>
      <dgm:spPr/>
      <dgm:t>
        <a:bodyPr/>
        <a:lstStyle/>
        <a:p>
          <a:endParaRPr lang="en-US"/>
        </a:p>
      </dgm:t>
    </dgm:pt>
    <dgm:pt modelId="{CD7FA187-6CBF-4B67-9D75-0A5CDB8AA0CE}" type="pres">
      <dgm:prSet presAssocID="{6FA3601D-0B05-4785-8064-946B849D76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4319CE-45C0-4C66-B038-3EC6716FDE1A}" type="pres">
      <dgm:prSet presAssocID="{69F22D4F-C0F6-494A-A1BD-5868B65699C4}" presName="centerShape" presStyleLbl="node0" presStyleIdx="0" presStyleCnt="1"/>
      <dgm:spPr/>
    </dgm:pt>
    <dgm:pt modelId="{A7F47B91-4311-4F0B-9AA3-0767FAF8681B}" type="pres">
      <dgm:prSet presAssocID="{8A44A4F6-1A55-48B1-9A6D-DDD371702305}" presName="node" presStyleLbl="node1" presStyleIdx="0" presStyleCnt="5" custScaleX="146263" custScaleY="91471">
        <dgm:presLayoutVars>
          <dgm:bulletEnabled val="1"/>
        </dgm:presLayoutVars>
      </dgm:prSet>
      <dgm:spPr/>
    </dgm:pt>
    <dgm:pt modelId="{6DF0FB05-6691-4255-A36C-278230E2DA07}" type="pres">
      <dgm:prSet presAssocID="{8A44A4F6-1A55-48B1-9A6D-DDD371702305}" presName="dummy" presStyleCnt="0"/>
      <dgm:spPr/>
    </dgm:pt>
    <dgm:pt modelId="{690F7113-CD4C-4CB2-9C25-052BF81FF9DA}" type="pres">
      <dgm:prSet presAssocID="{48EF7554-C4AE-4ACA-B047-4EA6F101E8E7}" presName="sibTrans" presStyleLbl="sibTrans2D1" presStyleIdx="0" presStyleCnt="5"/>
      <dgm:spPr/>
    </dgm:pt>
    <dgm:pt modelId="{4AFF4C08-D223-41D4-BF2B-6710505D9A3D}" type="pres">
      <dgm:prSet presAssocID="{9EDC73EF-8857-4E7A-B96D-EBC43C1FF280}" presName="node" presStyleLbl="node1" presStyleIdx="1" presStyleCnt="5" custScaleX="139833" custScaleY="127261">
        <dgm:presLayoutVars>
          <dgm:bulletEnabled val="1"/>
        </dgm:presLayoutVars>
      </dgm:prSet>
      <dgm:spPr/>
    </dgm:pt>
    <dgm:pt modelId="{ECCEAC99-660C-43E1-90CF-86505A847806}" type="pres">
      <dgm:prSet presAssocID="{9EDC73EF-8857-4E7A-B96D-EBC43C1FF280}" presName="dummy" presStyleCnt="0"/>
      <dgm:spPr/>
    </dgm:pt>
    <dgm:pt modelId="{DC7FDB6E-05F2-4AC9-BF53-71926AA91E6D}" type="pres">
      <dgm:prSet presAssocID="{A7A3F7FF-8319-4502-A812-36801FDF1CBA}" presName="sibTrans" presStyleLbl="sibTrans2D1" presStyleIdx="1" presStyleCnt="5"/>
      <dgm:spPr/>
    </dgm:pt>
    <dgm:pt modelId="{AC442C96-DD4F-477C-978F-468B45177090}" type="pres">
      <dgm:prSet presAssocID="{AD439FAA-CD05-40C5-A570-DACCCCAF0143}" presName="node" presStyleLbl="node1" presStyleIdx="2" presStyleCnt="5" custScaleX="130869" custScaleY="123619">
        <dgm:presLayoutVars>
          <dgm:bulletEnabled val="1"/>
        </dgm:presLayoutVars>
      </dgm:prSet>
      <dgm:spPr/>
    </dgm:pt>
    <dgm:pt modelId="{DFD036DF-DF77-4D39-A1EF-4805CEE9D5D7}" type="pres">
      <dgm:prSet presAssocID="{AD439FAA-CD05-40C5-A570-DACCCCAF0143}" presName="dummy" presStyleCnt="0"/>
      <dgm:spPr/>
    </dgm:pt>
    <dgm:pt modelId="{43B747ED-0F79-4F5C-8CD6-66FFCE3BAA22}" type="pres">
      <dgm:prSet presAssocID="{CED92D6B-A411-4EE4-848D-D773983EFAFB}" presName="sibTrans" presStyleLbl="sibTrans2D1" presStyleIdx="2" presStyleCnt="5"/>
      <dgm:spPr/>
    </dgm:pt>
    <dgm:pt modelId="{B2ACFE58-277D-4128-B905-2059FAD4C813}" type="pres">
      <dgm:prSet presAssocID="{3E39F4E8-C5ED-405C-87F5-9C6AA32BDA3F}" presName="node" presStyleLbl="node1" presStyleIdx="3" presStyleCnt="5" custScaleX="139358" custScaleY="126215">
        <dgm:presLayoutVars>
          <dgm:bulletEnabled val="1"/>
        </dgm:presLayoutVars>
      </dgm:prSet>
      <dgm:spPr/>
    </dgm:pt>
    <dgm:pt modelId="{E9AEAFD8-6A78-45D4-85F0-FC9BEEC22638}" type="pres">
      <dgm:prSet presAssocID="{3E39F4E8-C5ED-405C-87F5-9C6AA32BDA3F}" presName="dummy" presStyleCnt="0"/>
      <dgm:spPr/>
    </dgm:pt>
    <dgm:pt modelId="{9A19B339-3F9A-451C-BC0C-D8ED03F272EC}" type="pres">
      <dgm:prSet presAssocID="{1C89DD6A-07CF-4924-BA8F-EBFACB3F4948}" presName="sibTrans" presStyleLbl="sibTrans2D1" presStyleIdx="3" presStyleCnt="5"/>
      <dgm:spPr/>
    </dgm:pt>
    <dgm:pt modelId="{E95F9D12-F3B7-4C6A-B311-90AA2534D303}" type="pres">
      <dgm:prSet presAssocID="{E782DC0A-5493-42D2-897B-49F27D53A8C7}" presName="node" presStyleLbl="node1" presStyleIdx="4" presStyleCnt="5" custScaleX="131345" custScaleY="116220">
        <dgm:presLayoutVars>
          <dgm:bulletEnabled val="1"/>
        </dgm:presLayoutVars>
      </dgm:prSet>
      <dgm:spPr/>
    </dgm:pt>
    <dgm:pt modelId="{1EB9AAB6-5DD3-4F65-A14B-F800D91C2A9D}" type="pres">
      <dgm:prSet presAssocID="{E782DC0A-5493-42D2-897B-49F27D53A8C7}" presName="dummy" presStyleCnt="0"/>
      <dgm:spPr/>
    </dgm:pt>
    <dgm:pt modelId="{445EB0A3-B444-4E58-AF0A-6B4268141581}" type="pres">
      <dgm:prSet presAssocID="{92717788-A1A8-4AD7-AD81-8C50FC4C839B}" presName="sibTrans" presStyleLbl="sibTrans2D1" presStyleIdx="4" presStyleCnt="5"/>
      <dgm:spPr/>
    </dgm:pt>
  </dgm:ptLst>
  <dgm:cxnLst>
    <dgm:cxn modelId="{A5167500-E3D9-49CD-B5AD-081367650B73}" srcId="{69F22D4F-C0F6-494A-A1BD-5868B65699C4}" destId="{E782DC0A-5493-42D2-897B-49F27D53A8C7}" srcOrd="4" destOrd="0" parTransId="{0B8A15AF-52C7-418C-8054-0C9120DC7526}" sibTransId="{92717788-A1A8-4AD7-AD81-8C50FC4C839B}"/>
    <dgm:cxn modelId="{7038A20D-BDF2-4B18-98E9-2E8E5016124A}" type="presOf" srcId="{6FA3601D-0B05-4785-8064-946B849D763B}" destId="{CD7FA187-6CBF-4B67-9D75-0A5CDB8AA0CE}" srcOrd="0" destOrd="0" presId="urn:microsoft.com/office/officeart/2005/8/layout/radial6"/>
    <dgm:cxn modelId="{C913ED0D-8A29-43C6-A705-4FC7595F5207}" srcId="{6FA3601D-0B05-4785-8064-946B849D763B}" destId="{69F22D4F-C0F6-494A-A1BD-5868B65699C4}" srcOrd="0" destOrd="0" parTransId="{75EF5C1E-BDCC-49D1-9DE7-F4F4F6956DCE}" sibTransId="{99481DDB-45F9-4546-A303-5A4898648194}"/>
    <dgm:cxn modelId="{6A76E116-785B-4DEE-96A1-5F78CCA8053D}" type="presOf" srcId="{9EDC73EF-8857-4E7A-B96D-EBC43C1FF280}" destId="{4AFF4C08-D223-41D4-BF2B-6710505D9A3D}" srcOrd="0" destOrd="0" presId="urn:microsoft.com/office/officeart/2005/8/layout/radial6"/>
    <dgm:cxn modelId="{2630E41F-0271-4EC6-AA89-A858D11D44D2}" srcId="{69F22D4F-C0F6-494A-A1BD-5868B65699C4}" destId="{9EDC73EF-8857-4E7A-B96D-EBC43C1FF280}" srcOrd="1" destOrd="0" parTransId="{03D2E991-93B0-408A-8CD6-6F3615B3CDC9}" sibTransId="{A7A3F7FF-8319-4502-A812-36801FDF1CBA}"/>
    <dgm:cxn modelId="{8949093C-C162-4ACC-8E0A-DA5049BA4B5E}" type="presOf" srcId="{A7A3F7FF-8319-4502-A812-36801FDF1CBA}" destId="{DC7FDB6E-05F2-4AC9-BF53-71926AA91E6D}" srcOrd="0" destOrd="0" presId="urn:microsoft.com/office/officeart/2005/8/layout/radial6"/>
    <dgm:cxn modelId="{551A045B-6B7E-443E-9225-A10D00CB5A5F}" type="presOf" srcId="{E782DC0A-5493-42D2-897B-49F27D53A8C7}" destId="{E95F9D12-F3B7-4C6A-B311-90AA2534D303}" srcOrd="0" destOrd="0" presId="urn:microsoft.com/office/officeart/2005/8/layout/radial6"/>
    <dgm:cxn modelId="{3DB4C260-B96E-4949-BC4B-B3F16F5EB47C}" srcId="{69F22D4F-C0F6-494A-A1BD-5868B65699C4}" destId="{8A44A4F6-1A55-48B1-9A6D-DDD371702305}" srcOrd="0" destOrd="0" parTransId="{58E39FD6-B3D8-4258-94BD-6FF274441D71}" sibTransId="{48EF7554-C4AE-4ACA-B047-4EA6F101E8E7}"/>
    <dgm:cxn modelId="{EB6CA649-F7E0-47B2-B197-23BD68A8344B}" srcId="{69F22D4F-C0F6-494A-A1BD-5868B65699C4}" destId="{AD439FAA-CD05-40C5-A570-DACCCCAF0143}" srcOrd="2" destOrd="0" parTransId="{7297030F-BE11-4C9C-9F71-9E4B2A9A2BD4}" sibTransId="{CED92D6B-A411-4EE4-848D-D773983EFAFB}"/>
    <dgm:cxn modelId="{21CA5273-5B50-4C3A-A0C7-283950518D25}" type="presOf" srcId="{8A44A4F6-1A55-48B1-9A6D-DDD371702305}" destId="{A7F47B91-4311-4F0B-9AA3-0767FAF8681B}" srcOrd="0" destOrd="0" presId="urn:microsoft.com/office/officeart/2005/8/layout/radial6"/>
    <dgm:cxn modelId="{021520A3-DFF5-434A-BC24-C125D87B7E5C}" type="presOf" srcId="{AD439FAA-CD05-40C5-A570-DACCCCAF0143}" destId="{AC442C96-DD4F-477C-978F-468B45177090}" srcOrd="0" destOrd="0" presId="urn:microsoft.com/office/officeart/2005/8/layout/radial6"/>
    <dgm:cxn modelId="{2E8E68B0-4E5D-47AF-AC59-D984D64A1177}" type="presOf" srcId="{48EF7554-C4AE-4ACA-B047-4EA6F101E8E7}" destId="{690F7113-CD4C-4CB2-9C25-052BF81FF9DA}" srcOrd="0" destOrd="0" presId="urn:microsoft.com/office/officeart/2005/8/layout/radial6"/>
    <dgm:cxn modelId="{96FD6EB0-C6D2-43F7-A408-AB0378EC5D1A}" type="presOf" srcId="{69F22D4F-C0F6-494A-A1BD-5868B65699C4}" destId="{094319CE-45C0-4C66-B038-3EC6716FDE1A}" srcOrd="0" destOrd="0" presId="urn:microsoft.com/office/officeart/2005/8/layout/radial6"/>
    <dgm:cxn modelId="{E73273B3-DBEE-41A6-A68E-71C9FFE8C411}" srcId="{69F22D4F-C0F6-494A-A1BD-5868B65699C4}" destId="{3E39F4E8-C5ED-405C-87F5-9C6AA32BDA3F}" srcOrd="3" destOrd="0" parTransId="{4C920EDC-55E4-45AF-A1D6-EF963D4BE5D9}" sibTransId="{1C89DD6A-07CF-4924-BA8F-EBFACB3F4948}"/>
    <dgm:cxn modelId="{6B93D1CC-E86E-40D8-A279-AADE0BA08B45}" type="presOf" srcId="{92717788-A1A8-4AD7-AD81-8C50FC4C839B}" destId="{445EB0A3-B444-4E58-AF0A-6B4268141581}" srcOrd="0" destOrd="0" presId="urn:microsoft.com/office/officeart/2005/8/layout/radial6"/>
    <dgm:cxn modelId="{ADE5B1F8-180A-48EF-B952-D524DEFF7175}" type="presOf" srcId="{1C89DD6A-07CF-4924-BA8F-EBFACB3F4948}" destId="{9A19B339-3F9A-451C-BC0C-D8ED03F272EC}" srcOrd="0" destOrd="0" presId="urn:microsoft.com/office/officeart/2005/8/layout/radial6"/>
    <dgm:cxn modelId="{F0891FFB-2645-4AF1-86FE-20286DD5796C}" type="presOf" srcId="{CED92D6B-A411-4EE4-848D-D773983EFAFB}" destId="{43B747ED-0F79-4F5C-8CD6-66FFCE3BAA22}" srcOrd="0" destOrd="0" presId="urn:microsoft.com/office/officeart/2005/8/layout/radial6"/>
    <dgm:cxn modelId="{8DF7FEFC-5A91-4C37-AA21-E466268ED779}" type="presOf" srcId="{3E39F4E8-C5ED-405C-87F5-9C6AA32BDA3F}" destId="{B2ACFE58-277D-4128-B905-2059FAD4C813}" srcOrd="0" destOrd="0" presId="urn:microsoft.com/office/officeart/2005/8/layout/radial6"/>
    <dgm:cxn modelId="{AEDF2E17-9FB3-42A8-80D1-5C34EBBE4B5A}" type="presParOf" srcId="{CD7FA187-6CBF-4B67-9D75-0A5CDB8AA0CE}" destId="{094319CE-45C0-4C66-B038-3EC6716FDE1A}" srcOrd="0" destOrd="0" presId="urn:microsoft.com/office/officeart/2005/8/layout/radial6"/>
    <dgm:cxn modelId="{076DD76A-B6FA-4A7A-B66A-726400A22E3A}" type="presParOf" srcId="{CD7FA187-6CBF-4B67-9D75-0A5CDB8AA0CE}" destId="{A7F47B91-4311-4F0B-9AA3-0767FAF8681B}" srcOrd="1" destOrd="0" presId="urn:microsoft.com/office/officeart/2005/8/layout/radial6"/>
    <dgm:cxn modelId="{3B11DA15-ED42-4869-BF6B-736EF4ABACEF}" type="presParOf" srcId="{CD7FA187-6CBF-4B67-9D75-0A5CDB8AA0CE}" destId="{6DF0FB05-6691-4255-A36C-278230E2DA07}" srcOrd="2" destOrd="0" presId="urn:microsoft.com/office/officeart/2005/8/layout/radial6"/>
    <dgm:cxn modelId="{AD179C03-1211-4DFC-AABB-585B8305F02E}" type="presParOf" srcId="{CD7FA187-6CBF-4B67-9D75-0A5CDB8AA0CE}" destId="{690F7113-CD4C-4CB2-9C25-052BF81FF9DA}" srcOrd="3" destOrd="0" presId="urn:microsoft.com/office/officeart/2005/8/layout/radial6"/>
    <dgm:cxn modelId="{906A3A4A-18E3-408A-9438-2444C68D1F4A}" type="presParOf" srcId="{CD7FA187-6CBF-4B67-9D75-0A5CDB8AA0CE}" destId="{4AFF4C08-D223-41D4-BF2B-6710505D9A3D}" srcOrd="4" destOrd="0" presId="urn:microsoft.com/office/officeart/2005/8/layout/radial6"/>
    <dgm:cxn modelId="{7DB0C27F-334A-4F0E-A188-37AFA14AFBEC}" type="presParOf" srcId="{CD7FA187-6CBF-4B67-9D75-0A5CDB8AA0CE}" destId="{ECCEAC99-660C-43E1-90CF-86505A847806}" srcOrd="5" destOrd="0" presId="urn:microsoft.com/office/officeart/2005/8/layout/radial6"/>
    <dgm:cxn modelId="{1E063390-E06F-45CC-8A9E-8B0A272D79E9}" type="presParOf" srcId="{CD7FA187-6CBF-4B67-9D75-0A5CDB8AA0CE}" destId="{DC7FDB6E-05F2-4AC9-BF53-71926AA91E6D}" srcOrd="6" destOrd="0" presId="urn:microsoft.com/office/officeart/2005/8/layout/radial6"/>
    <dgm:cxn modelId="{39CE18B5-14B5-4AA0-9CCC-DBCA877334A0}" type="presParOf" srcId="{CD7FA187-6CBF-4B67-9D75-0A5CDB8AA0CE}" destId="{AC442C96-DD4F-477C-978F-468B45177090}" srcOrd="7" destOrd="0" presId="urn:microsoft.com/office/officeart/2005/8/layout/radial6"/>
    <dgm:cxn modelId="{1811D73B-05DD-4A5E-8459-C50CC57532E8}" type="presParOf" srcId="{CD7FA187-6CBF-4B67-9D75-0A5CDB8AA0CE}" destId="{DFD036DF-DF77-4D39-A1EF-4805CEE9D5D7}" srcOrd="8" destOrd="0" presId="urn:microsoft.com/office/officeart/2005/8/layout/radial6"/>
    <dgm:cxn modelId="{0DA292E6-F183-4567-8530-5D87B3B04C2E}" type="presParOf" srcId="{CD7FA187-6CBF-4B67-9D75-0A5CDB8AA0CE}" destId="{43B747ED-0F79-4F5C-8CD6-66FFCE3BAA22}" srcOrd="9" destOrd="0" presId="urn:microsoft.com/office/officeart/2005/8/layout/radial6"/>
    <dgm:cxn modelId="{2CA33A71-85DE-4834-AF36-44E736D19955}" type="presParOf" srcId="{CD7FA187-6CBF-4B67-9D75-0A5CDB8AA0CE}" destId="{B2ACFE58-277D-4128-B905-2059FAD4C813}" srcOrd="10" destOrd="0" presId="urn:microsoft.com/office/officeart/2005/8/layout/radial6"/>
    <dgm:cxn modelId="{0BF2B072-A9ED-4AD3-87AC-7A9DF1A3B150}" type="presParOf" srcId="{CD7FA187-6CBF-4B67-9D75-0A5CDB8AA0CE}" destId="{E9AEAFD8-6A78-45D4-85F0-FC9BEEC22638}" srcOrd="11" destOrd="0" presId="urn:microsoft.com/office/officeart/2005/8/layout/radial6"/>
    <dgm:cxn modelId="{7DD0C13F-FBE1-4CA8-83E0-EE55EC15862B}" type="presParOf" srcId="{CD7FA187-6CBF-4B67-9D75-0A5CDB8AA0CE}" destId="{9A19B339-3F9A-451C-BC0C-D8ED03F272EC}" srcOrd="12" destOrd="0" presId="urn:microsoft.com/office/officeart/2005/8/layout/radial6"/>
    <dgm:cxn modelId="{BFB7B84D-9344-4ADF-8AC2-ADB4E122D246}" type="presParOf" srcId="{CD7FA187-6CBF-4B67-9D75-0A5CDB8AA0CE}" destId="{E95F9D12-F3B7-4C6A-B311-90AA2534D303}" srcOrd="13" destOrd="0" presId="urn:microsoft.com/office/officeart/2005/8/layout/radial6"/>
    <dgm:cxn modelId="{AFE1BBA3-1331-405E-A1B2-5AF5C542D9F6}" type="presParOf" srcId="{CD7FA187-6CBF-4B67-9D75-0A5CDB8AA0CE}" destId="{1EB9AAB6-5DD3-4F65-A14B-F800D91C2A9D}" srcOrd="14" destOrd="0" presId="urn:microsoft.com/office/officeart/2005/8/layout/radial6"/>
    <dgm:cxn modelId="{41DD8CB6-DB3C-4017-90F2-E62F9A4B92A4}" type="presParOf" srcId="{CD7FA187-6CBF-4B67-9D75-0A5CDB8AA0CE}" destId="{445EB0A3-B444-4E58-AF0A-6B426814158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957F5-A54B-4B30-90EF-A507326D7B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FC068-56C8-4AE2-AE91-F24F5860B5DB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ভাগলপুরে সাখাওয়াত হোসেনের নামে সাখাওয়াত মেমোরিয়াল গার্লস স্কুল প্রতিষ্ঠা করেন। তখন স্কুলে ছাত্রী ছিল ৫ জন।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E3C561-0058-4472-9CC8-E4BF5B27FFD2}" type="parTrans" cxnId="{F959524F-E5A2-488B-B74D-55D31CECAAAC}">
      <dgm:prSet/>
      <dgm:spPr/>
      <dgm:t>
        <a:bodyPr/>
        <a:lstStyle/>
        <a:p>
          <a:endParaRPr lang="en-US"/>
        </a:p>
      </dgm:t>
    </dgm:pt>
    <dgm:pt modelId="{6FC31630-BDF8-404F-B616-124B1ECB4C97}" type="sibTrans" cxnId="{F959524F-E5A2-488B-B74D-55D31CECAAAC}">
      <dgm:prSet/>
      <dgm:spPr/>
      <dgm:t>
        <a:bodyPr/>
        <a:lstStyle/>
        <a:p>
          <a:endParaRPr lang="en-US"/>
        </a:p>
      </dgm:t>
    </dgm:pt>
    <dgm:pt modelId="{4022A9A7-725C-47B9-ACE1-F76AC0067D02}">
      <dgm:prSet phldrT="[Text]" custT="1"/>
      <dgm:spPr/>
      <dgm:t>
        <a:bodyPr/>
        <a:lstStyle/>
        <a:p>
          <a:pPr algn="just"/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১৯১১ সালে এই স্কুলটি তিনি কলকাতায় স্থানান্তর করেন। শুরুতে ছাত্রী সংখ্যা ছিল আট জন।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711B00-21D9-4F68-97E0-42E022B2EF02}" type="parTrans" cxnId="{E61C6F17-286E-4340-9869-CC9CBC315E37}">
      <dgm:prSet/>
      <dgm:spPr/>
      <dgm:t>
        <a:bodyPr/>
        <a:lstStyle/>
        <a:p>
          <a:endParaRPr lang="en-US"/>
        </a:p>
      </dgm:t>
    </dgm:pt>
    <dgm:pt modelId="{00DCB513-A63D-4780-AC06-2F5891925666}" type="sibTrans" cxnId="{E61C6F17-286E-4340-9869-CC9CBC315E37}">
      <dgm:prSet/>
      <dgm:spPr/>
      <dgm:t>
        <a:bodyPr/>
        <a:lstStyle/>
        <a:p>
          <a:endParaRPr lang="en-US"/>
        </a:p>
      </dgm:t>
    </dgm:pt>
    <dgm:pt modelId="{9634F191-08BD-4550-9BA6-C3B8CDC54FA0}">
      <dgm:prSet phldrT="[Text]" custT="1"/>
      <dgm:spPr/>
      <dgm:t>
        <a:bodyPr/>
        <a:lstStyle/>
        <a:p>
          <a:pPr algn="just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১৯১৫ সালে তিনি “ আঞ্জুমানে খাওয়াতিনে ইসলাম” নামে একটি মহিলা সংগঠন প্রতিষ্টা করেন।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291641-F23E-47FA-B82D-45225A19463F}" type="parTrans" cxnId="{19D74CBA-54D0-44D6-83F5-19117F3A208D}">
      <dgm:prSet/>
      <dgm:spPr/>
      <dgm:t>
        <a:bodyPr/>
        <a:lstStyle/>
        <a:p>
          <a:endParaRPr lang="en-US"/>
        </a:p>
      </dgm:t>
    </dgm:pt>
    <dgm:pt modelId="{9F6E33BA-2F56-44F4-8055-97EA2FBD5406}" type="sibTrans" cxnId="{19D74CBA-54D0-44D6-83F5-19117F3A208D}">
      <dgm:prSet/>
      <dgm:spPr/>
      <dgm:t>
        <a:bodyPr/>
        <a:lstStyle/>
        <a:p>
          <a:endParaRPr lang="en-US"/>
        </a:p>
      </dgm:t>
    </dgm:pt>
    <dgm:pt modelId="{3F0714B1-0291-44C4-A15E-2F6AE8AF045A}" type="pres">
      <dgm:prSet presAssocID="{838957F5-A54B-4B30-90EF-A507326D7B63}" presName="rootnode" presStyleCnt="0">
        <dgm:presLayoutVars>
          <dgm:chMax/>
          <dgm:chPref/>
          <dgm:dir/>
          <dgm:animLvl val="lvl"/>
        </dgm:presLayoutVars>
      </dgm:prSet>
      <dgm:spPr/>
    </dgm:pt>
    <dgm:pt modelId="{33D54C39-761D-4D71-9887-B460D8C1F022}" type="pres">
      <dgm:prSet presAssocID="{67FFC068-56C8-4AE2-AE91-F24F5860B5DB}" presName="composite" presStyleCnt="0"/>
      <dgm:spPr/>
    </dgm:pt>
    <dgm:pt modelId="{564CEC18-6EDA-42D2-9F7B-832924E01C52}" type="pres">
      <dgm:prSet presAssocID="{67FFC068-56C8-4AE2-AE91-F24F5860B5DB}" presName="bentUpArrow1" presStyleLbl="alignImgPlace1" presStyleIdx="0" presStyleCnt="2"/>
      <dgm:spPr/>
    </dgm:pt>
    <dgm:pt modelId="{CF243D42-B29F-4651-83B7-2792C16EE0E1}" type="pres">
      <dgm:prSet presAssocID="{67FFC068-56C8-4AE2-AE91-F24F5860B5DB}" presName="ParentText" presStyleLbl="node1" presStyleIdx="0" presStyleCnt="3" custScaleX="212560">
        <dgm:presLayoutVars>
          <dgm:chMax val="1"/>
          <dgm:chPref val="1"/>
          <dgm:bulletEnabled val="1"/>
        </dgm:presLayoutVars>
      </dgm:prSet>
      <dgm:spPr/>
    </dgm:pt>
    <dgm:pt modelId="{8BA84D1E-72AC-424F-AC2D-E9FAFBA04339}" type="pres">
      <dgm:prSet presAssocID="{67FFC068-56C8-4AE2-AE91-F24F5860B5D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5C3E150-70C7-45F5-A080-E87CF874FEE5}" type="pres">
      <dgm:prSet presAssocID="{6FC31630-BDF8-404F-B616-124B1ECB4C97}" presName="sibTrans" presStyleCnt="0"/>
      <dgm:spPr/>
    </dgm:pt>
    <dgm:pt modelId="{3157A626-1782-42CE-A776-2B35880149BA}" type="pres">
      <dgm:prSet presAssocID="{4022A9A7-725C-47B9-ACE1-F76AC0067D02}" presName="composite" presStyleCnt="0"/>
      <dgm:spPr/>
    </dgm:pt>
    <dgm:pt modelId="{A2CBC8EC-2063-4528-B40D-2FB9CB314636}" type="pres">
      <dgm:prSet presAssocID="{4022A9A7-725C-47B9-ACE1-F76AC0067D02}" presName="bentUpArrow1" presStyleLbl="alignImgPlace1" presStyleIdx="1" presStyleCnt="2"/>
      <dgm:spPr/>
    </dgm:pt>
    <dgm:pt modelId="{920C3C9A-B6A5-4E0E-84C3-C45B7E0AAA69}" type="pres">
      <dgm:prSet presAssocID="{4022A9A7-725C-47B9-ACE1-F76AC0067D02}" presName="ParentText" presStyleLbl="node1" presStyleIdx="1" presStyleCnt="3" custScaleX="222825">
        <dgm:presLayoutVars>
          <dgm:chMax val="1"/>
          <dgm:chPref val="1"/>
          <dgm:bulletEnabled val="1"/>
        </dgm:presLayoutVars>
      </dgm:prSet>
      <dgm:spPr/>
    </dgm:pt>
    <dgm:pt modelId="{E06B7C69-7868-43A9-A4A6-88959DBAEF39}" type="pres">
      <dgm:prSet presAssocID="{4022A9A7-725C-47B9-ACE1-F76AC0067D0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97F434A-909E-4426-ABEE-7922E3B04986}" type="pres">
      <dgm:prSet presAssocID="{00DCB513-A63D-4780-AC06-2F5891925666}" presName="sibTrans" presStyleCnt="0"/>
      <dgm:spPr/>
    </dgm:pt>
    <dgm:pt modelId="{8A4CEC37-CC45-4AE7-9093-AA54DB91F67A}" type="pres">
      <dgm:prSet presAssocID="{9634F191-08BD-4550-9BA6-C3B8CDC54FA0}" presName="composite" presStyleCnt="0"/>
      <dgm:spPr/>
    </dgm:pt>
    <dgm:pt modelId="{D95AA25C-B63F-4D35-9DBA-E54B124B50C8}" type="pres">
      <dgm:prSet presAssocID="{9634F191-08BD-4550-9BA6-C3B8CDC54FA0}" presName="ParentText" presStyleLbl="node1" presStyleIdx="2" presStyleCnt="3" custScaleX="201105">
        <dgm:presLayoutVars>
          <dgm:chMax val="1"/>
          <dgm:chPref val="1"/>
          <dgm:bulletEnabled val="1"/>
        </dgm:presLayoutVars>
      </dgm:prSet>
      <dgm:spPr/>
    </dgm:pt>
  </dgm:ptLst>
  <dgm:cxnLst>
    <dgm:cxn modelId="{E61C6F17-286E-4340-9869-CC9CBC315E37}" srcId="{838957F5-A54B-4B30-90EF-A507326D7B63}" destId="{4022A9A7-725C-47B9-ACE1-F76AC0067D02}" srcOrd="1" destOrd="0" parTransId="{F0711B00-21D9-4F68-97E0-42E022B2EF02}" sibTransId="{00DCB513-A63D-4780-AC06-2F5891925666}"/>
    <dgm:cxn modelId="{A0CAA22F-6CEF-4466-B7AC-BA8AC135FCC0}" type="presOf" srcId="{4022A9A7-725C-47B9-ACE1-F76AC0067D02}" destId="{920C3C9A-B6A5-4E0E-84C3-C45B7E0AAA69}" srcOrd="0" destOrd="0" presId="urn:microsoft.com/office/officeart/2005/8/layout/StepDownProcess"/>
    <dgm:cxn modelId="{F959524F-E5A2-488B-B74D-55D31CECAAAC}" srcId="{838957F5-A54B-4B30-90EF-A507326D7B63}" destId="{67FFC068-56C8-4AE2-AE91-F24F5860B5DB}" srcOrd="0" destOrd="0" parTransId="{13E3C561-0058-4472-9CC8-E4BF5B27FFD2}" sibTransId="{6FC31630-BDF8-404F-B616-124B1ECB4C97}"/>
    <dgm:cxn modelId="{D4BCC08C-16EE-4EC0-8E82-5711DF7E1C27}" type="presOf" srcId="{838957F5-A54B-4B30-90EF-A507326D7B63}" destId="{3F0714B1-0291-44C4-A15E-2F6AE8AF045A}" srcOrd="0" destOrd="0" presId="urn:microsoft.com/office/officeart/2005/8/layout/StepDownProcess"/>
    <dgm:cxn modelId="{BAAF41A7-026B-4059-87A9-4B3CADB2A13C}" type="presOf" srcId="{67FFC068-56C8-4AE2-AE91-F24F5860B5DB}" destId="{CF243D42-B29F-4651-83B7-2792C16EE0E1}" srcOrd="0" destOrd="0" presId="urn:microsoft.com/office/officeart/2005/8/layout/StepDownProcess"/>
    <dgm:cxn modelId="{C00C02B6-8DBC-4E89-9404-6482588BC6D5}" type="presOf" srcId="{9634F191-08BD-4550-9BA6-C3B8CDC54FA0}" destId="{D95AA25C-B63F-4D35-9DBA-E54B124B50C8}" srcOrd="0" destOrd="0" presId="urn:microsoft.com/office/officeart/2005/8/layout/StepDownProcess"/>
    <dgm:cxn modelId="{19D74CBA-54D0-44D6-83F5-19117F3A208D}" srcId="{838957F5-A54B-4B30-90EF-A507326D7B63}" destId="{9634F191-08BD-4550-9BA6-C3B8CDC54FA0}" srcOrd="2" destOrd="0" parTransId="{2E291641-F23E-47FA-B82D-45225A19463F}" sibTransId="{9F6E33BA-2F56-44F4-8055-97EA2FBD5406}"/>
    <dgm:cxn modelId="{9AA25951-A202-404D-883A-8EE4ACF0A69B}" type="presParOf" srcId="{3F0714B1-0291-44C4-A15E-2F6AE8AF045A}" destId="{33D54C39-761D-4D71-9887-B460D8C1F022}" srcOrd="0" destOrd="0" presId="urn:microsoft.com/office/officeart/2005/8/layout/StepDownProcess"/>
    <dgm:cxn modelId="{68F8FD19-D409-4CE8-8250-E1A2380A2B20}" type="presParOf" srcId="{33D54C39-761D-4D71-9887-B460D8C1F022}" destId="{564CEC18-6EDA-42D2-9F7B-832924E01C52}" srcOrd="0" destOrd="0" presId="urn:microsoft.com/office/officeart/2005/8/layout/StepDownProcess"/>
    <dgm:cxn modelId="{EC6736D4-14DF-4053-BBBB-C4BCCC77C975}" type="presParOf" srcId="{33D54C39-761D-4D71-9887-B460D8C1F022}" destId="{CF243D42-B29F-4651-83B7-2792C16EE0E1}" srcOrd="1" destOrd="0" presId="urn:microsoft.com/office/officeart/2005/8/layout/StepDownProcess"/>
    <dgm:cxn modelId="{A807F32B-22F0-44FC-BADB-F5013B69DFDB}" type="presParOf" srcId="{33D54C39-761D-4D71-9887-B460D8C1F022}" destId="{8BA84D1E-72AC-424F-AC2D-E9FAFBA04339}" srcOrd="2" destOrd="0" presId="urn:microsoft.com/office/officeart/2005/8/layout/StepDownProcess"/>
    <dgm:cxn modelId="{385F37DC-3951-43E1-9D9C-769E37CAF10C}" type="presParOf" srcId="{3F0714B1-0291-44C4-A15E-2F6AE8AF045A}" destId="{C5C3E150-70C7-45F5-A080-E87CF874FEE5}" srcOrd="1" destOrd="0" presId="urn:microsoft.com/office/officeart/2005/8/layout/StepDownProcess"/>
    <dgm:cxn modelId="{35D47C48-0257-4068-AC3C-D5A4D5F31B13}" type="presParOf" srcId="{3F0714B1-0291-44C4-A15E-2F6AE8AF045A}" destId="{3157A626-1782-42CE-A776-2B35880149BA}" srcOrd="2" destOrd="0" presId="urn:microsoft.com/office/officeart/2005/8/layout/StepDownProcess"/>
    <dgm:cxn modelId="{E9A38CCC-592C-4646-858B-7393C9951F4C}" type="presParOf" srcId="{3157A626-1782-42CE-A776-2B35880149BA}" destId="{A2CBC8EC-2063-4528-B40D-2FB9CB314636}" srcOrd="0" destOrd="0" presId="urn:microsoft.com/office/officeart/2005/8/layout/StepDownProcess"/>
    <dgm:cxn modelId="{FA31FA3D-BF13-4A2F-AB93-F2BCDD247B80}" type="presParOf" srcId="{3157A626-1782-42CE-A776-2B35880149BA}" destId="{920C3C9A-B6A5-4E0E-84C3-C45B7E0AAA69}" srcOrd="1" destOrd="0" presId="urn:microsoft.com/office/officeart/2005/8/layout/StepDownProcess"/>
    <dgm:cxn modelId="{F3007C87-8531-4C45-BEE3-421076427521}" type="presParOf" srcId="{3157A626-1782-42CE-A776-2B35880149BA}" destId="{E06B7C69-7868-43A9-A4A6-88959DBAEF39}" srcOrd="2" destOrd="0" presId="urn:microsoft.com/office/officeart/2005/8/layout/StepDownProcess"/>
    <dgm:cxn modelId="{7B08FD55-E85D-4174-9F49-BEDBDE29B730}" type="presParOf" srcId="{3F0714B1-0291-44C4-A15E-2F6AE8AF045A}" destId="{A97F434A-909E-4426-ABEE-7922E3B04986}" srcOrd="3" destOrd="0" presId="urn:microsoft.com/office/officeart/2005/8/layout/StepDownProcess"/>
    <dgm:cxn modelId="{71D66E12-6F53-4C16-B80F-BA7A4CA0356A}" type="presParOf" srcId="{3F0714B1-0291-44C4-A15E-2F6AE8AF045A}" destId="{8A4CEC37-CC45-4AE7-9093-AA54DB91F67A}" srcOrd="4" destOrd="0" presId="urn:microsoft.com/office/officeart/2005/8/layout/StepDownProcess"/>
    <dgm:cxn modelId="{07C992DC-03C6-42CC-818A-B6A667D32858}" type="presParOf" srcId="{8A4CEC37-CC45-4AE7-9093-AA54DB91F67A}" destId="{D95AA25C-B63F-4D35-9DBA-E54B124B50C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D1010-2062-4C09-BDD7-530DD6E1C80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F92C6-D870-4D83-97A9-D7C1A5DB16C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4F51888-A0FB-41DB-AB2E-A331994A6795}" type="parTrans" cxnId="{C929AE9B-F16E-4764-8D7D-B99A3ED4E5C6}">
      <dgm:prSet/>
      <dgm:spPr/>
      <dgm:t>
        <a:bodyPr/>
        <a:lstStyle/>
        <a:p>
          <a:endParaRPr lang="en-US"/>
        </a:p>
      </dgm:t>
    </dgm:pt>
    <dgm:pt modelId="{480E23E1-8ADB-4F2A-AB57-19B057D93F6A}" type="sibTrans" cxnId="{C929AE9B-F16E-4764-8D7D-B99A3ED4E5C6}">
      <dgm:prSet/>
      <dgm:spPr/>
      <dgm:t>
        <a:bodyPr/>
        <a:lstStyle/>
        <a:p>
          <a:endParaRPr lang="en-US"/>
        </a:p>
      </dgm:t>
    </dgm:pt>
    <dgm:pt modelId="{D58DCCD3-B699-40C5-A692-C80D5B722029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মতিচুরি ১ম খন্ড (১৯০৪)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62F2D-99D3-4C60-84C0-DE64BA37429D}" type="parTrans" cxnId="{FF9F9EF3-7538-495E-B05D-16E3BDB0DFD6}">
      <dgm:prSet/>
      <dgm:spPr/>
      <dgm:t>
        <a:bodyPr/>
        <a:lstStyle/>
        <a:p>
          <a:endParaRPr lang="en-US"/>
        </a:p>
      </dgm:t>
    </dgm:pt>
    <dgm:pt modelId="{F94E993F-50C5-4CEF-8F54-4C5011DBC813}" type="sibTrans" cxnId="{FF9F9EF3-7538-495E-B05D-16E3BDB0DFD6}">
      <dgm:prSet/>
      <dgm:spPr/>
      <dgm:t>
        <a:bodyPr/>
        <a:lstStyle/>
        <a:p>
          <a:endParaRPr lang="en-US"/>
        </a:p>
      </dgm:t>
    </dgm:pt>
    <dgm:pt modelId="{480CC052-9775-481D-BF53-81E3025AC050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সুলতানাজ ড্রিম (১৯০৮)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6AE6F9-6FDD-4921-8638-C3FA24878423}" type="parTrans" cxnId="{52B0487A-A7CE-4DD0-A60F-907D4017D4C1}">
      <dgm:prSet/>
      <dgm:spPr/>
      <dgm:t>
        <a:bodyPr/>
        <a:lstStyle/>
        <a:p>
          <a:endParaRPr lang="en-US"/>
        </a:p>
      </dgm:t>
    </dgm:pt>
    <dgm:pt modelId="{98B787B8-948B-4804-A53E-613486CEFF5B}" type="sibTrans" cxnId="{52B0487A-A7CE-4DD0-A60F-907D4017D4C1}">
      <dgm:prSet/>
      <dgm:spPr/>
      <dgm:t>
        <a:bodyPr/>
        <a:lstStyle/>
        <a:p>
          <a:endParaRPr lang="en-US"/>
        </a:p>
      </dgm:t>
    </dgm:pt>
    <dgm:pt modelId="{4CEE0686-3E17-44D6-9342-BDD4E73808EA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মতিচুরি ২য় খন্ড </a:t>
          </a:r>
        </a:p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( ১৯২২)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9F28FD-6C84-4814-969B-2785E2A3FDA2}" type="parTrans" cxnId="{1C9BE14E-2D4C-4531-B6D8-7A874DE24594}">
      <dgm:prSet/>
      <dgm:spPr/>
      <dgm:t>
        <a:bodyPr/>
        <a:lstStyle/>
        <a:p>
          <a:endParaRPr lang="en-US"/>
        </a:p>
      </dgm:t>
    </dgm:pt>
    <dgm:pt modelId="{5DA70520-A7FA-483F-BE4F-5870473C04B0}" type="sibTrans" cxnId="{1C9BE14E-2D4C-4531-B6D8-7A874DE24594}">
      <dgm:prSet/>
      <dgm:spPr/>
      <dgm:t>
        <a:bodyPr/>
        <a:lstStyle/>
        <a:p>
          <a:endParaRPr lang="en-US"/>
        </a:p>
      </dgm:t>
    </dgm:pt>
    <dgm:pt modelId="{418ED512-C2E1-43C5-A1AE-F8944D0D837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পদ্মরাগ (১৯২৪)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653368-A35A-4A50-8AA7-800A0E98E93C}" type="parTrans" cxnId="{76A57E80-D809-4A53-A9FD-5497240123F4}">
      <dgm:prSet/>
      <dgm:spPr/>
      <dgm:t>
        <a:bodyPr/>
        <a:lstStyle/>
        <a:p>
          <a:endParaRPr lang="en-US"/>
        </a:p>
      </dgm:t>
    </dgm:pt>
    <dgm:pt modelId="{5D20DA7A-937B-4BA1-93B5-2EE6B871427B}" type="sibTrans" cxnId="{76A57E80-D809-4A53-A9FD-5497240123F4}">
      <dgm:prSet/>
      <dgm:spPr/>
      <dgm:t>
        <a:bodyPr/>
        <a:lstStyle/>
        <a:p>
          <a:endParaRPr lang="en-US"/>
        </a:p>
      </dgm:t>
    </dgm:pt>
    <dgm:pt modelId="{FCDA4AA6-9151-47C8-B3EE-8CBDD019812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অবরোধবাসিনী (১৯৩১)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86F84-C670-4518-B4FF-A57FDA2E38F6}" type="parTrans" cxnId="{FC63CA9E-467C-40BE-8130-C3C9AE4E4820}">
      <dgm:prSet/>
      <dgm:spPr/>
      <dgm:t>
        <a:bodyPr/>
        <a:lstStyle/>
        <a:p>
          <a:endParaRPr lang="en-US"/>
        </a:p>
      </dgm:t>
    </dgm:pt>
    <dgm:pt modelId="{7B99F6E3-2838-474E-AAC7-1AE90FD4B238}" type="sibTrans" cxnId="{FC63CA9E-467C-40BE-8130-C3C9AE4E4820}">
      <dgm:prSet/>
      <dgm:spPr/>
      <dgm:t>
        <a:bodyPr/>
        <a:lstStyle/>
        <a:p>
          <a:endParaRPr lang="en-US"/>
        </a:p>
      </dgm:t>
    </dgm:pt>
    <dgm:pt modelId="{08484F16-F19D-4557-B7DD-AFE8019A1D65}" type="pres">
      <dgm:prSet presAssocID="{FDCD1010-2062-4C09-BDD7-530DD6E1C80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3E407B-51E6-4863-B862-71F767BEF9D2}" type="pres">
      <dgm:prSet presAssocID="{F4FF92C6-D870-4D83-97A9-D7C1A5DB16C9}" presName="centerShape" presStyleLbl="node0" presStyleIdx="0" presStyleCnt="1"/>
      <dgm:spPr/>
    </dgm:pt>
    <dgm:pt modelId="{0E7E65E2-2AC4-489B-9305-4867E0C1E22E}" type="pres">
      <dgm:prSet presAssocID="{A4B62F2D-99D3-4C60-84C0-DE64BA37429D}" presName="parTrans" presStyleLbl="sibTrans2D1" presStyleIdx="0" presStyleCnt="5"/>
      <dgm:spPr/>
    </dgm:pt>
    <dgm:pt modelId="{138E6536-1DCA-4A90-A6DA-9711B44C3A20}" type="pres">
      <dgm:prSet presAssocID="{A4B62F2D-99D3-4C60-84C0-DE64BA37429D}" presName="connectorText" presStyleLbl="sibTrans2D1" presStyleIdx="0" presStyleCnt="5"/>
      <dgm:spPr/>
    </dgm:pt>
    <dgm:pt modelId="{B64117EE-87C5-4190-ABAC-6EA68B58ED3A}" type="pres">
      <dgm:prSet presAssocID="{D58DCCD3-B699-40C5-A692-C80D5B722029}" presName="node" presStyleLbl="node1" presStyleIdx="0" presStyleCnt="5" custScaleX="166451">
        <dgm:presLayoutVars>
          <dgm:bulletEnabled val="1"/>
        </dgm:presLayoutVars>
      </dgm:prSet>
      <dgm:spPr/>
    </dgm:pt>
    <dgm:pt modelId="{920128A9-A938-4C58-8BF5-85CB791E6B8B}" type="pres">
      <dgm:prSet presAssocID="{846AE6F9-6FDD-4921-8638-C3FA24878423}" presName="parTrans" presStyleLbl="sibTrans2D1" presStyleIdx="1" presStyleCnt="5"/>
      <dgm:spPr/>
    </dgm:pt>
    <dgm:pt modelId="{296CBF7C-71E4-402D-892F-B2CAB7EF9BB9}" type="pres">
      <dgm:prSet presAssocID="{846AE6F9-6FDD-4921-8638-C3FA24878423}" presName="connectorText" presStyleLbl="sibTrans2D1" presStyleIdx="1" presStyleCnt="5"/>
      <dgm:spPr/>
    </dgm:pt>
    <dgm:pt modelId="{B41294E3-8139-417B-A30F-AC9DEF73F5C5}" type="pres">
      <dgm:prSet presAssocID="{480CC052-9775-481D-BF53-81E3025AC050}" presName="node" presStyleLbl="node1" presStyleIdx="1" presStyleCnt="5" custScaleX="224373" custRadScaleRad="138464" custRadScaleInc="7012">
        <dgm:presLayoutVars>
          <dgm:bulletEnabled val="1"/>
        </dgm:presLayoutVars>
      </dgm:prSet>
      <dgm:spPr/>
    </dgm:pt>
    <dgm:pt modelId="{2DF65B6F-DE35-4B4D-9C2C-7CCA5AA7734A}" type="pres">
      <dgm:prSet presAssocID="{DF9F28FD-6C84-4814-969B-2785E2A3FDA2}" presName="parTrans" presStyleLbl="sibTrans2D1" presStyleIdx="2" presStyleCnt="5"/>
      <dgm:spPr/>
    </dgm:pt>
    <dgm:pt modelId="{CF656437-85EF-4564-8164-801DE1E714DE}" type="pres">
      <dgm:prSet presAssocID="{DF9F28FD-6C84-4814-969B-2785E2A3FDA2}" presName="connectorText" presStyleLbl="sibTrans2D1" presStyleIdx="2" presStyleCnt="5"/>
      <dgm:spPr/>
    </dgm:pt>
    <dgm:pt modelId="{5FF9C7C5-D381-4955-B7B4-5F7226075A35}" type="pres">
      <dgm:prSet presAssocID="{4CEE0686-3E17-44D6-9342-BDD4E73808EA}" presName="node" presStyleLbl="node1" presStyleIdx="2" presStyleCnt="5" custAng="752395" custScaleX="243792" custScaleY="101208" custRadScaleRad="153017" custRadScaleInc="-86622">
        <dgm:presLayoutVars>
          <dgm:bulletEnabled val="1"/>
        </dgm:presLayoutVars>
      </dgm:prSet>
      <dgm:spPr/>
    </dgm:pt>
    <dgm:pt modelId="{CD48AC76-63DF-4318-BB01-3FA17197FB7C}" type="pres">
      <dgm:prSet presAssocID="{0C653368-A35A-4A50-8AA7-800A0E98E93C}" presName="parTrans" presStyleLbl="sibTrans2D1" presStyleIdx="3" presStyleCnt="5"/>
      <dgm:spPr/>
    </dgm:pt>
    <dgm:pt modelId="{8231B9E0-6D73-4C92-8FDF-B10A5EBE4404}" type="pres">
      <dgm:prSet presAssocID="{0C653368-A35A-4A50-8AA7-800A0E98E93C}" presName="connectorText" presStyleLbl="sibTrans2D1" presStyleIdx="3" presStyleCnt="5"/>
      <dgm:spPr/>
    </dgm:pt>
    <dgm:pt modelId="{63F74A55-0688-4E57-977E-A6882C5340FC}" type="pres">
      <dgm:prSet presAssocID="{418ED512-C2E1-43C5-A1AE-F8944D0D8376}" presName="node" presStyleLbl="node1" presStyleIdx="3" presStyleCnt="5" custScaleX="203481">
        <dgm:presLayoutVars>
          <dgm:bulletEnabled val="1"/>
        </dgm:presLayoutVars>
      </dgm:prSet>
      <dgm:spPr/>
    </dgm:pt>
    <dgm:pt modelId="{F71EEA84-8A6A-4042-ACAA-445044194678}" type="pres">
      <dgm:prSet presAssocID="{C1886F84-C670-4518-B4FF-A57FDA2E38F6}" presName="parTrans" presStyleLbl="sibTrans2D1" presStyleIdx="4" presStyleCnt="5"/>
      <dgm:spPr/>
    </dgm:pt>
    <dgm:pt modelId="{38953ADD-3DF0-4D2B-BD91-B1A0FD4811B2}" type="pres">
      <dgm:prSet presAssocID="{C1886F84-C670-4518-B4FF-A57FDA2E38F6}" presName="connectorText" presStyleLbl="sibTrans2D1" presStyleIdx="4" presStyleCnt="5"/>
      <dgm:spPr/>
    </dgm:pt>
    <dgm:pt modelId="{4F1A9972-CBB9-4C78-B29B-00332CFD444D}" type="pres">
      <dgm:prSet presAssocID="{FCDA4AA6-9151-47C8-B3EE-8CBDD0198120}" presName="node" presStyleLbl="node1" presStyleIdx="4" presStyleCnt="5" custScaleX="201100" custScaleY="96783" custRadScaleRad="123912" custRadScaleInc="-18307">
        <dgm:presLayoutVars>
          <dgm:bulletEnabled val="1"/>
        </dgm:presLayoutVars>
      </dgm:prSet>
      <dgm:spPr/>
    </dgm:pt>
  </dgm:ptLst>
  <dgm:cxnLst>
    <dgm:cxn modelId="{3658730D-6CE8-4603-8E82-9C53DDBF338A}" type="presOf" srcId="{FCDA4AA6-9151-47C8-B3EE-8CBDD0198120}" destId="{4F1A9972-CBB9-4C78-B29B-00332CFD444D}" srcOrd="0" destOrd="0" presId="urn:microsoft.com/office/officeart/2005/8/layout/radial5"/>
    <dgm:cxn modelId="{3EA0FA1B-B0CD-453C-A2FF-7F9E44021AEF}" type="presOf" srcId="{F4FF92C6-D870-4D83-97A9-D7C1A5DB16C9}" destId="{783E407B-51E6-4863-B862-71F767BEF9D2}" srcOrd="0" destOrd="0" presId="urn:microsoft.com/office/officeart/2005/8/layout/radial5"/>
    <dgm:cxn modelId="{F5D49E31-589B-428A-B22B-002B0B2048F3}" type="presOf" srcId="{C1886F84-C670-4518-B4FF-A57FDA2E38F6}" destId="{F71EEA84-8A6A-4042-ACAA-445044194678}" srcOrd="0" destOrd="0" presId="urn:microsoft.com/office/officeart/2005/8/layout/radial5"/>
    <dgm:cxn modelId="{AFC21B62-DD8C-4C23-ADC9-CC74D00CFDEC}" type="presOf" srcId="{4CEE0686-3E17-44D6-9342-BDD4E73808EA}" destId="{5FF9C7C5-D381-4955-B7B4-5F7226075A35}" srcOrd="0" destOrd="0" presId="urn:microsoft.com/office/officeart/2005/8/layout/radial5"/>
    <dgm:cxn modelId="{9809574D-E35C-4711-8928-231BEBC4CC06}" type="presOf" srcId="{C1886F84-C670-4518-B4FF-A57FDA2E38F6}" destId="{38953ADD-3DF0-4D2B-BD91-B1A0FD4811B2}" srcOrd="1" destOrd="0" presId="urn:microsoft.com/office/officeart/2005/8/layout/radial5"/>
    <dgm:cxn modelId="{1C9BE14E-2D4C-4531-B6D8-7A874DE24594}" srcId="{F4FF92C6-D870-4D83-97A9-D7C1A5DB16C9}" destId="{4CEE0686-3E17-44D6-9342-BDD4E73808EA}" srcOrd="2" destOrd="0" parTransId="{DF9F28FD-6C84-4814-969B-2785E2A3FDA2}" sibTransId="{5DA70520-A7FA-483F-BE4F-5870473C04B0}"/>
    <dgm:cxn modelId="{52B0487A-A7CE-4DD0-A60F-907D4017D4C1}" srcId="{F4FF92C6-D870-4D83-97A9-D7C1A5DB16C9}" destId="{480CC052-9775-481D-BF53-81E3025AC050}" srcOrd="1" destOrd="0" parTransId="{846AE6F9-6FDD-4921-8638-C3FA24878423}" sibTransId="{98B787B8-948B-4804-A53E-613486CEFF5B}"/>
    <dgm:cxn modelId="{57AE9A7D-9F5F-4160-99AC-58BF232FBA24}" type="presOf" srcId="{846AE6F9-6FDD-4921-8638-C3FA24878423}" destId="{296CBF7C-71E4-402D-892F-B2CAB7EF9BB9}" srcOrd="1" destOrd="0" presId="urn:microsoft.com/office/officeart/2005/8/layout/radial5"/>
    <dgm:cxn modelId="{76A57E80-D809-4A53-A9FD-5497240123F4}" srcId="{F4FF92C6-D870-4D83-97A9-D7C1A5DB16C9}" destId="{418ED512-C2E1-43C5-A1AE-F8944D0D8376}" srcOrd="3" destOrd="0" parTransId="{0C653368-A35A-4A50-8AA7-800A0E98E93C}" sibTransId="{5D20DA7A-937B-4BA1-93B5-2EE6B871427B}"/>
    <dgm:cxn modelId="{03F00390-F22E-4067-88B0-9700CC01259A}" type="presOf" srcId="{DF9F28FD-6C84-4814-969B-2785E2A3FDA2}" destId="{CF656437-85EF-4564-8164-801DE1E714DE}" srcOrd="1" destOrd="0" presId="urn:microsoft.com/office/officeart/2005/8/layout/radial5"/>
    <dgm:cxn modelId="{1999A397-0539-4281-A717-EEFCC10770AD}" type="presOf" srcId="{480CC052-9775-481D-BF53-81E3025AC050}" destId="{B41294E3-8139-417B-A30F-AC9DEF73F5C5}" srcOrd="0" destOrd="0" presId="urn:microsoft.com/office/officeart/2005/8/layout/radial5"/>
    <dgm:cxn modelId="{C929AE9B-F16E-4764-8D7D-B99A3ED4E5C6}" srcId="{FDCD1010-2062-4C09-BDD7-530DD6E1C806}" destId="{F4FF92C6-D870-4D83-97A9-D7C1A5DB16C9}" srcOrd="0" destOrd="0" parTransId="{A4F51888-A0FB-41DB-AB2E-A331994A6795}" sibTransId="{480E23E1-8ADB-4F2A-AB57-19B057D93F6A}"/>
    <dgm:cxn modelId="{FC63CA9E-467C-40BE-8130-C3C9AE4E4820}" srcId="{F4FF92C6-D870-4D83-97A9-D7C1A5DB16C9}" destId="{FCDA4AA6-9151-47C8-B3EE-8CBDD0198120}" srcOrd="4" destOrd="0" parTransId="{C1886F84-C670-4518-B4FF-A57FDA2E38F6}" sibTransId="{7B99F6E3-2838-474E-AAC7-1AE90FD4B238}"/>
    <dgm:cxn modelId="{FFF0DCA0-301F-489F-B329-5FC51FD210F1}" type="presOf" srcId="{0C653368-A35A-4A50-8AA7-800A0E98E93C}" destId="{CD48AC76-63DF-4318-BB01-3FA17197FB7C}" srcOrd="0" destOrd="0" presId="urn:microsoft.com/office/officeart/2005/8/layout/radial5"/>
    <dgm:cxn modelId="{9EF782C0-BB82-406D-8606-12A2E4384D3F}" type="presOf" srcId="{0C653368-A35A-4A50-8AA7-800A0E98E93C}" destId="{8231B9E0-6D73-4C92-8FDF-B10A5EBE4404}" srcOrd="1" destOrd="0" presId="urn:microsoft.com/office/officeart/2005/8/layout/radial5"/>
    <dgm:cxn modelId="{E9DA14C3-D909-481A-9517-F39A958CAEC4}" type="presOf" srcId="{846AE6F9-6FDD-4921-8638-C3FA24878423}" destId="{920128A9-A938-4C58-8BF5-85CB791E6B8B}" srcOrd="0" destOrd="0" presId="urn:microsoft.com/office/officeart/2005/8/layout/radial5"/>
    <dgm:cxn modelId="{60DB09CD-1E24-4473-B512-719F1A12013B}" type="presOf" srcId="{D58DCCD3-B699-40C5-A692-C80D5B722029}" destId="{B64117EE-87C5-4190-ABAC-6EA68B58ED3A}" srcOrd="0" destOrd="0" presId="urn:microsoft.com/office/officeart/2005/8/layout/radial5"/>
    <dgm:cxn modelId="{0DB1E1E3-3DB8-483C-9757-594BD1DF1881}" type="presOf" srcId="{418ED512-C2E1-43C5-A1AE-F8944D0D8376}" destId="{63F74A55-0688-4E57-977E-A6882C5340FC}" srcOrd="0" destOrd="0" presId="urn:microsoft.com/office/officeart/2005/8/layout/radial5"/>
    <dgm:cxn modelId="{8F9C32E7-40E7-4EF9-AF6B-7B481B76D5C9}" type="presOf" srcId="{A4B62F2D-99D3-4C60-84C0-DE64BA37429D}" destId="{0E7E65E2-2AC4-489B-9305-4867E0C1E22E}" srcOrd="0" destOrd="0" presId="urn:microsoft.com/office/officeart/2005/8/layout/radial5"/>
    <dgm:cxn modelId="{C8F035ED-3A33-49FA-A273-18446E3E3A7E}" type="presOf" srcId="{DF9F28FD-6C84-4814-969B-2785E2A3FDA2}" destId="{2DF65B6F-DE35-4B4D-9C2C-7CCA5AA7734A}" srcOrd="0" destOrd="0" presId="urn:microsoft.com/office/officeart/2005/8/layout/radial5"/>
    <dgm:cxn modelId="{28338CED-4AB1-4AE1-9C66-0BFF9B376669}" type="presOf" srcId="{A4B62F2D-99D3-4C60-84C0-DE64BA37429D}" destId="{138E6536-1DCA-4A90-A6DA-9711B44C3A20}" srcOrd="1" destOrd="0" presId="urn:microsoft.com/office/officeart/2005/8/layout/radial5"/>
    <dgm:cxn modelId="{FF9F9EF3-7538-495E-B05D-16E3BDB0DFD6}" srcId="{F4FF92C6-D870-4D83-97A9-D7C1A5DB16C9}" destId="{D58DCCD3-B699-40C5-A692-C80D5B722029}" srcOrd="0" destOrd="0" parTransId="{A4B62F2D-99D3-4C60-84C0-DE64BA37429D}" sibTransId="{F94E993F-50C5-4CEF-8F54-4C5011DBC813}"/>
    <dgm:cxn modelId="{8C0581F9-C1D8-4CB3-8AFD-A35237508B55}" type="presOf" srcId="{FDCD1010-2062-4C09-BDD7-530DD6E1C806}" destId="{08484F16-F19D-4557-B7DD-AFE8019A1D65}" srcOrd="0" destOrd="0" presId="urn:microsoft.com/office/officeart/2005/8/layout/radial5"/>
    <dgm:cxn modelId="{278BD116-288B-46FF-91F0-7D95CB6CF048}" type="presParOf" srcId="{08484F16-F19D-4557-B7DD-AFE8019A1D65}" destId="{783E407B-51E6-4863-B862-71F767BEF9D2}" srcOrd="0" destOrd="0" presId="urn:microsoft.com/office/officeart/2005/8/layout/radial5"/>
    <dgm:cxn modelId="{110D3D10-A6B2-42B9-AD57-3D895A7BE493}" type="presParOf" srcId="{08484F16-F19D-4557-B7DD-AFE8019A1D65}" destId="{0E7E65E2-2AC4-489B-9305-4867E0C1E22E}" srcOrd="1" destOrd="0" presId="urn:microsoft.com/office/officeart/2005/8/layout/radial5"/>
    <dgm:cxn modelId="{AAEF0725-DDD8-4AAE-A7D1-043612D67E25}" type="presParOf" srcId="{0E7E65E2-2AC4-489B-9305-4867E0C1E22E}" destId="{138E6536-1DCA-4A90-A6DA-9711B44C3A20}" srcOrd="0" destOrd="0" presId="urn:microsoft.com/office/officeart/2005/8/layout/radial5"/>
    <dgm:cxn modelId="{4805115E-611D-490B-8539-B3BD8F59785F}" type="presParOf" srcId="{08484F16-F19D-4557-B7DD-AFE8019A1D65}" destId="{B64117EE-87C5-4190-ABAC-6EA68B58ED3A}" srcOrd="2" destOrd="0" presId="urn:microsoft.com/office/officeart/2005/8/layout/radial5"/>
    <dgm:cxn modelId="{B5C63BB5-387F-47A6-8D17-416A4FF9DD1B}" type="presParOf" srcId="{08484F16-F19D-4557-B7DD-AFE8019A1D65}" destId="{920128A9-A938-4C58-8BF5-85CB791E6B8B}" srcOrd="3" destOrd="0" presId="urn:microsoft.com/office/officeart/2005/8/layout/radial5"/>
    <dgm:cxn modelId="{A4130905-B025-4212-86D1-AA14CFDAB966}" type="presParOf" srcId="{920128A9-A938-4C58-8BF5-85CB791E6B8B}" destId="{296CBF7C-71E4-402D-892F-B2CAB7EF9BB9}" srcOrd="0" destOrd="0" presId="urn:microsoft.com/office/officeart/2005/8/layout/radial5"/>
    <dgm:cxn modelId="{6D40B392-9EAB-4D02-AA0D-2C1AA8F1016B}" type="presParOf" srcId="{08484F16-F19D-4557-B7DD-AFE8019A1D65}" destId="{B41294E3-8139-417B-A30F-AC9DEF73F5C5}" srcOrd="4" destOrd="0" presId="urn:microsoft.com/office/officeart/2005/8/layout/radial5"/>
    <dgm:cxn modelId="{D918CA03-561D-42B1-B173-AFF4E2EF118D}" type="presParOf" srcId="{08484F16-F19D-4557-B7DD-AFE8019A1D65}" destId="{2DF65B6F-DE35-4B4D-9C2C-7CCA5AA7734A}" srcOrd="5" destOrd="0" presId="urn:microsoft.com/office/officeart/2005/8/layout/radial5"/>
    <dgm:cxn modelId="{6730D57D-712F-46A8-A41D-57CD805353DD}" type="presParOf" srcId="{2DF65B6F-DE35-4B4D-9C2C-7CCA5AA7734A}" destId="{CF656437-85EF-4564-8164-801DE1E714DE}" srcOrd="0" destOrd="0" presId="urn:microsoft.com/office/officeart/2005/8/layout/radial5"/>
    <dgm:cxn modelId="{100E3FC7-D131-4141-8B89-AC6A755F6AAB}" type="presParOf" srcId="{08484F16-F19D-4557-B7DD-AFE8019A1D65}" destId="{5FF9C7C5-D381-4955-B7B4-5F7226075A35}" srcOrd="6" destOrd="0" presId="urn:microsoft.com/office/officeart/2005/8/layout/radial5"/>
    <dgm:cxn modelId="{D2B11EA6-2FF5-494D-AB07-4A2A7365F7E1}" type="presParOf" srcId="{08484F16-F19D-4557-B7DD-AFE8019A1D65}" destId="{CD48AC76-63DF-4318-BB01-3FA17197FB7C}" srcOrd="7" destOrd="0" presId="urn:microsoft.com/office/officeart/2005/8/layout/radial5"/>
    <dgm:cxn modelId="{2DA33C04-9B50-4D84-92E9-B31ABC60BDAC}" type="presParOf" srcId="{CD48AC76-63DF-4318-BB01-3FA17197FB7C}" destId="{8231B9E0-6D73-4C92-8FDF-B10A5EBE4404}" srcOrd="0" destOrd="0" presId="urn:microsoft.com/office/officeart/2005/8/layout/radial5"/>
    <dgm:cxn modelId="{6A63A939-D73B-40A0-A0F2-2F89CAFC8E45}" type="presParOf" srcId="{08484F16-F19D-4557-B7DD-AFE8019A1D65}" destId="{63F74A55-0688-4E57-977E-A6882C5340FC}" srcOrd="8" destOrd="0" presId="urn:microsoft.com/office/officeart/2005/8/layout/radial5"/>
    <dgm:cxn modelId="{04E4EB2A-C72D-4717-BB97-C1565C68407C}" type="presParOf" srcId="{08484F16-F19D-4557-B7DD-AFE8019A1D65}" destId="{F71EEA84-8A6A-4042-ACAA-445044194678}" srcOrd="9" destOrd="0" presId="urn:microsoft.com/office/officeart/2005/8/layout/radial5"/>
    <dgm:cxn modelId="{ABB97C48-CB06-474E-AF91-ACC0FC40AB93}" type="presParOf" srcId="{F71EEA84-8A6A-4042-ACAA-445044194678}" destId="{38953ADD-3DF0-4D2B-BD91-B1A0FD4811B2}" srcOrd="0" destOrd="0" presId="urn:microsoft.com/office/officeart/2005/8/layout/radial5"/>
    <dgm:cxn modelId="{026C3A72-5058-4762-87B9-C4DA64131A96}" type="presParOf" srcId="{08484F16-F19D-4557-B7DD-AFE8019A1D65}" destId="{4F1A9972-CBB9-4C78-B29B-00332CFD444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BA34F-1953-4212-BC49-7441C1E9EF5C}">
      <dsp:nvSpPr>
        <dsp:cNvPr id="0" name=""/>
        <dsp:cNvSpPr/>
      </dsp:nvSpPr>
      <dsp:spPr>
        <a:xfrm>
          <a:off x="4841623" y="2249501"/>
          <a:ext cx="1604053" cy="160405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076531" y="2484409"/>
        <a:ext cx="1134237" cy="1134237"/>
      </dsp:txXfrm>
    </dsp:sp>
    <dsp:sp modelId="{B2FC812C-1E9A-426D-83E6-BDDD8D727589}">
      <dsp:nvSpPr>
        <dsp:cNvPr id="0" name=""/>
        <dsp:cNvSpPr/>
      </dsp:nvSpPr>
      <dsp:spPr>
        <a:xfrm rot="16200000">
          <a:off x="5473522" y="1665445"/>
          <a:ext cx="340256" cy="54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24561" y="1825560"/>
        <a:ext cx="238179" cy="327226"/>
      </dsp:txXfrm>
    </dsp:sp>
    <dsp:sp modelId="{7DE64922-1F0B-446B-901B-F9DDA4E82086}">
      <dsp:nvSpPr>
        <dsp:cNvPr id="0" name=""/>
        <dsp:cNvSpPr/>
      </dsp:nvSpPr>
      <dsp:spPr>
        <a:xfrm>
          <a:off x="3957100" y="3453"/>
          <a:ext cx="3373100" cy="160405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১৯৪৭ খ্রিস্টাব্দে রাজশাহীতে জন্ম গ্রহণ করেন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1079" y="238361"/>
        <a:ext cx="2385142" cy="1134237"/>
      </dsp:txXfrm>
    </dsp:sp>
    <dsp:sp modelId="{2957D625-AAA1-41EC-91C1-243E4B4EC5E4}">
      <dsp:nvSpPr>
        <dsp:cNvPr id="0" name=""/>
        <dsp:cNvSpPr/>
      </dsp:nvSpPr>
      <dsp:spPr>
        <a:xfrm rot="20543976">
          <a:off x="6624602" y="2375420"/>
          <a:ext cx="581503" cy="54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28431" y="2509232"/>
        <a:ext cx="417890" cy="327226"/>
      </dsp:txXfrm>
    </dsp:sp>
    <dsp:sp modelId="{96A3E135-9F34-406F-8BEC-B2A696039DA2}">
      <dsp:nvSpPr>
        <dsp:cNvPr id="0" name=""/>
        <dsp:cNvSpPr/>
      </dsp:nvSpPr>
      <dsp:spPr>
        <a:xfrm>
          <a:off x="7091506" y="1199715"/>
          <a:ext cx="3722815" cy="160405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পৈতৃক নিবাস লক্ষীপুর জেলা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36700" y="1434623"/>
        <a:ext cx="2632427" cy="1134237"/>
      </dsp:txXfrm>
    </dsp:sp>
    <dsp:sp modelId="{36C2B391-F8A8-41F5-AB8F-96D379C88D0E}">
      <dsp:nvSpPr>
        <dsp:cNvPr id="0" name=""/>
        <dsp:cNvSpPr/>
      </dsp:nvSpPr>
      <dsp:spPr>
        <a:xfrm rot="3240000">
          <a:off x="6124700" y="3615917"/>
          <a:ext cx="254246" cy="54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40421" y="3694140"/>
        <a:ext cx="177972" cy="327226"/>
      </dsp:txXfrm>
    </dsp:sp>
    <dsp:sp modelId="{CDCBDE89-8A75-4776-AC93-65A3060FAF1E}">
      <dsp:nvSpPr>
        <dsp:cNvPr id="0" name=""/>
        <dsp:cNvSpPr/>
      </dsp:nvSpPr>
      <dsp:spPr>
        <a:xfrm>
          <a:off x="4520710" y="4066591"/>
          <a:ext cx="4886267" cy="1604053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পিতা এ কে মোশাররফ হোসেন; মাতা মরিয়ম- উন-নিসা বকুল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6287" y="4301499"/>
        <a:ext cx="3455113" cy="1134237"/>
      </dsp:txXfrm>
    </dsp:sp>
    <dsp:sp modelId="{ECBBBB18-4C87-4D33-AB00-F65CA013E37A}">
      <dsp:nvSpPr>
        <dsp:cNvPr id="0" name=""/>
        <dsp:cNvSpPr/>
      </dsp:nvSpPr>
      <dsp:spPr>
        <a:xfrm rot="9460886">
          <a:off x="3854137" y="3353767"/>
          <a:ext cx="777970" cy="54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11622" y="3431776"/>
        <a:ext cx="614357" cy="327226"/>
      </dsp:txXfrm>
    </dsp:sp>
    <dsp:sp modelId="{2BE6AE6A-1F12-4225-8271-905F49D55841}">
      <dsp:nvSpPr>
        <dsp:cNvPr id="0" name=""/>
        <dsp:cNvSpPr/>
      </dsp:nvSpPr>
      <dsp:spPr>
        <a:xfrm rot="20735892">
          <a:off x="231582" y="3676144"/>
          <a:ext cx="3873516" cy="1604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১৯৩২ সালের ৯ ই ডিসেম্বর মৃত্যুবরণ করেন।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8845" y="3911052"/>
        <a:ext cx="2738990" cy="1134237"/>
      </dsp:txXfrm>
    </dsp:sp>
    <dsp:sp modelId="{530A0B8C-92AB-4479-A53C-006996173D00}">
      <dsp:nvSpPr>
        <dsp:cNvPr id="0" name=""/>
        <dsp:cNvSpPr/>
      </dsp:nvSpPr>
      <dsp:spPr>
        <a:xfrm rot="11950070">
          <a:off x="4024792" y="2325830"/>
          <a:ext cx="631280" cy="54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83870" y="2461766"/>
        <a:ext cx="467667" cy="327226"/>
      </dsp:txXfrm>
    </dsp:sp>
    <dsp:sp modelId="{EECACC80-13A3-4421-BEB1-AB67D9030544}">
      <dsp:nvSpPr>
        <dsp:cNvPr id="0" name=""/>
        <dsp:cNvSpPr/>
      </dsp:nvSpPr>
      <dsp:spPr>
        <a:xfrm>
          <a:off x="340854" y="1079440"/>
          <a:ext cx="3873516" cy="16040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ছিলেন ভাইবোনের মধ্যে ৪র্থ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8117" y="1314348"/>
        <a:ext cx="2738990" cy="1134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2CCB-D42F-4918-AC8D-EF7D25AD019A}">
      <dsp:nvSpPr>
        <dsp:cNvPr id="0" name=""/>
        <dsp:cNvSpPr/>
      </dsp:nvSpPr>
      <dsp:spPr>
        <a:xfrm>
          <a:off x="4475853" y="1853156"/>
          <a:ext cx="2355441" cy="2037552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4866183" y="2190807"/>
        <a:ext cx="1574781" cy="1362250"/>
      </dsp:txXfrm>
    </dsp:sp>
    <dsp:sp modelId="{CD7444F5-9F71-4934-9447-59430CBBD299}">
      <dsp:nvSpPr>
        <dsp:cNvPr id="0" name=""/>
        <dsp:cNvSpPr/>
      </dsp:nvSpPr>
      <dsp:spPr>
        <a:xfrm>
          <a:off x="5950812" y="878324"/>
          <a:ext cx="888701" cy="7657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E8F72-08CC-40DC-BB11-708E83455466}">
      <dsp:nvSpPr>
        <dsp:cNvPr id="0" name=""/>
        <dsp:cNvSpPr/>
      </dsp:nvSpPr>
      <dsp:spPr>
        <a:xfrm>
          <a:off x="4397801" y="0"/>
          <a:ext cx="2745381" cy="1669908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৯ ডিসেম্বর ১৮৮০ সালে রংপুর জেলায় পায়রাবন্দ গ্রামে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5614" y="235891"/>
        <a:ext cx="1969755" cy="1198126"/>
      </dsp:txXfrm>
    </dsp:sp>
    <dsp:sp modelId="{9E846876-1A35-49A6-9390-42BE6690B8E2}">
      <dsp:nvSpPr>
        <dsp:cNvPr id="0" name=""/>
        <dsp:cNvSpPr/>
      </dsp:nvSpPr>
      <dsp:spPr>
        <a:xfrm>
          <a:off x="6987995" y="2309838"/>
          <a:ext cx="888701" cy="7657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EA50-7C66-43EC-BF1B-7A2F2357F2B3}">
      <dsp:nvSpPr>
        <dsp:cNvPr id="0" name=""/>
        <dsp:cNvSpPr/>
      </dsp:nvSpPr>
      <dsp:spPr>
        <a:xfrm>
          <a:off x="6672276" y="928631"/>
          <a:ext cx="3003091" cy="1669908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পিতা জহির মোহাম্মদ আবু আলী হায়দার; মাতা রাহাতুন নেছা সাবেরা চৌধুরানী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1564" y="1156221"/>
        <a:ext cx="2184515" cy="1214728"/>
      </dsp:txXfrm>
    </dsp:sp>
    <dsp:sp modelId="{95657B55-8828-42B8-B858-BC12BA3D69EF}">
      <dsp:nvSpPr>
        <dsp:cNvPr id="0" name=""/>
        <dsp:cNvSpPr/>
      </dsp:nvSpPr>
      <dsp:spPr>
        <a:xfrm>
          <a:off x="6267501" y="3925749"/>
          <a:ext cx="888701" cy="7657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A1071-A0A6-4550-AA77-5239BF39DA48}">
      <dsp:nvSpPr>
        <dsp:cNvPr id="0" name=""/>
        <dsp:cNvSpPr/>
      </dsp:nvSpPr>
      <dsp:spPr>
        <a:xfrm>
          <a:off x="6727163" y="2778990"/>
          <a:ext cx="3033995" cy="166990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দুই বোন ও তিন ভাই ছিলেন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9027" y="3005679"/>
        <a:ext cx="2210267" cy="1216530"/>
      </dsp:txXfrm>
    </dsp:sp>
    <dsp:sp modelId="{85A17C6E-9B39-47DE-908F-50E9F80C6417}">
      <dsp:nvSpPr>
        <dsp:cNvPr id="0" name=""/>
        <dsp:cNvSpPr/>
      </dsp:nvSpPr>
      <dsp:spPr>
        <a:xfrm>
          <a:off x="4480236" y="4093487"/>
          <a:ext cx="888701" cy="7657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FB122-3DC9-4D68-95C9-98B99FDCF07B}">
      <dsp:nvSpPr>
        <dsp:cNvPr id="0" name=""/>
        <dsp:cNvSpPr/>
      </dsp:nvSpPr>
      <dsp:spPr>
        <a:xfrm>
          <a:off x="4159365" y="3990116"/>
          <a:ext cx="3029227" cy="1669908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>
              <a:latin typeface="NikoshBAN" panose="02000000000000000000" pitchFamily="2" charset="0"/>
              <a:cs typeface="NikoshBAN" panose="02000000000000000000" pitchFamily="2" charset="0"/>
            </a:rPr>
            <a:t>রোকেয়ার দুই বোন করিমুননেসা ও হুমায়রা, আর তিন ভাই যাদের একজন শৈশবে মারা যায়।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0831" y="4216943"/>
        <a:ext cx="2206295" cy="1216254"/>
      </dsp:txXfrm>
    </dsp:sp>
    <dsp:sp modelId="{04DC595D-77FD-4C06-AD35-EEA569503E65}">
      <dsp:nvSpPr>
        <dsp:cNvPr id="0" name=""/>
        <dsp:cNvSpPr/>
      </dsp:nvSpPr>
      <dsp:spPr>
        <a:xfrm>
          <a:off x="3426068" y="2662547"/>
          <a:ext cx="888701" cy="7657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70DFC-2B1D-465A-9797-42DBFFAE8FF3}">
      <dsp:nvSpPr>
        <dsp:cNvPr id="0" name=""/>
        <dsp:cNvSpPr/>
      </dsp:nvSpPr>
      <dsp:spPr>
        <a:xfrm>
          <a:off x="1816552" y="2752001"/>
          <a:ext cx="2915997" cy="166990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পায়রাবন্দ গ্রামে তাঁদের একটি বিশাল বাড়ি ছিল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8583" y="2982232"/>
        <a:ext cx="2111935" cy="1209446"/>
      </dsp:txXfrm>
    </dsp:sp>
    <dsp:sp modelId="{AEBDF889-AABF-4546-8E0C-DBE14F974965}">
      <dsp:nvSpPr>
        <dsp:cNvPr id="0" name=""/>
        <dsp:cNvSpPr/>
      </dsp:nvSpPr>
      <dsp:spPr>
        <a:xfrm>
          <a:off x="2136938" y="942531"/>
          <a:ext cx="2725403" cy="172190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>
              <a:latin typeface="NikoshBAN" panose="02000000000000000000" pitchFamily="2" charset="0"/>
              <a:cs typeface="NikoshBAN" panose="02000000000000000000" pitchFamily="2" charset="0"/>
            </a:rPr>
            <a:t>রোকেয়ার দুই বোন করিমুননেসা ও হুমায়রা, আর তিন ভাই যাদের একজন শৈশবে মারা যায়।</a:t>
          </a:r>
          <a:endParaRPr lang="as-IN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8038" y="1189628"/>
        <a:ext cx="1943203" cy="1227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EB0A3-B444-4E58-AF0A-6B4268141581}">
      <dsp:nvSpPr>
        <dsp:cNvPr id="0" name=""/>
        <dsp:cNvSpPr/>
      </dsp:nvSpPr>
      <dsp:spPr>
        <a:xfrm>
          <a:off x="3097912" y="611612"/>
          <a:ext cx="4837411" cy="483741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9B339-3F9A-451C-BC0C-D8ED03F272EC}">
      <dsp:nvSpPr>
        <dsp:cNvPr id="0" name=""/>
        <dsp:cNvSpPr/>
      </dsp:nvSpPr>
      <dsp:spPr>
        <a:xfrm>
          <a:off x="3097912" y="611612"/>
          <a:ext cx="4837411" cy="483741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747ED-0F79-4F5C-8CD6-66FFCE3BAA22}">
      <dsp:nvSpPr>
        <dsp:cNvPr id="0" name=""/>
        <dsp:cNvSpPr/>
      </dsp:nvSpPr>
      <dsp:spPr>
        <a:xfrm>
          <a:off x="3097912" y="611612"/>
          <a:ext cx="4837411" cy="483741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FDB6E-05F2-4AC9-BF53-71926AA91E6D}">
      <dsp:nvSpPr>
        <dsp:cNvPr id="0" name=""/>
        <dsp:cNvSpPr/>
      </dsp:nvSpPr>
      <dsp:spPr>
        <a:xfrm>
          <a:off x="3097912" y="611612"/>
          <a:ext cx="4837411" cy="483741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F7113-CD4C-4CB2-9C25-052BF81FF9DA}">
      <dsp:nvSpPr>
        <dsp:cNvPr id="0" name=""/>
        <dsp:cNvSpPr/>
      </dsp:nvSpPr>
      <dsp:spPr>
        <a:xfrm>
          <a:off x="3097912" y="611612"/>
          <a:ext cx="4837411" cy="483741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19CE-45C0-4C66-B038-3EC6716FDE1A}">
      <dsp:nvSpPr>
        <dsp:cNvPr id="0" name=""/>
        <dsp:cNvSpPr/>
      </dsp:nvSpPr>
      <dsp:spPr>
        <a:xfrm>
          <a:off x="4402883" y="1916583"/>
          <a:ext cx="2227469" cy="222746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4729088" y="2242788"/>
        <a:ext cx="1575059" cy="1575059"/>
      </dsp:txXfrm>
    </dsp:sp>
    <dsp:sp modelId="{A7F47B91-4311-4F0B-9AA3-0767FAF8681B}">
      <dsp:nvSpPr>
        <dsp:cNvPr id="0" name=""/>
        <dsp:cNvSpPr/>
      </dsp:nvSpPr>
      <dsp:spPr>
        <a:xfrm>
          <a:off x="4376330" y="-45376"/>
          <a:ext cx="2280574" cy="142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000" b="0" i="0" kern="1200" dirty="0">
              <a:latin typeface="NikoshBAN" panose="02000000000000000000" pitchFamily="2" charset="0"/>
              <a:cs typeface="NikoshBAN" panose="02000000000000000000" pitchFamily="2" charset="0"/>
            </a:rPr>
            <a:t>বাংলা,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0312" y="163492"/>
        <a:ext cx="1612610" cy="1008506"/>
      </dsp:txXfrm>
    </dsp:sp>
    <dsp:sp modelId="{4AFF4C08-D223-41D4-BF2B-6710505D9A3D}">
      <dsp:nvSpPr>
        <dsp:cNvPr id="0" name=""/>
        <dsp:cNvSpPr/>
      </dsp:nvSpPr>
      <dsp:spPr>
        <a:xfrm>
          <a:off x="6673401" y="1308098"/>
          <a:ext cx="2180316" cy="198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92701" y="1598690"/>
        <a:ext cx="1541716" cy="1403105"/>
      </dsp:txXfrm>
    </dsp:sp>
    <dsp:sp modelId="{AC442C96-DD4F-477C-978F-468B45177090}">
      <dsp:nvSpPr>
        <dsp:cNvPr id="0" name=""/>
        <dsp:cNvSpPr/>
      </dsp:nvSpPr>
      <dsp:spPr>
        <a:xfrm>
          <a:off x="5885030" y="3977929"/>
          <a:ext cx="2040546" cy="19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latin typeface="NikoshBAN" panose="02000000000000000000" pitchFamily="2" charset="0"/>
              <a:cs typeface="NikoshBAN" panose="02000000000000000000" pitchFamily="2" charset="0"/>
            </a:rPr>
            <a:t>উর্দূ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3861" y="4260205"/>
        <a:ext cx="1442884" cy="1362950"/>
      </dsp:txXfrm>
    </dsp:sp>
    <dsp:sp modelId="{B2ACFE58-277D-4128-B905-2059FAD4C813}">
      <dsp:nvSpPr>
        <dsp:cNvPr id="0" name=""/>
        <dsp:cNvSpPr/>
      </dsp:nvSpPr>
      <dsp:spPr>
        <a:xfrm>
          <a:off x="3041477" y="3957690"/>
          <a:ext cx="2172909" cy="1967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ফারসি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9692" y="4245894"/>
        <a:ext cx="1536479" cy="1391572"/>
      </dsp:txXfrm>
    </dsp:sp>
    <dsp:sp modelId="{E95F9D12-F3B7-4C6A-B311-90AA2534D303}">
      <dsp:nvSpPr>
        <dsp:cNvPr id="0" name=""/>
        <dsp:cNvSpPr/>
      </dsp:nvSpPr>
      <dsp:spPr>
        <a:xfrm>
          <a:off x="2245692" y="1394175"/>
          <a:ext cx="2047968" cy="1812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আরবি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5610" y="1659556"/>
        <a:ext cx="1448132" cy="1281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CEC18-6EDA-42D2-9F7B-832924E01C52}">
      <dsp:nvSpPr>
        <dsp:cNvPr id="0" name=""/>
        <dsp:cNvSpPr/>
      </dsp:nvSpPr>
      <dsp:spPr>
        <a:xfrm rot="5400000">
          <a:off x="2057166" y="1738591"/>
          <a:ext cx="1537634" cy="17505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43D42-B29F-4651-83B7-2792C16EE0E1}">
      <dsp:nvSpPr>
        <dsp:cNvPr id="0" name=""/>
        <dsp:cNvSpPr/>
      </dsp:nvSpPr>
      <dsp:spPr>
        <a:xfrm>
          <a:off x="192994" y="34093"/>
          <a:ext cx="5502053" cy="18118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ভাগলপুরে সাখাওয়াত হোসেনের নামে সাখাওয়াত মেমোরিয়াল গার্লস স্কুল প্রতিষ্ঠা করেন। তখন স্কুলে ছাত্রী ছিল ৫ জন।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457" y="122556"/>
        <a:ext cx="5325127" cy="1634919"/>
      </dsp:txXfrm>
    </dsp:sp>
    <dsp:sp modelId="{8BA84D1E-72AC-424F-AC2D-E9FAFBA04339}">
      <dsp:nvSpPr>
        <dsp:cNvPr id="0" name=""/>
        <dsp:cNvSpPr/>
      </dsp:nvSpPr>
      <dsp:spPr>
        <a:xfrm>
          <a:off x="4238257" y="206893"/>
          <a:ext cx="1882607" cy="1464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BC8EC-2063-4528-B40D-2FB9CB314636}">
      <dsp:nvSpPr>
        <dsp:cNvPr id="0" name=""/>
        <dsp:cNvSpPr/>
      </dsp:nvSpPr>
      <dsp:spPr>
        <a:xfrm rot="5400000">
          <a:off x="5035396" y="3773892"/>
          <a:ext cx="1537634" cy="17505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C3C9A-B6A5-4E0E-84C3-C45B7E0AAA69}">
      <dsp:nvSpPr>
        <dsp:cNvPr id="0" name=""/>
        <dsp:cNvSpPr/>
      </dsp:nvSpPr>
      <dsp:spPr>
        <a:xfrm>
          <a:off x="3038372" y="2069393"/>
          <a:ext cx="5767760" cy="18118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১৯১১ সালে এই স্কুলটি তিনি কলকাতায় স্থানান্তর করেন। শুরুতে ছাত্রী সংখ্যা ছিল আট জন।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6835" y="2157856"/>
        <a:ext cx="5590834" cy="1634919"/>
      </dsp:txXfrm>
    </dsp:sp>
    <dsp:sp modelId="{E06B7C69-7868-43A9-A4A6-88959DBAEF39}">
      <dsp:nvSpPr>
        <dsp:cNvPr id="0" name=""/>
        <dsp:cNvSpPr/>
      </dsp:nvSpPr>
      <dsp:spPr>
        <a:xfrm>
          <a:off x="7216487" y="2242194"/>
          <a:ext cx="1882607" cy="1464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AA25C-B63F-4D35-9DBA-E54B124B50C8}">
      <dsp:nvSpPr>
        <dsp:cNvPr id="0" name=""/>
        <dsp:cNvSpPr/>
      </dsp:nvSpPr>
      <dsp:spPr>
        <a:xfrm>
          <a:off x="5883749" y="4104694"/>
          <a:ext cx="5205544" cy="18118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১৯১৫ সালে তিনি “ আঞ্জুমানে খাওয়াতিনে ইসলাম” নামে একটি মহিলা সংগঠন প্রতিষ্টা করেন।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2212" y="4193157"/>
        <a:ext cx="5028618" cy="1634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407B-51E6-4863-B862-71F767BEF9D2}">
      <dsp:nvSpPr>
        <dsp:cNvPr id="0" name=""/>
        <dsp:cNvSpPr/>
      </dsp:nvSpPr>
      <dsp:spPr>
        <a:xfrm>
          <a:off x="4481034" y="1761527"/>
          <a:ext cx="1259283" cy="125928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665452" y="1945945"/>
        <a:ext cx="890447" cy="890447"/>
      </dsp:txXfrm>
    </dsp:sp>
    <dsp:sp modelId="{0E7E65E2-2AC4-489B-9305-4867E0C1E22E}">
      <dsp:nvSpPr>
        <dsp:cNvPr id="0" name=""/>
        <dsp:cNvSpPr/>
      </dsp:nvSpPr>
      <dsp:spPr>
        <a:xfrm rot="16200000">
          <a:off x="4977637" y="1303963"/>
          <a:ext cx="266077" cy="428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17549" y="1429506"/>
        <a:ext cx="186254" cy="256894"/>
      </dsp:txXfrm>
    </dsp:sp>
    <dsp:sp modelId="{B64117EE-87C5-4190-ABAC-6EA68B58ED3A}">
      <dsp:nvSpPr>
        <dsp:cNvPr id="0" name=""/>
        <dsp:cNvSpPr/>
      </dsp:nvSpPr>
      <dsp:spPr>
        <a:xfrm>
          <a:off x="4062630" y="211"/>
          <a:ext cx="2096089" cy="125928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মতিচুরি ১ম খন্ড (১৯০৪)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9595" y="184629"/>
        <a:ext cx="1482159" cy="890447"/>
      </dsp:txXfrm>
    </dsp:sp>
    <dsp:sp modelId="{920128A9-A938-4C58-8BF5-85CB791E6B8B}">
      <dsp:nvSpPr>
        <dsp:cNvPr id="0" name=""/>
        <dsp:cNvSpPr/>
      </dsp:nvSpPr>
      <dsp:spPr>
        <a:xfrm rot="20671459">
          <a:off x="5831643" y="1936100"/>
          <a:ext cx="298898" cy="428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33269" y="2033694"/>
        <a:ext cx="209229" cy="256894"/>
      </dsp:txXfrm>
    </dsp:sp>
    <dsp:sp modelId="{B41294E3-8139-417B-A30F-AC9DEF73F5C5}">
      <dsp:nvSpPr>
        <dsp:cNvPr id="0" name=""/>
        <dsp:cNvSpPr/>
      </dsp:nvSpPr>
      <dsp:spPr>
        <a:xfrm>
          <a:off x="6048297" y="1110786"/>
          <a:ext cx="2825491" cy="125928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সুলতানাজ ড্রিম (১৯০৮)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2081" y="1295204"/>
        <a:ext cx="1997923" cy="890447"/>
      </dsp:txXfrm>
    </dsp:sp>
    <dsp:sp modelId="{2DF65B6F-DE35-4B4D-9C2C-7CCA5AA7734A}">
      <dsp:nvSpPr>
        <dsp:cNvPr id="0" name=""/>
        <dsp:cNvSpPr/>
      </dsp:nvSpPr>
      <dsp:spPr>
        <a:xfrm rot="1368965">
          <a:off x="5854124" y="2589715"/>
          <a:ext cx="474751" cy="428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59149" y="2650442"/>
        <a:ext cx="346304" cy="256894"/>
      </dsp:txXfrm>
    </dsp:sp>
    <dsp:sp modelId="{5FF9C7C5-D381-4955-B7B4-5F7226075A35}">
      <dsp:nvSpPr>
        <dsp:cNvPr id="0" name=""/>
        <dsp:cNvSpPr/>
      </dsp:nvSpPr>
      <dsp:spPr>
        <a:xfrm rot="752395">
          <a:off x="6059891" y="2799016"/>
          <a:ext cx="3070031" cy="127449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মতিচুরি ২য় খন্ড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( ১৯২২)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9487" y="2985661"/>
        <a:ext cx="2170839" cy="901205"/>
      </dsp:txXfrm>
    </dsp:sp>
    <dsp:sp modelId="{CD48AC76-63DF-4318-BB01-3FA17197FB7C}">
      <dsp:nvSpPr>
        <dsp:cNvPr id="0" name=""/>
        <dsp:cNvSpPr/>
      </dsp:nvSpPr>
      <dsp:spPr>
        <a:xfrm rot="7560000">
          <a:off x="4521257" y="2842926"/>
          <a:ext cx="211319" cy="428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571587" y="2902913"/>
        <a:ext cx="147923" cy="256894"/>
      </dsp:txXfrm>
    </dsp:sp>
    <dsp:sp modelId="{63F74A55-0688-4E57-977E-A6882C5340FC}">
      <dsp:nvSpPr>
        <dsp:cNvPr id="0" name=""/>
        <dsp:cNvSpPr/>
      </dsp:nvSpPr>
      <dsp:spPr>
        <a:xfrm>
          <a:off x="2794199" y="3186461"/>
          <a:ext cx="2562402" cy="125928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পদ্মরাগ (১৯২৪)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9454" y="3370879"/>
        <a:ext cx="1811892" cy="890447"/>
      </dsp:txXfrm>
    </dsp:sp>
    <dsp:sp modelId="{F71EEA84-8A6A-4042-ACAA-445044194678}">
      <dsp:nvSpPr>
        <dsp:cNvPr id="0" name=""/>
        <dsp:cNvSpPr/>
      </dsp:nvSpPr>
      <dsp:spPr>
        <a:xfrm rot="11484569">
          <a:off x="4225745" y="2017842"/>
          <a:ext cx="191645" cy="428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282670" y="2109160"/>
        <a:ext cx="134152" cy="256894"/>
      </dsp:txXfrm>
    </dsp:sp>
    <dsp:sp modelId="{4F1A9972-CBB9-4C78-B29B-00332CFD444D}">
      <dsp:nvSpPr>
        <dsp:cNvPr id="0" name=""/>
        <dsp:cNvSpPr/>
      </dsp:nvSpPr>
      <dsp:spPr>
        <a:xfrm>
          <a:off x="1705113" y="1350045"/>
          <a:ext cx="2532418" cy="121877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অবরোধবাসিনী (১৯৩১)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5977" y="1528530"/>
        <a:ext cx="1790690" cy="86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8E69-382D-4B20-9203-24089A4C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081F-FA07-4A97-9EC6-B9F7C675C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9CFD-E101-4791-B09C-CBAF5BF8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C61A-806D-4B7D-A991-46549FB3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72C1-0F57-407E-B4A6-4C35F662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A8AE-BDC9-49A1-A271-49330EEA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0BA63-9BAB-4BFD-9DB3-94C7310E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D4E3-C3E3-4DA7-B0AA-81D861DD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1C88A-F772-449D-8016-3830415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4750-EC97-410B-9B2A-46444461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C12E7-EB7F-4AD6-ADA3-F930026C7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E4D2C-B174-43E6-8009-4891E011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2412-164D-4038-BBAF-E0E7C713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BE78C-42B6-4261-BEE2-68C892E6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8305-648B-4128-8F41-8FCF5229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F076-9052-4EBF-B352-BF7B25AE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17B3-0DFB-41F2-AFB8-E61C1E9D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9F34-5575-4CCB-9E4A-571B15A1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ADC59-DF75-4356-9F45-97E465F5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2334-2405-4749-A1AF-1F606E0D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91D6-3BF8-46C3-9A9D-3C5AB68E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CD129-9855-4620-8F8D-A42D84ECC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FA83B-BC2F-44F8-9DE1-B86BF395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A0CC4-0FA4-4472-B7C8-23A12C2B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DF06-2F3D-4D47-B245-377BFD6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40A-49DD-4D87-928D-0430BBD5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12AF-5FF4-40AE-A4AD-5B9BE9FF9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8280C-613F-4F9A-889A-389C04947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506F5-2272-4DCE-9345-8214F133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7FDE3-3F29-4DAC-B1DB-17A127A3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1D8D-2C9A-46EB-8766-CD850BA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AC40-36BD-4DAA-8F20-60491F17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BF5F6-2C0C-4190-8F9D-C632D1E6E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22E1E-1B76-4C7B-AB7E-E06DBA85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0A832-35AE-44F8-BA09-59FF314E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025CC-3F72-4648-85EE-3136FF661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43237-F495-4AD9-A7AB-BA27E624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845E1-2F65-478F-AB16-5F66D622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445E9-C0A1-466E-9E87-8FE03AE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BD81-0F15-4E93-AAC4-3930DCA9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0FEDF-24BE-41E3-87BD-5E6CEF90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2B198-18CB-4145-9201-84CFC47D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08FBC-3740-48B7-A6F6-B659EB7F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7BAEA-E26C-400E-B9A8-193F4603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6332-2D8F-422D-8FD8-C0B2A943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CB9BC-E635-4A05-BC92-FB5ED972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1D4F-1BA5-4C95-8350-205BCF3E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AE56-A3D4-4AC1-8388-78A1EEA8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DD623-B05B-4DF4-8988-42FCDC396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2A22B-516F-4134-B644-8FD7D243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71283-1F4D-4272-9837-12531B66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63F85-982C-4E24-8750-EA524E69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8057-3A73-412F-98F9-43A2BE3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0F038-9B81-45D6-AD6E-F7E18CCF3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46966-A096-40B3-9510-3A04DD215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DF6D9-A3CA-4802-B1EF-356515C8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50540-7C27-4623-9D1E-5AB36A7A2A2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E7E4B-F598-4CC8-BF7B-A430AC9B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4E13-83A8-479C-BEA3-4F78C55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02A41-7C0A-4A55-9CD7-FF5A86D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B80D98D0-5483-4939-A0DD-9F37F1F38A5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39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36D46-9AF0-4864-BDFA-A68C29F7229C}"/>
              </a:ext>
            </a:extLst>
          </p:cNvPr>
          <p:cNvSpPr txBox="1"/>
          <p:nvPr userDrawn="1"/>
        </p:nvSpPr>
        <p:spPr>
          <a:xfrm>
            <a:off x="276497" y="6488668"/>
            <a:ext cx="116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82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761B0A-6DB8-4134-B507-642CF21996A2}"/>
              </a:ext>
            </a:extLst>
          </p:cNvPr>
          <p:cNvSpPr/>
          <p:nvPr/>
        </p:nvSpPr>
        <p:spPr>
          <a:xfrm>
            <a:off x="361071" y="323558"/>
            <a:ext cx="11469858" cy="61053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1297F-E296-4CD4-BDB0-4DBD67B80F96}"/>
              </a:ext>
            </a:extLst>
          </p:cNvPr>
          <p:cNvSpPr txBox="1"/>
          <p:nvPr/>
        </p:nvSpPr>
        <p:spPr>
          <a:xfrm>
            <a:off x="701040" y="4529797"/>
            <a:ext cx="10789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5EC596-E588-41F5-BCEC-426D90376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547555"/>
              </p:ext>
            </p:extLst>
          </p:nvPr>
        </p:nvGraphicFramePr>
        <p:xfrm>
          <a:off x="759655" y="464234"/>
          <a:ext cx="11099410" cy="588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9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4319CE-45C0-4C66-B038-3EC6716F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94319CE-45C0-4C66-B038-3EC6716FD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94319CE-45C0-4C66-B038-3EC6716F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94319CE-45C0-4C66-B038-3EC6716F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47B91-4311-4F0B-9AA3-0767FAF8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7F47B91-4311-4F0B-9AA3-0767FAF86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7F47B91-4311-4F0B-9AA3-0767FAF8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7F47B91-4311-4F0B-9AA3-0767FAF8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F7113-CD4C-4CB2-9C25-052BF81F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90F7113-CD4C-4CB2-9C25-052BF81FF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90F7113-CD4C-4CB2-9C25-052BF81F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90F7113-CD4C-4CB2-9C25-052BF81F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F4C08-D223-41D4-BF2B-6710505D9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AFF4C08-D223-41D4-BF2B-6710505D9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AFF4C08-D223-41D4-BF2B-6710505D9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AFF4C08-D223-41D4-BF2B-6710505D9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FDB6E-05F2-4AC9-BF53-71926AA9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C7FDB6E-05F2-4AC9-BF53-71926AA91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C7FDB6E-05F2-4AC9-BF53-71926AA9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C7FDB6E-05F2-4AC9-BF53-71926AA9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42C96-DD4F-477C-978F-468B4517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C442C96-DD4F-477C-978F-468B45177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C442C96-DD4F-477C-978F-468B4517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C442C96-DD4F-477C-978F-468B4517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747ED-0F79-4F5C-8CD6-66FFCE3BA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3B747ED-0F79-4F5C-8CD6-66FFCE3BA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3B747ED-0F79-4F5C-8CD6-66FFCE3BA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3B747ED-0F79-4F5C-8CD6-66FFCE3BA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CFE58-277D-4128-B905-2059FAD4C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2ACFE58-277D-4128-B905-2059FAD4C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2ACFE58-277D-4128-B905-2059FAD4C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B2ACFE58-277D-4128-B905-2059FAD4C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9B339-3F9A-451C-BC0C-D8ED03F27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9A19B339-3F9A-451C-BC0C-D8ED03F27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A19B339-3F9A-451C-BC0C-D8ED03F27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A19B339-3F9A-451C-BC0C-D8ED03F27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F9D12-F3B7-4C6A-B311-90AA2534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E95F9D12-F3B7-4C6A-B311-90AA2534D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95F9D12-F3B7-4C6A-B311-90AA2534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95F9D12-F3B7-4C6A-B311-90AA2534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EB0A3-B444-4E58-AF0A-6B426814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45EB0A3-B444-4E58-AF0A-6B4268141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45EB0A3-B444-4E58-AF0A-6B426814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45EB0A3-B444-4E58-AF0A-6B4268141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C43DB-26F3-4FB3-AC4C-2A62FC47C000}"/>
              </a:ext>
            </a:extLst>
          </p:cNvPr>
          <p:cNvSpPr/>
          <p:nvPr/>
        </p:nvSpPr>
        <p:spPr>
          <a:xfrm>
            <a:off x="450166" y="422031"/>
            <a:ext cx="4164037" cy="45016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7146C-CCBD-4627-B855-03FF78BE4A20}"/>
              </a:ext>
            </a:extLst>
          </p:cNvPr>
          <p:cNvSpPr/>
          <p:nvPr/>
        </p:nvSpPr>
        <p:spPr>
          <a:xfrm>
            <a:off x="7577799" y="422031"/>
            <a:ext cx="4164036" cy="44031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27F286A-831A-4357-A684-349CC220B794}"/>
              </a:ext>
            </a:extLst>
          </p:cNvPr>
          <p:cNvSpPr/>
          <p:nvPr/>
        </p:nvSpPr>
        <p:spPr>
          <a:xfrm>
            <a:off x="4764261" y="2335238"/>
            <a:ext cx="2663482" cy="647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2923B-AB31-4DC6-BB6D-1AC1A5151D94}"/>
              </a:ext>
            </a:extLst>
          </p:cNvPr>
          <p:cNvSpPr txBox="1"/>
          <p:nvPr/>
        </p:nvSpPr>
        <p:spPr>
          <a:xfrm>
            <a:off x="548640" y="5092504"/>
            <a:ext cx="1129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১৮৯৮ সালে কিশোরী বয়সেই বিহারের ভাগলপুরের ডেপুটি ম্যাজিস্ট্রেট সৈয়দ সাখাওয়াত হোসেনের সঙ্গে রোকেয়ার বিয়ে হয়।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9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D91EB9-7B91-4B16-9639-14FBE571AA38}"/>
              </a:ext>
            </a:extLst>
          </p:cNvPr>
          <p:cNvSpPr/>
          <p:nvPr/>
        </p:nvSpPr>
        <p:spPr>
          <a:xfrm>
            <a:off x="417342" y="478301"/>
            <a:ext cx="5678658" cy="56411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3186-007F-43A2-9516-98F0C7AFD445}"/>
              </a:ext>
            </a:extLst>
          </p:cNvPr>
          <p:cNvSpPr txBox="1"/>
          <p:nvPr/>
        </p:nvSpPr>
        <p:spPr>
          <a:xfrm>
            <a:off x="6231988" y="2011679"/>
            <a:ext cx="5678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 হিসেবে তাঁর আত্মপ্রকাশ ঘটে ১৯০২ সালে। কলকাতা থেকে প্রকাশিত “নবপ্রভা” প্রত্রিকায় ছাপা হয় তাঁর প্রথম রচনা “পিপাসা”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7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796F69-E023-478D-B415-43316B1B2049}"/>
              </a:ext>
            </a:extLst>
          </p:cNvPr>
          <p:cNvSpPr/>
          <p:nvPr/>
        </p:nvSpPr>
        <p:spPr>
          <a:xfrm>
            <a:off x="393896" y="478302"/>
            <a:ext cx="5486400" cy="60350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BD87A-7607-49B5-98E4-602F24A2D749}"/>
              </a:ext>
            </a:extLst>
          </p:cNvPr>
          <p:cNvSpPr txBox="1"/>
          <p:nvPr/>
        </p:nvSpPr>
        <p:spPr>
          <a:xfrm>
            <a:off x="6096000" y="2208628"/>
            <a:ext cx="5702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১৯০৫ সালে প্রথম ইংরেজি রচনা “সুলতানা ড্রিম” মাদ্রাজ থেকে প্রকাশিত একটি পত্রিকায় ছাপা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2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37F3B6-E120-42EC-8275-AE085C6C5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645458"/>
              </p:ext>
            </p:extLst>
          </p:nvPr>
        </p:nvGraphicFramePr>
        <p:xfrm>
          <a:off x="450165" y="407963"/>
          <a:ext cx="11282289" cy="595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26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CEC18-6EDA-42D2-9F7B-832924E01C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43D42-B29F-4651-83B7-2792C16EE0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84D1E-72AC-424F-AC2D-E9FAFBA043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BC8EC-2063-4528-B40D-2FB9CB3146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C3C9A-B6A5-4E0E-84C3-C45B7E0AA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B7C69-7868-43A9-A4A6-88959DBAEF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AA25C-B63F-4D35-9DBA-E54B124B50C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6BC35-A45A-4EE1-8840-F7DE8ED1F9B0}"/>
              </a:ext>
            </a:extLst>
          </p:cNvPr>
          <p:cNvSpPr txBox="1"/>
          <p:nvPr/>
        </p:nvSpPr>
        <p:spPr>
          <a:xfrm>
            <a:off x="464234" y="576775"/>
            <a:ext cx="1133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 গ্রন্থ সমূহ…………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57EF32-BA92-489E-9778-CEBCFD64F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45846"/>
              </p:ext>
            </p:extLst>
          </p:nvPr>
        </p:nvGraphicFramePr>
        <p:xfrm>
          <a:off x="1012875" y="1684771"/>
          <a:ext cx="10367888" cy="445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46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E407B-51E6-4863-B862-71F767BEF9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E65E2-2AC4-489B-9305-4867E0C1E2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4117EE-87C5-4190-ABAC-6EA68B58ED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128A9-A938-4C58-8BF5-85CB791E6B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294E3-8139-417B-A30F-AC9DEF73F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65B6F-DE35-4B4D-9C2C-7CCA5AA7734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F9C7C5-D381-4955-B7B4-5F7226075A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48AC76-63DF-4318-BB01-3FA17197FB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74A55-0688-4E57-977E-A6882C5340F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EEA84-8A6A-4042-ACAA-4450441946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1A9972-CBB9-4C78-B29B-00332CFD44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4EABA-49A1-4C01-871A-64CF0E04E36E}"/>
              </a:ext>
            </a:extLst>
          </p:cNvPr>
          <p:cNvSpPr/>
          <p:nvPr/>
        </p:nvSpPr>
        <p:spPr>
          <a:xfrm>
            <a:off x="478302" y="323557"/>
            <a:ext cx="11268221" cy="43609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1B8C6-145A-4C56-9925-13F4184383DE}"/>
              </a:ext>
            </a:extLst>
          </p:cNvPr>
          <p:cNvSpPr txBox="1"/>
          <p:nvPr/>
        </p:nvSpPr>
        <p:spPr>
          <a:xfrm>
            <a:off x="478302" y="5247249"/>
            <a:ext cx="11296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নারীশিক্ষার অগ্রদূত হিসেবে সমগ্র বাঙ্গালি সমাজের </a:t>
            </a:r>
            <a:r>
              <a:rPr lang="bn-IN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শ্রদ্ধেয় 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AF988F-1165-431A-A710-F29D57F212AD}"/>
              </a:ext>
            </a:extLst>
          </p:cNvPr>
          <p:cNvSpPr txBox="1"/>
          <p:nvPr/>
        </p:nvSpPr>
        <p:spPr>
          <a:xfrm>
            <a:off x="318868" y="407964"/>
            <a:ext cx="115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4B227-E4FE-4CB1-94C7-1B3605132ECB}"/>
              </a:ext>
            </a:extLst>
          </p:cNvPr>
          <p:cNvSpPr txBox="1"/>
          <p:nvPr/>
        </p:nvSpPr>
        <p:spPr>
          <a:xfrm>
            <a:off x="318868" y="3545058"/>
            <a:ext cx="1155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সাখাওয়াত হোসেনের পরিবার সম্পর্কে লিখ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BAC1F41C-1B1A-40A0-BC22-D55FD7526544}"/>
              </a:ext>
            </a:extLst>
          </p:cNvPr>
          <p:cNvSpPr/>
          <p:nvPr/>
        </p:nvSpPr>
        <p:spPr>
          <a:xfrm rot="2132324">
            <a:off x="6690851" y="1220480"/>
            <a:ext cx="5205047" cy="2686929"/>
          </a:xfrm>
          <a:prstGeom prst="irregularSeal2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358C8-D33E-4B87-ADA5-840CCC14384A}"/>
              </a:ext>
            </a:extLst>
          </p:cNvPr>
          <p:cNvSpPr txBox="1"/>
          <p:nvPr/>
        </p:nvSpPr>
        <p:spPr>
          <a:xfrm>
            <a:off x="590842" y="3193366"/>
            <a:ext cx="7723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কত সালে জন্মগ্রহন করেন 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বেগম রোকেয়া সাখাওয়াত মেমোরিয়াল গার্লস স্কুল প্রতিষ্ঠা করেন।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২ টি প্রকাশিত গ্রন্থের নাম বল 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কত সালে মৃত্যুবরণ করেন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E8EB3-2D1A-4208-94E4-EAF88512662A}"/>
              </a:ext>
            </a:extLst>
          </p:cNvPr>
          <p:cNvSpPr txBox="1"/>
          <p:nvPr/>
        </p:nvSpPr>
        <p:spPr>
          <a:xfrm>
            <a:off x="520505" y="351693"/>
            <a:ext cx="1133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42BEB-CE22-4E61-8E82-EFADB9F3A23E}"/>
              </a:ext>
            </a:extLst>
          </p:cNvPr>
          <p:cNvSpPr txBox="1"/>
          <p:nvPr/>
        </p:nvSpPr>
        <p:spPr>
          <a:xfrm>
            <a:off x="717453" y="4947252"/>
            <a:ext cx="1133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দেখা একজন নারীর কর্মজগৎ নিয়ে একটি রচনা লিখ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3E414-98DA-4534-A5A6-00C65D9E81FE}"/>
              </a:ext>
            </a:extLst>
          </p:cNvPr>
          <p:cNvSpPr/>
          <p:nvPr/>
        </p:nvSpPr>
        <p:spPr>
          <a:xfrm>
            <a:off x="3985846" y="1552022"/>
            <a:ext cx="4220308" cy="31230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E53612-6800-4553-BB36-531C7356EEB0}"/>
              </a:ext>
            </a:extLst>
          </p:cNvPr>
          <p:cNvSpPr/>
          <p:nvPr/>
        </p:nvSpPr>
        <p:spPr>
          <a:xfrm>
            <a:off x="337625" y="562708"/>
            <a:ext cx="1688123" cy="21101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EFA465-709B-4DAE-9127-C12EA81BB229}"/>
              </a:ext>
            </a:extLst>
          </p:cNvPr>
          <p:cNvSpPr/>
          <p:nvPr/>
        </p:nvSpPr>
        <p:spPr>
          <a:xfrm>
            <a:off x="10166252" y="562708"/>
            <a:ext cx="1688123" cy="21101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08BCC-F03A-443D-B991-82B247E06556}"/>
              </a:ext>
            </a:extLst>
          </p:cNvPr>
          <p:cNvSpPr txBox="1"/>
          <p:nvPr/>
        </p:nvSpPr>
        <p:spPr>
          <a:xfrm>
            <a:off x="2949526" y="1420836"/>
            <a:ext cx="62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053D8-533A-4508-8E56-48071BF4259F}"/>
              </a:ext>
            </a:extLst>
          </p:cNvPr>
          <p:cNvSpPr txBox="1"/>
          <p:nvPr/>
        </p:nvSpPr>
        <p:spPr>
          <a:xfrm>
            <a:off x="590843" y="3066757"/>
            <a:ext cx="6035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as-IN" sz="2800" b="1" i="0" u="none" strike="noStrike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 </a:t>
            </a:r>
            <a:endParaRPr lang="as-IN" sz="2800" b="0" i="0" u="none" strike="noStrike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28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  <a:endParaRPr lang="as-IN" sz="28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pPr marR="0" algn="l" rtl="0"/>
            <a:r>
              <a:rPr lang="as-IN" sz="28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সুনামগঞ্জ।</a:t>
            </a:r>
            <a:endParaRPr lang="as-IN" sz="28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28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০১৭২২২১৫৭৭৯</a:t>
            </a:r>
            <a:endParaRPr lang="as-IN" sz="28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en-US" sz="2800" b="0" i="0" u="none" strike="noStrike" baseline="0" dirty="0">
                <a:solidFill>
                  <a:srgbClr val="C00000"/>
                </a:solidFill>
                <a:latin typeface="Nikosh" panose="02000000000000000000" pitchFamily="2" charset="0"/>
              </a:rPr>
              <a:t>Email: rikanchandrad1955@gmail.com</a:t>
            </a:r>
            <a:endParaRPr lang="en-US" sz="2800" b="0" i="0" u="none" strike="noStrike" baseline="0" dirty="0">
              <a:solidFill>
                <a:srgbClr val="C0000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375FB-8DE2-4FF8-A172-E904BF625E12}"/>
              </a:ext>
            </a:extLst>
          </p:cNvPr>
          <p:cNvSpPr txBox="1"/>
          <p:nvPr/>
        </p:nvSpPr>
        <p:spPr>
          <a:xfrm>
            <a:off x="7047914" y="3066757"/>
            <a:ext cx="480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as-IN" sz="3600" b="0" i="0" u="none" strike="noStrike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শ্রণিঃ </a:t>
            </a:r>
            <a:r>
              <a:rPr lang="bn-IN" sz="3600" b="0" i="0" u="none" strike="noStrike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0" i="0" u="none" strike="noStrike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as-IN" sz="3600" b="0" i="0" u="none" strike="noStrike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36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( সপ্তবর্ণা )</a:t>
            </a:r>
            <a:endParaRPr lang="as-IN" sz="36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গদ্যঃ রোকেয়া সাখওয়াত হোসেন</a:t>
            </a:r>
            <a:endParaRPr lang="as-IN" sz="3600" b="0" i="0" u="none" strike="noStrike" baseline="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36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as-IN" sz="36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algn="l" rtl="0"/>
            <a:r>
              <a:rPr lang="as-IN" sz="36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</a:t>
            </a:r>
            <a:r>
              <a:rPr lang="bn-IN" sz="36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as-IN" sz="3600" b="0" i="0" u="none" strike="noStrike" baseline="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/০৮/২০২০ ইং</a:t>
            </a:r>
            <a:endParaRPr lang="as-IN" sz="3600" b="0" i="0" u="none" strike="noStrike" baseline="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9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472C03-63A0-4E7A-A3A0-801295430056}"/>
              </a:ext>
            </a:extLst>
          </p:cNvPr>
          <p:cNvSpPr/>
          <p:nvPr/>
        </p:nvSpPr>
        <p:spPr>
          <a:xfrm>
            <a:off x="1252025" y="443133"/>
            <a:ext cx="9017390" cy="4790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F96E2-A6C6-453B-B409-034EC43A6B43}"/>
              </a:ext>
            </a:extLst>
          </p:cNvPr>
          <p:cNvSpPr txBox="1"/>
          <p:nvPr/>
        </p:nvSpPr>
        <p:spPr>
          <a:xfrm>
            <a:off x="1406768" y="5397100"/>
            <a:ext cx="8947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বলোত শিক্ষার্থী বন্ধুরা এই ছবিটি কার 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9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F22E52-4799-4255-A05A-7024485D309D}"/>
              </a:ext>
            </a:extLst>
          </p:cNvPr>
          <p:cNvSpPr txBox="1"/>
          <p:nvPr/>
        </p:nvSpPr>
        <p:spPr>
          <a:xfrm>
            <a:off x="548640" y="548640"/>
            <a:ext cx="569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99079-C4F8-421E-AC4B-D86CBE8E841B}"/>
              </a:ext>
            </a:extLst>
          </p:cNvPr>
          <p:cNvSpPr txBox="1"/>
          <p:nvPr/>
        </p:nvSpPr>
        <p:spPr>
          <a:xfrm>
            <a:off x="4220308" y="2996419"/>
            <a:ext cx="7526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</a:t>
            </a:r>
          </a:p>
          <a:p>
            <a:pPr algn="ctr"/>
            <a:r>
              <a:rPr lang="bn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লেখক-সেলিনা হোসেন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8B02C-E0D8-424F-820E-58AE1EC70709}"/>
              </a:ext>
            </a:extLst>
          </p:cNvPr>
          <p:cNvSpPr/>
          <p:nvPr/>
        </p:nvSpPr>
        <p:spPr>
          <a:xfrm>
            <a:off x="872197" y="1842868"/>
            <a:ext cx="2982351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9A915D-74E5-41C5-AB6E-CA814E96FA72}"/>
              </a:ext>
            </a:extLst>
          </p:cNvPr>
          <p:cNvSpPr txBox="1"/>
          <p:nvPr/>
        </p:nvSpPr>
        <p:spPr>
          <a:xfrm>
            <a:off x="647114" y="422030"/>
            <a:ext cx="1104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38860-41BA-4954-93BC-9275D694976E}"/>
              </a:ext>
            </a:extLst>
          </p:cNvPr>
          <p:cNvSpPr txBox="1"/>
          <p:nvPr/>
        </p:nvSpPr>
        <p:spPr>
          <a:xfrm>
            <a:off x="450166" y="2433711"/>
            <a:ext cx="11338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রোকেরা সাখাওয়াত হোসেন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হোসেনের পরিবার ও তাঁর প্রকাশিত গ্রন্থ সম্পর্কে বলতে পারবে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নারীর কর্মজগতের প্রতি শ্রদ্ধাবোধ জাগ্রত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0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F43FA1-BF2E-4149-84AF-6876DD65D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568329"/>
              </p:ext>
            </p:extLst>
          </p:nvPr>
        </p:nvGraphicFramePr>
        <p:xfrm>
          <a:off x="407963" y="464234"/>
          <a:ext cx="11211951" cy="567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837EFB-874E-43EC-BA30-9DCB199F90D4}"/>
              </a:ext>
            </a:extLst>
          </p:cNvPr>
          <p:cNvSpPr txBox="1"/>
          <p:nvPr/>
        </p:nvSpPr>
        <p:spPr>
          <a:xfrm>
            <a:off x="8109679" y="464234"/>
            <a:ext cx="316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5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A34F-1953-4212-BC49-7441C1E9E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EDBA34F-1953-4212-BC49-7441C1E9E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EDBA34F-1953-4212-BC49-7441C1E9E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EDBA34F-1953-4212-BC49-7441C1E9E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DEDBA34F-1953-4212-BC49-7441C1E9E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C812C-1E9A-426D-83E6-BDDD8D72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2FC812C-1E9A-426D-83E6-BDDD8D72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2FC812C-1E9A-426D-83E6-BDDD8D72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2FC812C-1E9A-426D-83E6-BDDD8D72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2FC812C-1E9A-426D-83E6-BDDD8D727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64922-1F0B-446B-901B-F9DDA4E8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DE64922-1F0B-446B-901B-F9DDA4E8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DE64922-1F0B-446B-901B-F9DDA4E8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DE64922-1F0B-446B-901B-F9DDA4E8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DE64922-1F0B-446B-901B-F9DDA4E82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7D625-AAA1-41EC-91C1-243E4B4E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957D625-AAA1-41EC-91C1-243E4B4E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2957D625-AAA1-41EC-91C1-243E4B4E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2957D625-AAA1-41EC-91C1-243E4B4E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2957D625-AAA1-41EC-91C1-243E4B4EC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A3E135-9F34-406F-8BEC-B2A69603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6A3E135-9F34-406F-8BEC-B2A69603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6A3E135-9F34-406F-8BEC-B2A69603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6A3E135-9F34-406F-8BEC-B2A69603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96A3E135-9F34-406F-8BEC-B2A69603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2B391-F8A8-41F5-AB8F-96D379C8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6C2B391-F8A8-41F5-AB8F-96D379C8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6C2B391-F8A8-41F5-AB8F-96D379C8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36C2B391-F8A8-41F5-AB8F-96D379C8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36C2B391-F8A8-41F5-AB8F-96D379C8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BDE89-8A75-4776-AC93-65A3060FA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CDCBDE89-8A75-4776-AC93-65A3060FA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DCBDE89-8A75-4776-AC93-65A3060FA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DCBDE89-8A75-4776-AC93-65A3060FA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CDCBDE89-8A75-4776-AC93-65A3060FA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BB18-4C87-4D33-AB00-F65CA013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CBBBB18-4C87-4D33-AB00-F65CA013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CBBBB18-4C87-4D33-AB00-F65CA013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ECBBBB18-4C87-4D33-AB00-F65CA013E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ECBBBB18-4C87-4D33-AB00-F65CA013E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6AE6A-1F12-4225-8271-905F49D55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2BE6AE6A-1F12-4225-8271-905F49D55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2BE6AE6A-1F12-4225-8271-905F49D55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2BE6AE6A-1F12-4225-8271-905F49D55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2BE6AE6A-1F12-4225-8271-905F49D55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A0B8C-92AB-4479-A53C-006996173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530A0B8C-92AB-4479-A53C-006996173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30A0B8C-92AB-4479-A53C-006996173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530A0B8C-92AB-4479-A53C-006996173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530A0B8C-92AB-4479-A53C-006996173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CACC80-13A3-4421-BEB1-AB67D9030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EECACC80-13A3-4421-BEB1-AB67D9030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EECACC80-13A3-4421-BEB1-AB67D9030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EECACC80-13A3-4421-BEB1-AB67D9030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EECACC80-13A3-4421-BEB1-AB67D9030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5664C-40C1-499C-B16A-7EED07661B9F}"/>
              </a:ext>
            </a:extLst>
          </p:cNvPr>
          <p:cNvSpPr txBox="1"/>
          <p:nvPr/>
        </p:nvSpPr>
        <p:spPr>
          <a:xfrm>
            <a:off x="492369" y="604911"/>
            <a:ext cx="11268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D71D2-F6C9-406B-98C7-23FE71B8BEC6}"/>
              </a:ext>
            </a:extLst>
          </p:cNvPr>
          <p:cNvSpPr txBox="1"/>
          <p:nvPr/>
        </p:nvSpPr>
        <p:spPr>
          <a:xfrm>
            <a:off x="1167618" y="3558050"/>
            <a:ext cx="10227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সেলিনা হোসেন কখন কোথায় জন্মগ্রহন করেন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B0B89E-7A41-4CB8-85A7-D80169B2C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015280"/>
              </p:ext>
            </p:extLst>
          </p:nvPr>
        </p:nvGraphicFramePr>
        <p:xfrm>
          <a:off x="422031" y="393895"/>
          <a:ext cx="11366695" cy="574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64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E2CCB-D42F-4918-AC8D-EF7D25AD0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D7E2CCB-D42F-4918-AC8D-EF7D25AD0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50C3C-A6F0-42BE-B849-588925F48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0F50C3C-A6F0-42BE-B849-588925F48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E8F72-08CC-40DC-BB11-708E8345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69E8F72-08CC-40DC-BB11-708E83455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444F5-9F71-4934-9447-59430CBBD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D7444F5-9F71-4934-9447-59430CBBD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8EA50-7C66-43EC-BF1B-7A2F2357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CC8EA50-7C66-43EC-BF1B-7A2F2357F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46876-1A35-49A6-9390-42BE6690B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E846876-1A35-49A6-9390-42BE6690B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A1071-A0A6-4550-AA77-5239BF39D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27A1071-A0A6-4550-AA77-5239BF39D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57B55-8828-42B8-B858-BC12BA3D6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5657B55-8828-42B8-B858-BC12BA3D6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FB122-3DC9-4D68-95C9-98B99FDC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ECFB122-3DC9-4D68-95C9-98B99FDC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17C6E-9B39-47DE-908F-50E9F80C6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5A17C6E-9B39-47DE-908F-50E9F80C6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70DFC-2B1D-465A-9797-42DBFFAE8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6D70DFC-2B1D-465A-9797-42DBFFAE8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C595D-77FD-4C06-AD35-EEA56950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4DC595D-77FD-4C06-AD35-EEA569503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DF889-AABF-4546-8E0C-DBE14F974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AEBDF889-AABF-4546-8E0C-DBE14F974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55102B-4E78-495C-AECB-87CB1B19612B}"/>
              </a:ext>
            </a:extLst>
          </p:cNvPr>
          <p:cNvSpPr/>
          <p:nvPr/>
        </p:nvSpPr>
        <p:spPr>
          <a:xfrm>
            <a:off x="497058" y="365760"/>
            <a:ext cx="11197883" cy="46423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68B42-81B4-4B8B-8BEB-8477F56A302A}"/>
              </a:ext>
            </a:extLst>
          </p:cNvPr>
          <p:cNvSpPr txBox="1"/>
          <p:nvPr/>
        </p:nvSpPr>
        <p:spPr>
          <a:xfrm>
            <a:off x="497058" y="5373858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সেই সময়ে পর্দাপ্রথা কঠোরভাবে মানা হতো বলে মেয়েদের শিক্ষা লাভের কোন সুযোগ ছিল না । কিন্তু মেধাবী রোকেয়ার প্রবল আগ্রহ ছিল লেখাপড়া প্রতি।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3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448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c7-std14</dc:creator>
  <cp:lastModifiedBy>c7-std14</cp:lastModifiedBy>
  <cp:revision>45</cp:revision>
  <dcterms:created xsi:type="dcterms:W3CDTF">2020-08-20T07:05:23Z</dcterms:created>
  <dcterms:modified xsi:type="dcterms:W3CDTF">2020-08-22T06:51:14Z</dcterms:modified>
</cp:coreProperties>
</file>