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9" r:id="rId2"/>
    <p:sldId id="258" r:id="rId3"/>
    <p:sldId id="256" r:id="rId4"/>
    <p:sldId id="261" r:id="rId5"/>
    <p:sldId id="265" r:id="rId6"/>
    <p:sldId id="267" r:id="rId7"/>
    <p:sldId id="272" r:id="rId8"/>
    <p:sldId id="260" r:id="rId9"/>
    <p:sldId id="262" r:id="rId10"/>
    <p:sldId id="266" r:id="rId11"/>
    <p:sldId id="263" r:id="rId12"/>
    <p:sldId id="264" r:id="rId13"/>
    <p:sldId id="271" r:id="rId14"/>
    <p:sldId id="270" r:id="rId15"/>
    <p:sldId id="269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0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6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9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32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6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3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2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6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02247" y="985682"/>
            <a:ext cx="8820443" cy="500809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431" y="1787319"/>
            <a:ext cx="4583432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chemeClr val="tx1"/>
                </a:solidFill>
              </a:rPr>
              <a:t>প্রাক প্রাথমিক </a:t>
            </a:r>
            <a:r>
              <a:rPr lang="bn-BD" sz="3600" b="1" dirty="0" smtClean="0">
                <a:ln/>
                <a:solidFill>
                  <a:schemeClr val="tx1"/>
                </a:solidFill>
              </a:rPr>
              <a:t>শ্রেণি</a:t>
            </a:r>
          </a:p>
          <a:p>
            <a:pPr algn="ctr"/>
            <a:endParaRPr lang="bn-BD" sz="3600" b="1" dirty="0">
              <a:ln/>
              <a:solidFill>
                <a:schemeClr val="tx1"/>
              </a:solidFill>
            </a:endParaRPr>
          </a:p>
          <a:p>
            <a:pPr algn="ctr"/>
            <a:r>
              <a:rPr lang="bn-BD" sz="3600" b="1" dirty="0">
                <a:ln/>
                <a:solidFill>
                  <a:schemeClr val="tx1"/>
                </a:solidFill>
              </a:rPr>
              <a:t>ব্যায়াম নং ৩</a:t>
            </a:r>
          </a:p>
          <a:p>
            <a:pPr algn="ctr"/>
            <a:r>
              <a:rPr lang="bn-BD" sz="3600" b="1" dirty="0" smtClean="0">
                <a:ln/>
                <a:solidFill>
                  <a:schemeClr val="tx1"/>
                </a:solidFill>
              </a:rPr>
              <a:t>ছড়া  শিখি,</a:t>
            </a:r>
            <a:r>
              <a:rPr lang="en-US" sz="3600" b="1" dirty="0" smtClean="0">
                <a:ln/>
                <a:solidFill>
                  <a:schemeClr val="tx1"/>
                </a:solidFill>
              </a:rPr>
              <a:t>  </a:t>
            </a:r>
            <a:r>
              <a:rPr lang="bn-BD" sz="3600" b="1" dirty="0" smtClean="0">
                <a:ln/>
                <a:solidFill>
                  <a:schemeClr val="tx1"/>
                </a:solidFill>
              </a:rPr>
              <a:t>বর্ণ</a:t>
            </a:r>
            <a:r>
              <a:rPr lang="en-US" sz="3600" b="1" dirty="0" smtClean="0">
                <a:ln/>
                <a:solidFill>
                  <a:schemeClr val="tx1"/>
                </a:solidFill>
              </a:rPr>
              <a:t> </a:t>
            </a:r>
            <a:r>
              <a:rPr lang="bn-BD" sz="3600" b="1" dirty="0" smtClean="0">
                <a:ln/>
                <a:solidFill>
                  <a:schemeClr val="tx1"/>
                </a:solidFill>
              </a:rPr>
              <a:t>পরিচয়,</a:t>
            </a:r>
            <a:endParaRPr lang="en-US" sz="3600" b="1" dirty="0" smtClean="0">
              <a:ln/>
              <a:solidFill>
                <a:schemeClr val="tx1"/>
              </a:solidFill>
            </a:endParaRPr>
          </a:p>
          <a:p>
            <a:pPr algn="ctr"/>
            <a:r>
              <a:rPr lang="bn-BD" sz="3600" b="1" dirty="0" smtClean="0">
                <a:ln/>
                <a:solidFill>
                  <a:schemeClr val="tx1"/>
                </a:solidFill>
              </a:rPr>
              <a:t>বর্ণ লিখি ।</a:t>
            </a:r>
            <a:endParaRPr lang="bn-BD" sz="36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5" y="132522"/>
            <a:ext cx="11037194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8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13" y="271836"/>
            <a:ext cx="4929854" cy="2852810"/>
          </a:xfrm>
          <a:prstGeom prst="rect">
            <a:avLst/>
          </a:prstGeom>
          <a:effectLst>
            <a:reflection blurRad="571500" endPos="0" dist="50800" dir="5400000" sy="-100000" algn="bl" rotWithShape="0"/>
            <a:softEdge rad="2159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000"/>
                    </a14:imgEffect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13" y="3855229"/>
            <a:ext cx="4929854" cy="2813502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3" y="271836"/>
            <a:ext cx="3337626" cy="227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" y="4598843"/>
            <a:ext cx="3417770" cy="202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8" y="2611353"/>
            <a:ext cx="3267676" cy="20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227" y="3027476"/>
            <a:ext cx="3188696" cy="44723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537" y="-381691"/>
            <a:ext cx="3591426" cy="469648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6949" y="-340471"/>
            <a:ext cx="3591425" cy="46140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02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" y="183723"/>
            <a:ext cx="9125804" cy="64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2299" y="326868"/>
            <a:ext cx="9921239" cy="6446520"/>
            <a:chOff x="452424" y="273978"/>
            <a:chExt cx="9921239" cy="6446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24" y="273978"/>
              <a:ext cx="9921239" cy="644652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7533562" y="2650141"/>
              <a:ext cx="436729" cy="6141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H="1">
            <a:off x="7171325" y="2606383"/>
            <a:ext cx="436729" cy="61414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990779" y="3550128"/>
            <a:ext cx="1091823" cy="615343"/>
            <a:chOff x="7206017" y="3497238"/>
            <a:chExt cx="1091823" cy="615343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7206017" y="3497239"/>
              <a:ext cx="436729" cy="6141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24382" y="3497238"/>
              <a:ext cx="436729" cy="6141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642746" y="3498432"/>
              <a:ext cx="436729" cy="6141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861111" y="3497238"/>
              <a:ext cx="436729" cy="6141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392" y="4372675"/>
            <a:ext cx="475529" cy="652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86" y="5264666"/>
            <a:ext cx="1164436" cy="652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157" y="5264666"/>
            <a:ext cx="47552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94869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09183"/>
            <a:ext cx="8639033" cy="67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2400" y="703385"/>
            <a:ext cx="9718431" cy="5087815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2308" y="1910862"/>
            <a:ext cx="7877908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</a:rPr>
              <a:t>ভালো থেকো বন্ধুরা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ticomilla\Desktop\Shah Alam\Bangladesh Flowers\flower-gift-on-mother-da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50007" y="1126592"/>
            <a:ext cx="6553200" cy="4876800"/>
          </a:xfrm>
          <a:prstGeom prst="rect">
            <a:avLst/>
          </a:prstGeom>
          <a:solidFill>
            <a:schemeClr val="bg2"/>
          </a:solidFill>
          <a:effectLst>
            <a:reflection endPos="0" dist="50800" dir="5400000" sy="-100000" algn="bl" rotWithShape="0"/>
            <a:softEdge rad="1270000"/>
          </a:effectLst>
        </p:spPr>
      </p:pic>
      <p:sp>
        <p:nvSpPr>
          <p:cNvPr id="5" name="TextBox 4"/>
          <p:cNvSpPr txBox="1"/>
          <p:nvPr/>
        </p:nvSpPr>
        <p:spPr>
          <a:xfrm>
            <a:off x="1433065" y="357151"/>
            <a:ext cx="347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smtClean="0"/>
              <a:t>সবাইকে </a:t>
            </a:r>
            <a:r>
              <a:rPr lang="bn-BD" sz="4400" smtClean="0"/>
              <a:t>স্বাগত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773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1587261" y="3200400"/>
            <a:ext cx="7729268" cy="36576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0560" y="3915604"/>
            <a:ext cx="8367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মো:আজগর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আলী</a:t>
            </a:r>
            <a:endParaRPr lang="bn-BD" sz="4000" b="1" dirty="0" smtClean="0"/>
          </a:p>
          <a:p>
            <a:r>
              <a:rPr lang="bn-BD" sz="2800" dirty="0" smtClean="0"/>
              <a:t>মোবাইল</a:t>
            </a:r>
            <a:r>
              <a:rPr lang="bn-BD" sz="3200" dirty="0" smtClean="0"/>
              <a:t> </a:t>
            </a:r>
            <a:r>
              <a:rPr lang="en-US" sz="3200" dirty="0" smtClean="0"/>
              <a:t>০১৮৪২৭২২০২৭</a:t>
            </a:r>
            <a:endParaRPr lang="en-US" sz="3200" dirty="0"/>
          </a:p>
          <a:p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r>
              <a:rPr lang="en-US" sz="3200" dirty="0" err="1" smtClean="0"/>
              <a:t>লালবাগ</a:t>
            </a:r>
            <a:r>
              <a:rPr lang="en-US" sz="3200" dirty="0" smtClean="0"/>
              <a:t> সরকারি প্রাথমিক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r>
              <a:rPr lang="en-US" sz="3200" dirty="0" err="1" smtClean="0"/>
              <a:t>কুমিল্লা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সদর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দক্ষিণ</a:t>
            </a:r>
            <a:r>
              <a:rPr lang="en-US" sz="3200" dirty="0" smtClean="0"/>
              <a:t>, </a:t>
            </a:r>
            <a:r>
              <a:rPr lang="en-US" sz="3200" dirty="0" err="1" smtClean="0"/>
              <a:t>কুমিল্লা</a:t>
            </a:r>
            <a:r>
              <a:rPr lang="en-US" sz="3200" dirty="0" smtClean="0"/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12379" r="14958" b="28892"/>
          <a:stretch/>
        </p:blipFill>
        <p:spPr>
          <a:xfrm>
            <a:off x="1742536" y="1592662"/>
            <a:ext cx="3709359" cy="2242868"/>
          </a:xfrm>
          <a:prstGeom prst="ellipse">
            <a:avLst/>
          </a:prstGeom>
          <a:ln w="190500" cap="rnd">
            <a:solidFill>
              <a:schemeClr val="accent3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776378" y="450230"/>
            <a:ext cx="489980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পাঠ উপস্থাপনে.........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4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495300"/>
            <a:ext cx="4171952" cy="6214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495300"/>
            <a:ext cx="4003695" cy="6214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0" y="495300"/>
            <a:ext cx="5679437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4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2256004"/>
            <a:ext cx="4037428" cy="20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2" y="278818"/>
            <a:ext cx="4037427" cy="1533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77" y="4642013"/>
            <a:ext cx="4034062" cy="1734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7" y="4642013"/>
            <a:ext cx="4448562" cy="1686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6" y="2256005"/>
            <a:ext cx="4448563" cy="2033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6" y="278818"/>
            <a:ext cx="4448563" cy="1624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38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1" y="154545"/>
            <a:ext cx="8542986" cy="64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97180"/>
            <a:ext cx="1030986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82" y="844054"/>
            <a:ext cx="6044418" cy="5169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5995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32" y="0"/>
            <a:ext cx="550478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6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283</TotalTime>
  <Words>39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LALBAG GOVERNMENT PRIMARY SCHOOL</dc:creator>
  <cp:lastModifiedBy>LALBAG GOVERNMENT PRIMARY SCHOOL</cp:lastModifiedBy>
  <cp:revision>37</cp:revision>
  <dcterms:created xsi:type="dcterms:W3CDTF">2020-07-24T04:35:11Z</dcterms:created>
  <dcterms:modified xsi:type="dcterms:W3CDTF">2020-08-22T09:57:13Z</dcterms:modified>
</cp:coreProperties>
</file>