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3" r:id="rId3"/>
    <p:sldId id="257" r:id="rId4"/>
    <p:sldId id="276" r:id="rId5"/>
    <p:sldId id="275" r:id="rId6"/>
    <p:sldId id="260" r:id="rId7"/>
    <p:sldId id="294" r:id="rId8"/>
    <p:sldId id="282" r:id="rId9"/>
    <p:sldId id="268" r:id="rId10"/>
    <p:sldId id="289" r:id="rId11"/>
    <p:sldId id="281" r:id="rId12"/>
    <p:sldId id="283" r:id="rId13"/>
    <p:sldId id="292" r:id="rId14"/>
    <p:sldId id="284" r:id="rId15"/>
    <p:sldId id="287" r:id="rId16"/>
    <p:sldId id="288" r:id="rId17"/>
    <p:sldId id="290" r:id="rId18"/>
    <p:sldId id="291" r:id="rId19"/>
    <p:sldId id="27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4988C3-9E0B-418E-8676-2A1B1664E50D}">
          <p14:sldIdLst>
            <p14:sldId id="293"/>
            <p14:sldId id="263"/>
            <p14:sldId id="257"/>
            <p14:sldId id="276"/>
            <p14:sldId id="275"/>
            <p14:sldId id="260"/>
            <p14:sldId id="294"/>
            <p14:sldId id="282"/>
            <p14:sldId id="268"/>
            <p14:sldId id="289"/>
            <p14:sldId id="281"/>
            <p14:sldId id="283"/>
            <p14:sldId id="292"/>
          </p14:sldIdLst>
        </p14:section>
        <p14:section name="Untitled Section" id="{04EF855F-99F4-4772-8B34-57306FB58334}">
          <p14:sldIdLst>
            <p14:sldId id="284"/>
            <p14:sldId id="287"/>
            <p14:sldId id="288"/>
            <p14:sldId id="290"/>
            <p14:sldId id="291"/>
            <p14:sldId id="27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43CD1"/>
    <a:srgbClr val="FC349D"/>
    <a:srgbClr val="AD0B32"/>
    <a:srgbClr val="F43C82"/>
    <a:srgbClr val="F2F8D4"/>
    <a:srgbClr val="99FF33"/>
    <a:srgbClr val="FB35AB"/>
    <a:srgbClr val="DFE97D"/>
    <a:srgbClr val="A1F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1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7D21-A140-469C-B376-F31D50EC5D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8.tmp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8.tm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9.png"/><Relationship Id="rId7" Type="http://schemas.openxmlformats.org/officeDocument/2006/relationships/image" Target="../media/image490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18.tmp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520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18.tmp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 flipH="1">
            <a:off x="8229600" y="998277"/>
            <a:ext cx="1676399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1918216" y="928630"/>
            <a:ext cx="1524001" cy="48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8971" y="3998042"/>
            <a:ext cx="1167384" cy="1865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458243" y="3998040"/>
            <a:ext cx="988489" cy="1865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0376" y="1076487"/>
            <a:ext cx="4724400" cy="1569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rgbClr val="99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2776" y="2692825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3800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138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92" y="2470711"/>
            <a:ext cx="635318" cy="11049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945793" y="3124200"/>
            <a:ext cx="228600" cy="2971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49D"/>
              </a:gs>
              <a:gs pos="80000">
                <a:srgbClr val="99FF33"/>
              </a:gs>
              <a:gs pos="49000">
                <a:srgbClr val="FF0000"/>
              </a:gs>
              <a:gs pos="38000">
                <a:schemeClr val="tx1"/>
              </a:gs>
              <a:gs pos="100000">
                <a:srgbClr val="FC349D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6060093" y="457200"/>
            <a:ext cx="3733800" cy="3581400"/>
          </a:xfrm>
          <a:prstGeom prst="star32">
            <a:avLst>
              <a:gd name="adj" fmla="val 1490"/>
            </a:avLst>
          </a:prstGeom>
          <a:solidFill>
            <a:schemeClr val="accent2"/>
          </a:solidFill>
          <a:ln w="57150">
            <a:solidFill>
              <a:srgbClr val="FB35A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2326293" y="457200"/>
            <a:ext cx="3733800" cy="3581400"/>
          </a:xfrm>
          <a:prstGeom prst="star32">
            <a:avLst>
              <a:gd name="adj" fmla="val 1490"/>
            </a:avLst>
          </a:prstGeom>
          <a:solidFill>
            <a:schemeClr val="accent2"/>
          </a:solidFill>
          <a:ln w="57150">
            <a:solidFill>
              <a:srgbClr val="FB35A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04800" y="228600"/>
            <a:ext cx="11658600" cy="6400800"/>
          </a:xfrm>
          <a:prstGeom prst="star32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1314944"/>
                <a:ext cx="7467600" cy="923330"/>
              </a:xfrm>
              <a:prstGeom prst="rect">
                <a:avLst/>
              </a:prstGeom>
              <a:noFill/>
              <a:ln>
                <a:solidFill>
                  <a:srgbClr val="FC349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343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14944"/>
                <a:ext cx="7467600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C349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7667" y="2515273"/>
                <a:ext cx="5181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bn-IN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b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{(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667" y="2515273"/>
                <a:ext cx="5181600" cy="1477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2515273"/>
                <a:ext cx="518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bn-IN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b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}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515273"/>
                <a:ext cx="51816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7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987">
              <a:schemeClr val="accent6">
                <a:lumMod val="20000"/>
                <a:lumOff val="80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8"/>
          <p:cNvSpPr/>
          <p:nvPr/>
        </p:nvSpPr>
        <p:spPr>
          <a:xfrm>
            <a:off x="1981200" y="506430"/>
            <a:ext cx="8153400" cy="1284065"/>
          </a:xfrm>
          <a:custGeom>
            <a:avLst/>
            <a:gdLst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106818 w 2106818"/>
              <a:gd name="connsiteY3" fmla="*/ 359773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096186 w 2106818"/>
              <a:gd name="connsiteY3" fmla="*/ 327875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410854"/>
              <a:gd name="connsiteY0" fmla="*/ 359773 h 1017255"/>
              <a:gd name="connsiteX1" fmla="*/ 359773 w 2410854"/>
              <a:gd name="connsiteY1" fmla="*/ 0 h 1017255"/>
              <a:gd name="connsiteX2" fmla="*/ 1747045 w 2410854"/>
              <a:gd name="connsiteY2" fmla="*/ 0 h 1017255"/>
              <a:gd name="connsiteX3" fmla="*/ 2096186 w 2410854"/>
              <a:gd name="connsiteY3" fmla="*/ 327875 h 1017255"/>
              <a:gd name="connsiteX4" fmla="*/ 2106818 w 2410854"/>
              <a:gd name="connsiteY4" fmla="*/ 657482 h 1017255"/>
              <a:gd name="connsiteX5" fmla="*/ 1747045 w 2410854"/>
              <a:gd name="connsiteY5" fmla="*/ 1017255 h 1017255"/>
              <a:gd name="connsiteX6" fmla="*/ 359773 w 2410854"/>
              <a:gd name="connsiteY6" fmla="*/ 1017255 h 1017255"/>
              <a:gd name="connsiteX7" fmla="*/ 0 w 2410854"/>
              <a:gd name="connsiteY7" fmla="*/ 657482 h 1017255"/>
              <a:gd name="connsiteX8" fmla="*/ 0 w 2410854"/>
              <a:gd name="connsiteY8" fmla="*/ 359773 h 1017255"/>
              <a:gd name="connsiteX0" fmla="*/ 0 w 2388256"/>
              <a:gd name="connsiteY0" fmla="*/ 359773 h 1099782"/>
              <a:gd name="connsiteX1" fmla="*/ 359773 w 2388256"/>
              <a:gd name="connsiteY1" fmla="*/ 0 h 1099782"/>
              <a:gd name="connsiteX2" fmla="*/ 1747045 w 2388256"/>
              <a:gd name="connsiteY2" fmla="*/ 0 h 1099782"/>
              <a:gd name="connsiteX3" fmla="*/ 2096186 w 2388256"/>
              <a:gd name="connsiteY3" fmla="*/ 327875 h 1099782"/>
              <a:gd name="connsiteX4" fmla="*/ 2388243 w 2388256"/>
              <a:gd name="connsiteY4" fmla="*/ 1096155 h 1099782"/>
              <a:gd name="connsiteX5" fmla="*/ 2106818 w 2388256"/>
              <a:gd name="connsiteY5" fmla="*/ 657482 h 1099782"/>
              <a:gd name="connsiteX6" fmla="*/ 1747045 w 2388256"/>
              <a:gd name="connsiteY6" fmla="*/ 1017255 h 1099782"/>
              <a:gd name="connsiteX7" fmla="*/ 359773 w 2388256"/>
              <a:gd name="connsiteY7" fmla="*/ 1017255 h 1099782"/>
              <a:gd name="connsiteX8" fmla="*/ 0 w 2388256"/>
              <a:gd name="connsiteY8" fmla="*/ 657482 h 1099782"/>
              <a:gd name="connsiteX9" fmla="*/ 0 w 2388256"/>
              <a:gd name="connsiteY9" fmla="*/ 359773 h 1099782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665179 h 1107479"/>
              <a:gd name="connsiteX9" fmla="*/ 41961 w 2388256"/>
              <a:gd name="connsiteY9" fmla="*/ 148993 h 1107479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883655 h 1107479"/>
              <a:gd name="connsiteX9" fmla="*/ 41961 w 2388256"/>
              <a:gd name="connsiteY9" fmla="*/ 148993 h 1107479"/>
              <a:gd name="connsiteX0" fmla="*/ 1 w 2346296"/>
              <a:gd name="connsiteY0" fmla="*/ 148993 h 1107479"/>
              <a:gd name="connsiteX1" fmla="*/ 317813 w 2346296"/>
              <a:gd name="connsiteY1" fmla="*/ 7697 h 1107479"/>
              <a:gd name="connsiteX2" fmla="*/ 1705085 w 2346296"/>
              <a:gd name="connsiteY2" fmla="*/ 7697 h 1107479"/>
              <a:gd name="connsiteX3" fmla="*/ 2054226 w 2346296"/>
              <a:gd name="connsiteY3" fmla="*/ 335572 h 1107479"/>
              <a:gd name="connsiteX4" fmla="*/ 2346283 w 2346296"/>
              <a:gd name="connsiteY4" fmla="*/ 1103852 h 1107479"/>
              <a:gd name="connsiteX5" fmla="*/ 2064858 w 2346296"/>
              <a:gd name="connsiteY5" fmla="*/ 665179 h 1107479"/>
              <a:gd name="connsiteX6" fmla="*/ 1705085 w 2346296"/>
              <a:gd name="connsiteY6" fmla="*/ 1024952 h 1107479"/>
              <a:gd name="connsiteX7" fmla="*/ 317813 w 2346296"/>
              <a:gd name="connsiteY7" fmla="*/ 1024952 h 1107479"/>
              <a:gd name="connsiteX8" fmla="*/ 0 w 2346296"/>
              <a:gd name="connsiteY8" fmla="*/ 869089 h 1107479"/>
              <a:gd name="connsiteX9" fmla="*/ 1 w 2346296"/>
              <a:gd name="connsiteY9" fmla="*/ 148993 h 1107479"/>
              <a:gd name="connsiteX0" fmla="*/ 1 w 2122943"/>
              <a:gd name="connsiteY0" fmla="*/ 148993 h 1417151"/>
              <a:gd name="connsiteX1" fmla="*/ 317813 w 2122943"/>
              <a:gd name="connsiteY1" fmla="*/ 7697 h 1417151"/>
              <a:gd name="connsiteX2" fmla="*/ 1705085 w 2122943"/>
              <a:gd name="connsiteY2" fmla="*/ 7697 h 1417151"/>
              <a:gd name="connsiteX3" fmla="*/ 2054226 w 2122943"/>
              <a:gd name="connsiteY3" fmla="*/ 335572 h 1417151"/>
              <a:gd name="connsiteX4" fmla="*/ 2096994 w 2122943"/>
              <a:gd name="connsiteY4" fmla="*/ 1414731 h 1417151"/>
              <a:gd name="connsiteX5" fmla="*/ 2064858 w 2122943"/>
              <a:gd name="connsiteY5" fmla="*/ 665179 h 1417151"/>
              <a:gd name="connsiteX6" fmla="*/ 1705085 w 2122943"/>
              <a:gd name="connsiteY6" fmla="*/ 1024952 h 1417151"/>
              <a:gd name="connsiteX7" fmla="*/ 317813 w 2122943"/>
              <a:gd name="connsiteY7" fmla="*/ 1024952 h 1417151"/>
              <a:gd name="connsiteX8" fmla="*/ 0 w 2122943"/>
              <a:gd name="connsiteY8" fmla="*/ 869089 h 1417151"/>
              <a:gd name="connsiteX9" fmla="*/ 1 w 2122943"/>
              <a:gd name="connsiteY9" fmla="*/ 148993 h 1417151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05085 w 2115462"/>
              <a:gd name="connsiteY6" fmla="*/ 1024952 h 1417819"/>
              <a:gd name="connsiteX7" fmla="*/ 317813 w 2115462"/>
              <a:gd name="connsiteY7" fmla="*/ 1024952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05085 w 2115462"/>
              <a:gd name="connsiteY6" fmla="*/ 1024952 h 1417819"/>
              <a:gd name="connsiteX7" fmla="*/ 869256 w 2115462"/>
              <a:gd name="connsiteY7" fmla="*/ 996115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832386"/>
              <a:gd name="connsiteX1" fmla="*/ 317813 w 2115462"/>
              <a:gd name="connsiteY1" fmla="*/ 7697 h 1832386"/>
              <a:gd name="connsiteX2" fmla="*/ 1705085 w 2115462"/>
              <a:gd name="connsiteY2" fmla="*/ 7697 h 1832386"/>
              <a:gd name="connsiteX3" fmla="*/ 2054226 w 2115462"/>
              <a:gd name="connsiteY3" fmla="*/ 335572 h 1832386"/>
              <a:gd name="connsiteX4" fmla="*/ 2096994 w 2115462"/>
              <a:gd name="connsiteY4" fmla="*/ 1414731 h 1832386"/>
              <a:gd name="connsiteX5" fmla="*/ 2046044 w 2115462"/>
              <a:gd name="connsiteY5" fmla="*/ 867250 h 1832386"/>
              <a:gd name="connsiteX6" fmla="*/ 1705085 w 2115462"/>
              <a:gd name="connsiteY6" fmla="*/ 1024952 h 1832386"/>
              <a:gd name="connsiteX7" fmla="*/ 878150 w 2115462"/>
              <a:gd name="connsiteY7" fmla="*/ 1832386 h 1832386"/>
              <a:gd name="connsiteX8" fmla="*/ 0 w 2115462"/>
              <a:gd name="connsiteY8" fmla="*/ 869089 h 1832386"/>
              <a:gd name="connsiteX9" fmla="*/ 1 w 2115462"/>
              <a:gd name="connsiteY9" fmla="*/ 148993 h 1832386"/>
              <a:gd name="connsiteX0" fmla="*/ 1 w 2115462"/>
              <a:gd name="connsiteY0" fmla="*/ 148993 h 1832386"/>
              <a:gd name="connsiteX1" fmla="*/ 317813 w 2115462"/>
              <a:gd name="connsiteY1" fmla="*/ 7697 h 1832386"/>
              <a:gd name="connsiteX2" fmla="*/ 1705085 w 2115462"/>
              <a:gd name="connsiteY2" fmla="*/ 7697 h 1832386"/>
              <a:gd name="connsiteX3" fmla="*/ 2054226 w 2115462"/>
              <a:gd name="connsiteY3" fmla="*/ 335572 h 1832386"/>
              <a:gd name="connsiteX4" fmla="*/ 2096994 w 2115462"/>
              <a:gd name="connsiteY4" fmla="*/ 1414731 h 1832386"/>
              <a:gd name="connsiteX5" fmla="*/ 2046044 w 2115462"/>
              <a:gd name="connsiteY5" fmla="*/ 867250 h 1832386"/>
              <a:gd name="connsiteX6" fmla="*/ 1705085 w 2115462"/>
              <a:gd name="connsiteY6" fmla="*/ 1024952 h 1832386"/>
              <a:gd name="connsiteX7" fmla="*/ 878150 w 2115462"/>
              <a:gd name="connsiteY7" fmla="*/ 1832386 h 1832386"/>
              <a:gd name="connsiteX8" fmla="*/ 0 w 2115462"/>
              <a:gd name="connsiteY8" fmla="*/ 869089 h 1832386"/>
              <a:gd name="connsiteX9" fmla="*/ 1 w 2115462"/>
              <a:gd name="connsiteY9" fmla="*/ 148993 h 1832386"/>
              <a:gd name="connsiteX0" fmla="*/ 1 w 2115462"/>
              <a:gd name="connsiteY0" fmla="*/ 148993 h 1717038"/>
              <a:gd name="connsiteX1" fmla="*/ 317813 w 2115462"/>
              <a:gd name="connsiteY1" fmla="*/ 7697 h 1717038"/>
              <a:gd name="connsiteX2" fmla="*/ 1705085 w 2115462"/>
              <a:gd name="connsiteY2" fmla="*/ 7697 h 1717038"/>
              <a:gd name="connsiteX3" fmla="*/ 2054226 w 2115462"/>
              <a:gd name="connsiteY3" fmla="*/ 335572 h 1717038"/>
              <a:gd name="connsiteX4" fmla="*/ 2096994 w 2115462"/>
              <a:gd name="connsiteY4" fmla="*/ 1414731 h 1717038"/>
              <a:gd name="connsiteX5" fmla="*/ 2046044 w 2115462"/>
              <a:gd name="connsiteY5" fmla="*/ 867250 h 1717038"/>
              <a:gd name="connsiteX6" fmla="*/ 1705085 w 2115462"/>
              <a:gd name="connsiteY6" fmla="*/ 1024952 h 1717038"/>
              <a:gd name="connsiteX7" fmla="*/ 864809 w 2115462"/>
              <a:gd name="connsiteY7" fmla="*/ 1717038 h 1717038"/>
              <a:gd name="connsiteX8" fmla="*/ 0 w 2115462"/>
              <a:gd name="connsiteY8" fmla="*/ 869089 h 1717038"/>
              <a:gd name="connsiteX9" fmla="*/ 1 w 2115462"/>
              <a:gd name="connsiteY9" fmla="*/ 148993 h 1717038"/>
              <a:gd name="connsiteX0" fmla="*/ 1 w 2115462"/>
              <a:gd name="connsiteY0" fmla="*/ 148993 h 1717038"/>
              <a:gd name="connsiteX1" fmla="*/ 317813 w 2115462"/>
              <a:gd name="connsiteY1" fmla="*/ 7697 h 1717038"/>
              <a:gd name="connsiteX2" fmla="*/ 1705085 w 2115462"/>
              <a:gd name="connsiteY2" fmla="*/ 7697 h 1717038"/>
              <a:gd name="connsiteX3" fmla="*/ 2054226 w 2115462"/>
              <a:gd name="connsiteY3" fmla="*/ 335572 h 1717038"/>
              <a:gd name="connsiteX4" fmla="*/ 2096994 w 2115462"/>
              <a:gd name="connsiteY4" fmla="*/ 1414731 h 1717038"/>
              <a:gd name="connsiteX5" fmla="*/ 2046044 w 2115462"/>
              <a:gd name="connsiteY5" fmla="*/ 867250 h 1717038"/>
              <a:gd name="connsiteX6" fmla="*/ 1705085 w 2115462"/>
              <a:gd name="connsiteY6" fmla="*/ 1024952 h 1717038"/>
              <a:gd name="connsiteX7" fmla="*/ 864809 w 2115462"/>
              <a:gd name="connsiteY7" fmla="*/ 1717038 h 1717038"/>
              <a:gd name="connsiteX8" fmla="*/ 0 w 2115462"/>
              <a:gd name="connsiteY8" fmla="*/ 869089 h 1717038"/>
              <a:gd name="connsiteX9" fmla="*/ 1 w 2115462"/>
              <a:gd name="connsiteY9" fmla="*/ 148993 h 1717038"/>
              <a:gd name="connsiteX0" fmla="*/ 0 w 2115461"/>
              <a:gd name="connsiteY0" fmla="*/ 148993 h 1717038"/>
              <a:gd name="connsiteX1" fmla="*/ 317812 w 2115461"/>
              <a:gd name="connsiteY1" fmla="*/ 7697 h 1717038"/>
              <a:gd name="connsiteX2" fmla="*/ 1705084 w 2115461"/>
              <a:gd name="connsiteY2" fmla="*/ 7697 h 1717038"/>
              <a:gd name="connsiteX3" fmla="*/ 2054225 w 2115461"/>
              <a:gd name="connsiteY3" fmla="*/ 335572 h 1717038"/>
              <a:gd name="connsiteX4" fmla="*/ 2096993 w 2115461"/>
              <a:gd name="connsiteY4" fmla="*/ 1414731 h 1717038"/>
              <a:gd name="connsiteX5" fmla="*/ 2046043 w 2115461"/>
              <a:gd name="connsiteY5" fmla="*/ 867250 h 1717038"/>
              <a:gd name="connsiteX6" fmla="*/ 1705084 w 2115461"/>
              <a:gd name="connsiteY6" fmla="*/ 1024952 h 1717038"/>
              <a:gd name="connsiteX7" fmla="*/ 864808 w 2115461"/>
              <a:gd name="connsiteY7" fmla="*/ 1717038 h 1717038"/>
              <a:gd name="connsiteX8" fmla="*/ 17787 w 2115461"/>
              <a:gd name="connsiteY8" fmla="*/ 1099784 h 1717038"/>
              <a:gd name="connsiteX9" fmla="*/ 0 w 2115461"/>
              <a:gd name="connsiteY9" fmla="*/ 148993 h 1717038"/>
              <a:gd name="connsiteX0" fmla="*/ 0 w 2115461"/>
              <a:gd name="connsiteY0" fmla="*/ 148993 h 1774711"/>
              <a:gd name="connsiteX1" fmla="*/ 317812 w 2115461"/>
              <a:gd name="connsiteY1" fmla="*/ 7697 h 1774711"/>
              <a:gd name="connsiteX2" fmla="*/ 1705084 w 2115461"/>
              <a:gd name="connsiteY2" fmla="*/ 7697 h 1774711"/>
              <a:gd name="connsiteX3" fmla="*/ 2054225 w 2115461"/>
              <a:gd name="connsiteY3" fmla="*/ 335572 h 1774711"/>
              <a:gd name="connsiteX4" fmla="*/ 2096993 w 2115461"/>
              <a:gd name="connsiteY4" fmla="*/ 1414731 h 1774711"/>
              <a:gd name="connsiteX5" fmla="*/ 2046043 w 2115461"/>
              <a:gd name="connsiteY5" fmla="*/ 867250 h 1774711"/>
              <a:gd name="connsiteX6" fmla="*/ 1705084 w 2115461"/>
              <a:gd name="connsiteY6" fmla="*/ 1024952 h 1774711"/>
              <a:gd name="connsiteX7" fmla="*/ 887043 w 2115461"/>
              <a:gd name="connsiteY7" fmla="*/ 1774711 h 1774711"/>
              <a:gd name="connsiteX8" fmla="*/ 17787 w 2115461"/>
              <a:gd name="connsiteY8" fmla="*/ 1099784 h 1774711"/>
              <a:gd name="connsiteX9" fmla="*/ 0 w 2115461"/>
              <a:gd name="connsiteY9" fmla="*/ 148993 h 1774711"/>
              <a:gd name="connsiteX0" fmla="*/ 0 w 2115461"/>
              <a:gd name="connsiteY0" fmla="*/ 148993 h 1947733"/>
              <a:gd name="connsiteX1" fmla="*/ 317812 w 2115461"/>
              <a:gd name="connsiteY1" fmla="*/ 7697 h 1947733"/>
              <a:gd name="connsiteX2" fmla="*/ 1705084 w 2115461"/>
              <a:gd name="connsiteY2" fmla="*/ 7697 h 1947733"/>
              <a:gd name="connsiteX3" fmla="*/ 2054225 w 2115461"/>
              <a:gd name="connsiteY3" fmla="*/ 335572 h 1947733"/>
              <a:gd name="connsiteX4" fmla="*/ 2096993 w 2115461"/>
              <a:gd name="connsiteY4" fmla="*/ 1414731 h 1947733"/>
              <a:gd name="connsiteX5" fmla="*/ 2046043 w 2115461"/>
              <a:gd name="connsiteY5" fmla="*/ 867250 h 1947733"/>
              <a:gd name="connsiteX6" fmla="*/ 1705084 w 2115461"/>
              <a:gd name="connsiteY6" fmla="*/ 1024952 h 1947733"/>
              <a:gd name="connsiteX7" fmla="*/ 829231 w 2115461"/>
              <a:gd name="connsiteY7" fmla="*/ 1947733 h 1947733"/>
              <a:gd name="connsiteX8" fmla="*/ 17787 w 2115461"/>
              <a:gd name="connsiteY8" fmla="*/ 1099784 h 1947733"/>
              <a:gd name="connsiteX9" fmla="*/ 0 w 2115461"/>
              <a:gd name="connsiteY9" fmla="*/ 148993 h 1947733"/>
              <a:gd name="connsiteX0" fmla="*/ 0 w 2115461"/>
              <a:gd name="connsiteY0" fmla="*/ 148993 h 1947733"/>
              <a:gd name="connsiteX1" fmla="*/ 317812 w 2115461"/>
              <a:gd name="connsiteY1" fmla="*/ 7697 h 1947733"/>
              <a:gd name="connsiteX2" fmla="*/ 1705084 w 2115461"/>
              <a:gd name="connsiteY2" fmla="*/ 7697 h 1947733"/>
              <a:gd name="connsiteX3" fmla="*/ 2054225 w 2115461"/>
              <a:gd name="connsiteY3" fmla="*/ 335572 h 1947733"/>
              <a:gd name="connsiteX4" fmla="*/ 2096993 w 2115461"/>
              <a:gd name="connsiteY4" fmla="*/ 1414731 h 1947733"/>
              <a:gd name="connsiteX5" fmla="*/ 2046043 w 2115461"/>
              <a:gd name="connsiteY5" fmla="*/ 867250 h 1947733"/>
              <a:gd name="connsiteX6" fmla="*/ 1705084 w 2115461"/>
              <a:gd name="connsiteY6" fmla="*/ 1024952 h 1947733"/>
              <a:gd name="connsiteX7" fmla="*/ 829231 w 2115461"/>
              <a:gd name="connsiteY7" fmla="*/ 1947733 h 1947733"/>
              <a:gd name="connsiteX8" fmla="*/ 17787 w 2115461"/>
              <a:gd name="connsiteY8" fmla="*/ 1099784 h 1947733"/>
              <a:gd name="connsiteX9" fmla="*/ 0 w 2115461"/>
              <a:gd name="connsiteY9" fmla="*/ 148993 h 1947733"/>
              <a:gd name="connsiteX0" fmla="*/ 0 w 2098766"/>
              <a:gd name="connsiteY0" fmla="*/ 148993 h 1947733"/>
              <a:gd name="connsiteX1" fmla="*/ 317812 w 2098766"/>
              <a:gd name="connsiteY1" fmla="*/ 7697 h 1947733"/>
              <a:gd name="connsiteX2" fmla="*/ 1705084 w 2098766"/>
              <a:gd name="connsiteY2" fmla="*/ 7697 h 1947733"/>
              <a:gd name="connsiteX3" fmla="*/ 2054225 w 2098766"/>
              <a:gd name="connsiteY3" fmla="*/ 335572 h 1947733"/>
              <a:gd name="connsiteX4" fmla="*/ 2043628 w 2098766"/>
              <a:gd name="connsiteY4" fmla="*/ 261253 h 1947733"/>
              <a:gd name="connsiteX5" fmla="*/ 2046043 w 2098766"/>
              <a:gd name="connsiteY5" fmla="*/ 867250 h 1947733"/>
              <a:gd name="connsiteX6" fmla="*/ 1705084 w 2098766"/>
              <a:gd name="connsiteY6" fmla="*/ 1024952 h 1947733"/>
              <a:gd name="connsiteX7" fmla="*/ 829231 w 2098766"/>
              <a:gd name="connsiteY7" fmla="*/ 1947733 h 1947733"/>
              <a:gd name="connsiteX8" fmla="*/ 17787 w 2098766"/>
              <a:gd name="connsiteY8" fmla="*/ 1099784 h 1947733"/>
              <a:gd name="connsiteX9" fmla="*/ 0 w 2098766"/>
              <a:gd name="connsiteY9" fmla="*/ 148993 h 1947733"/>
              <a:gd name="connsiteX0" fmla="*/ 0 w 2099548"/>
              <a:gd name="connsiteY0" fmla="*/ 148993 h 1947733"/>
              <a:gd name="connsiteX1" fmla="*/ 317812 w 2099548"/>
              <a:gd name="connsiteY1" fmla="*/ 7697 h 1947733"/>
              <a:gd name="connsiteX2" fmla="*/ 1705084 w 2099548"/>
              <a:gd name="connsiteY2" fmla="*/ 7697 h 1947733"/>
              <a:gd name="connsiteX3" fmla="*/ 2054225 w 2099548"/>
              <a:gd name="connsiteY3" fmla="*/ 335572 h 1947733"/>
              <a:gd name="connsiteX4" fmla="*/ 2043628 w 2099548"/>
              <a:gd name="connsiteY4" fmla="*/ 261253 h 1947733"/>
              <a:gd name="connsiteX5" fmla="*/ 2041596 w 2099548"/>
              <a:gd name="connsiteY5" fmla="*/ 1126783 h 1947733"/>
              <a:gd name="connsiteX6" fmla="*/ 1705084 w 2099548"/>
              <a:gd name="connsiteY6" fmla="*/ 1024952 h 1947733"/>
              <a:gd name="connsiteX7" fmla="*/ 829231 w 2099548"/>
              <a:gd name="connsiteY7" fmla="*/ 1947733 h 1947733"/>
              <a:gd name="connsiteX8" fmla="*/ 17787 w 2099548"/>
              <a:gd name="connsiteY8" fmla="*/ 1099784 h 1947733"/>
              <a:gd name="connsiteX9" fmla="*/ 0 w 2099548"/>
              <a:gd name="connsiteY9" fmla="*/ 148993 h 1947733"/>
              <a:gd name="connsiteX0" fmla="*/ 0 w 2099548"/>
              <a:gd name="connsiteY0" fmla="*/ 148993 h 1947733"/>
              <a:gd name="connsiteX1" fmla="*/ 317812 w 2099548"/>
              <a:gd name="connsiteY1" fmla="*/ 7697 h 1947733"/>
              <a:gd name="connsiteX2" fmla="*/ 1705084 w 2099548"/>
              <a:gd name="connsiteY2" fmla="*/ 7697 h 1947733"/>
              <a:gd name="connsiteX3" fmla="*/ 2054225 w 2099548"/>
              <a:gd name="connsiteY3" fmla="*/ 335572 h 1947733"/>
              <a:gd name="connsiteX4" fmla="*/ 2043628 w 2099548"/>
              <a:gd name="connsiteY4" fmla="*/ 261253 h 1947733"/>
              <a:gd name="connsiteX5" fmla="*/ 2041596 w 2099548"/>
              <a:gd name="connsiteY5" fmla="*/ 1126783 h 1947733"/>
              <a:gd name="connsiteX6" fmla="*/ 1705084 w 2099548"/>
              <a:gd name="connsiteY6" fmla="*/ 1024952 h 1947733"/>
              <a:gd name="connsiteX7" fmla="*/ 829231 w 2099548"/>
              <a:gd name="connsiteY7" fmla="*/ 1947733 h 1947733"/>
              <a:gd name="connsiteX8" fmla="*/ 17787 w 2099548"/>
              <a:gd name="connsiteY8" fmla="*/ 1099784 h 1947733"/>
              <a:gd name="connsiteX9" fmla="*/ 0 w 2099548"/>
              <a:gd name="connsiteY9" fmla="*/ 148993 h 1947733"/>
              <a:gd name="connsiteX0" fmla="*/ 0 w 2052246"/>
              <a:gd name="connsiteY0" fmla="*/ 154270 h 1953010"/>
              <a:gd name="connsiteX1" fmla="*/ 317812 w 2052246"/>
              <a:gd name="connsiteY1" fmla="*/ 12974 h 1953010"/>
              <a:gd name="connsiteX2" fmla="*/ 1705084 w 2052246"/>
              <a:gd name="connsiteY2" fmla="*/ 12974 h 1953010"/>
              <a:gd name="connsiteX3" fmla="*/ 1907470 w 2052246"/>
              <a:gd name="connsiteY3" fmla="*/ 138991 h 1953010"/>
              <a:gd name="connsiteX4" fmla="*/ 2043628 w 2052246"/>
              <a:gd name="connsiteY4" fmla="*/ 266530 h 1953010"/>
              <a:gd name="connsiteX5" fmla="*/ 2041596 w 2052246"/>
              <a:gd name="connsiteY5" fmla="*/ 1132060 h 1953010"/>
              <a:gd name="connsiteX6" fmla="*/ 1705084 w 2052246"/>
              <a:gd name="connsiteY6" fmla="*/ 1030229 h 1953010"/>
              <a:gd name="connsiteX7" fmla="*/ 829231 w 2052246"/>
              <a:gd name="connsiteY7" fmla="*/ 1953010 h 1953010"/>
              <a:gd name="connsiteX8" fmla="*/ 17787 w 2052246"/>
              <a:gd name="connsiteY8" fmla="*/ 1105061 h 1953010"/>
              <a:gd name="connsiteX9" fmla="*/ 0 w 2052246"/>
              <a:gd name="connsiteY9" fmla="*/ 154270 h 1953010"/>
              <a:gd name="connsiteX0" fmla="*/ 0 w 2072544"/>
              <a:gd name="connsiteY0" fmla="*/ 167226 h 1965966"/>
              <a:gd name="connsiteX1" fmla="*/ 317812 w 2072544"/>
              <a:gd name="connsiteY1" fmla="*/ 25930 h 1965966"/>
              <a:gd name="connsiteX2" fmla="*/ 1705084 w 2072544"/>
              <a:gd name="connsiteY2" fmla="*/ 25930 h 1965966"/>
              <a:gd name="connsiteX3" fmla="*/ 2018648 w 2072544"/>
              <a:gd name="connsiteY3" fmla="*/ 123110 h 1965966"/>
              <a:gd name="connsiteX4" fmla="*/ 2043628 w 2072544"/>
              <a:gd name="connsiteY4" fmla="*/ 279486 h 1965966"/>
              <a:gd name="connsiteX5" fmla="*/ 2041596 w 2072544"/>
              <a:gd name="connsiteY5" fmla="*/ 1145016 h 1965966"/>
              <a:gd name="connsiteX6" fmla="*/ 1705084 w 2072544"/>
              <a:gd name="connsiteY6" fmla="*/ 1043185 h 1965966"/>
              <a:gd name="connsiteX7" fmla="*/ 829231 w 2072544"/>
              <a:gd name="connsiteY7" fmla="*/ 1965966 h 1965966"/>
              <a:gd name="connsiteX8" fmla="*/ 17787 w 2072544"/>
              <a:gd name="connsiteY8" fmla="*/ 1118017 h 1965966"/>
              <a:gd name="connsiteX9" fmla="*/ 0 w 2072544"/>
              <a:gd name="connsiteY9" fmla="*/ 167226 h 1965966"/>
              <a:gd name="connsiteX0" fmla="*/ 0 w 2079201"/>
              <a:gd name="connsiteY0" fmla="*/ 167226 h 1965966"/>
              <a:gd name="connsiteX1" fmla="*/ 317812 w 2079201"/>
              <a:gd name="connsiteY1" fmla="*/ 25930 h 1965966"/>
              <a:gd name="connsiteX2" fmla="*/ 1705084 w 2079201"/>
              <a:gd name="connsiteY2" fmla="*/ 25930 h 1965966"/>
              <a:gd name="connsiteX3" fmla="*/ 2018648 w 2079201"/>
              <a:gd name="connsiteY3" fmla="*/ 123110 h 1965966"/>
              <a:gd name="connsiteX4" fmla="*/ 2061416 w 2079201"/>
              <a:gd name="connsiteY4" fmla="*/ 135301 h 1965966"/>
              <a:gd name="connsiteX5" fmla="*/ 2041596 w 2079201"/>
              <a:gd name="connsiteY5" fmla="*/ 1145016 h 1965966"/>
              <a:gd name="connsiteX6" fmla="*/ 1705084 w 2079201"/>
              <a:gd name="connsiteY6" fmla="*/ 1043185 h 1965966"/>
              <a:gd name="connsiteX7" fmla="*/ 829231 w 2079201"/>
              <a:gd name="connsiteY7" fmla="*/ 1965966 h 1965966"/>
              <a:gd name="connsiteX8" fmla="*/ 17787 w 2079201"/>
              <a:gd name="connsiteY8" fmla="*/ 1118017 h 1965966"/>
              <a:gd name="connsiteX9" fmla="*/ 0 w 2079201"/>
              <a:gd name="connsiteY9" fmla="*/ 167226 h 1965966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04318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04318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44690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1742479"/>
              <a:gd name="connsiteX1" fmla="*/ 317812 w 2079201"/>
              <a:gd name="connsiteY1" fmla="*/ 25930 h 1742479"/>
              <a:gd name="connsiteX2" fmla="*/ 1705084 w 2079201"/>
              <a:gd name="connsiteY2" fmla="*/ 25930 h 1742479"/>
              <a:gd name="connsiteX3" fmla="*/ 2018648 w 2079201"/>
              <a:gd name="connsiteY3" fmla="*/ 123110 h 1742479"/>
              <a:gd name="connsiteX4" fmla="*/ 2061416 w 2079201"/>
              <a:gd name="connsiteY4" fmla="*/ 135301 h 1742479"/>
              <a:gd name="connsiteX5" fmla="*/ 2041596 w 2079201"/>
              <a:gd name="connsiteY5" fmla="*/ 1145016 h 1742479"/>
              <a:gd name="connsiteX6" fmla="*/ 1705084 w 2079201"/>
              <a:gd name="connsiteY6" fmla="*/ 1446905 h 1742479"/>
              <a:gd name="connsiteX7" fmla="*/ 849449 w 2079201"/>
              <a:gd name="connsiteY7" fmla="*/ 1742479 h 1742479"/>
              <a:gd name="connsiteX8" fmla="*/ 17787 w 2079201"/>
              <a:gd name="connsiteY8" fmla="*/ 1118017 h 1742479"/>
              <a:gd name="connsiteX9" fmla="*/ 0 w 2079201"/>
              <a:gd name="connsiteY9" fmla="*/ 167226 h 1742479"/>
              <a:gd name="connsiteX0" fmla="*/ 0 w 2079201"/>
              <a:gd name="connsiteY0" fmla="*/ 167226 h 1742479"/>
              <a:gd name="connsiteX1" fmla="*/ 317812 w 2079201"/>
              <a:gd name="connsiteY1" fmla="*/ 25930 h 1742479"/>
              <a:gd name="connsiteX2" fmla="*/ 1705084 w 2079201"/>
              <a:gd name="connsiteY2" fmla="*/ 25930 h 1742479"/>
              <a:gd name="connsiteX3" fmla="*/ 2018648 w 2079201"/>
              <a:gd name="connsiteY3" fmla="*/ 123110 h 1742479"/>
              <a:gd name="connsiteX4" fmla="*/ 2061416 w 2079201"/>
              <a:gd name="connsiteY4" fmla="*/ 135301 h 1742479"/>
              <a:gd name="connsiteX5" fmla="*/ 2041596 w 2079201"/>
              <a:gd name="connsiteY5" fmla="*/ 1145016 h 1742479"/>
              <a:gd name="connsiteX6" fmla="*/ 1705084 w 2079201"/>
              <a:gd name="connsiteY6" fmla="*/ 1446905 h 1742479"/>
              <a:gd name="connsiteX7" fmla="*/ 849449 w 2079201"/>
              <a:gd name="connsiteY7" fmla="*/ 1742479 h 1742479"/>
              <a:gd name="connsiteX8" fmla="*/ 17787 w 2079201"/>
              <a:gd name="connsiteY8" fmla="*/ 1118017 h 1742479"/>
              <a:gd name="connsiteX9" fmla="*/ 0 w 2079201"/>
              <a:gd name="connsiteY9" fmla="*/ 167226 h 1742479"/>
              <a:gd name="connsiteX0" fmla="*/ 0 w 2079201"/>
              <a:gd name="connsiteY0" fmla="*/ 167226 h 1744991"/>
              <a:gd name="connsiteX1" fmla="*/ 317812 w 2079201"/>
              <a:gd name="connsiteY1" fmla="*/ 25930 h 1744991"/>
              <a:gd name="connsiteX2" fmla="*/ 1705084 w 2079201"/>
              <a:gd name="connsiteY2" fmla="*/ 25930 h 1744991"/>
              <a:gd name="connsiteX3" fmla="*/ 2018648 w 2079201"/>
              <a:gd name="connsiteY3" fmla="*/ 123110 h 1744991"/>
              <a:gd name="connsiteX4" fmla="*/ 2061416 w 2079201"/>
              <a:gd name="connsiteY4" fmla="*/ 135301 h 1744991"/>
              <a:gd name="connsiteX5" fmla="*/ 2041596 w 2079201"/>
              <a:gd name="connsiteY5" fmla="*/ 1145016 h 1744991"/>
              <a:gd name="connsiteX6" fmla="*/ 1705084 w 2079201"/>
              <a:gd name="connsiteY6" fmla="*/ 1446905 h 1744991"/>
              <a:gd name="connsiteX7" fmla="*/ 849449 w 2079201"/>
              <a:gd name="connsiteY7" fmla="*/ 1742479 h 1744991"/>
              <a:gd name="connsiteX8" fmla="*/ 778865 w 2079201"/>
              <a:gd name="connsiteY8" fmla="*/ 1387137 h 1744991"/>
              <a:gd name="connsiteX9" fmla="*/ 17787 w 2079201"/>
              <a:gd name="connsiteY9" fmla="*/ 1118017 h 1744991"/>
              <a:gd name="connsiteX10" fmla="*/ 0 w 2079201"/>
              <a:gd name="connsiteY10" fmla="*/ 167226 h 1744991"/>
              <a:gd name="connsiteX0" fmla="*/ 0 w 2079201"/>
              <a:gd name="connsiteY0" fmla="*/ 167226 h 1698183"/>
              <a:gd name="connsiteX1" fmla="*/ 317812 w 2079201"/>
              <a:gd name="connsiteY1" fmla="*/ 25930 h 1698183"/>
              <a:gd name="connsiteX2" fmla="*/ 1705084 w 2079201"/>
              <a:gd name="connsiteY2" fmla="*/ 25930 h 1698183"/>
              <a:gd name="connsiteX3" fmla="*/ 2018648 w 2079201"/>
              <a:gd name="connsiteY3" fmla="*/ 123110 h 1698183"/>
              <a:gd name="connsiteX4" fmla="*/ 2061416 w 2079201"/>
              <a:gd name="connsiteY4" fmla="*/ 135301 h 1698183"/>
              <a:gd name="connsiteX5" fmla="*/ 2041596 w 2079201"/>
              <a:gd name="connsiteY5" fmla="*/ 1145016 h 1698183"/>
              <a:gd name="connsiteX6" fmla="*/ 1705084 w 2079201"/>
              <a:gd name="connsiteY6" fmla="*/ 1446905 h 1698183"/>
              <a:gd name="connsiteX7" fmla="*/ 851879 w 2079201"/>
              <a:gd name="connsiteY7" fmla="*/ 1695218 h 1698183"/>
              <a:gd name="connsiteX8" fmla="*/ 778865 w 2079201"/>
              <a:gd name="connsiteY8" fmla="*/ 1387137 h 1698183"/>
              <a:gd name="connsiteX9" fmla="*/ 17787 w 2079201"/>
              <a:gd name="connsiteY9" fmla="*/ 1118017 h 1698183"/>
              <a:gd name="connsiteX10" fmla="*/ 0 w 2079201"/>
              <a:gd name="connsiteY10" fmla="*/ 167226 h 1698183"/>
              <a:gd name="connsiteX0" fmla="*/ 0 w 2079201"/>
              <a:gd name="connsiteY0" fmla="*/ 167226 h 1698181"/>
              <a:gd name="connsiteX1" fmla="*/ 317812 w 2079201"/>
              <a:gd name="connsiteY1" fmla="*/ 25930 h 1698181"/>
              <a:gd name="connsiteX2" fmla="*/ 1705084 w 2079201"/>
              <a:gd name="connsiteY2" fmla="*/ 25930 h 1698181"/>
              <a:gd name="connsiteX3" fmla="*/ 2018648 w 2079201"/>
              <a:gd name="connsiteY3" fmla="*/ 123110 h 1698181"/>
              <a:gd name="connsiteX4" fmla="*/ 2061416 w 2079201"/>
              <a:gd name="connsiteY4" fmla="*/ 135301 h 1698181"/>
              <a:gd name="connsiteX5" fmla="*/ 2041596 w 2079201"/>
              <a:gd name="connsiteY5" fmla="*/ 1145016 h 1698181"/>
              <a:gd name="connsiteX6" fmla="*/ 1705084 w 2079201"/>
              <a:gd name="connsiteY6" fmla="*/ 1446905 h 1698181"/>
              <a:gd name="connsiteX7" fmla="*/ 851879 w 2079201"/>
              <a:gd name="connsiteY7" fmla="*/ 1695218 h 1698181"/>
              <a:gd name="connsiteX8" fmla="*/ 778865 w 2079201"/>
              <a:gd name="connsiteY8" fmla="*/ 1387137 h 1698181"/>
              <a:gd name="connsiteX9" fmla="*/ 17787 w 2079201"/>
              <a:gd name="connsiteY9" fmla="*/ 1118017 h 1698181"/>
              <a:gd name="connsiteX10" fmla="*/ 0 w 2079201"/>
              <a:gd name="connsiteY10" fmla="*/ 167226 h 1698181"/>
              <a:gd name="connsiteX0" fmla="*/ 0 w 2079201"/>
              <a:gd name="connsiteY0" fmla="*/ 167226 h 1802104"/>
              <a:gd name="connsiteX1" fmla="*/ 317812 w 2079201"/>
              <a:gd name="connsiteY1" fmla="*/ 25930 h 1802104"/>
              <a:gd name="connsiteX2" fmla="*/ 1705084 w 2079201"/>
              <a:gd name="connsiteY2" fmla="*/ 25930 h 1802104"/>
              <a:gd name="connsiteX3" fmla="*/ 2018648 w 2079201"/>
              <a:gd name="connsiteY3" fmla="*/ 123110 h 1802104"/>
              <a:gd name="connsiteX4" fmla="*/ 2061416 w 2079201"/>
              <a:gd name="connsiteY4" fmla="*/ 135301 h 1802104"/>
              <a:gd name="connsiteX5" fmla="*/ 2041596 w 2079201"/>
              <a:gd name="connsiteY5" fmla="*/ 1145016 h 1802104"/>
              <a:gd name="connsiteX6" fmla="*/ 1705084 w 2079201"/>
              <a:gd name="connsiteY6" fmla="*/ 1446905 h 1802104"/>
              <a:gd name="connsiteX7" fmla="*/ 851879 w 2079201"/>
              <a:gd name="connsiteY7" fmla="*/ 1695218 h 1802104"/>
              <a:gd name="connsiteX8" fmla="*/ 778865 w 2079201"/>
              <a:gd name="connsiteY8" fmla="*/ 1387137 h 1802104"/>
              <a:gd name="connsiteX9" fmla="*/ 17787 w 2079201"/>
              <a:gd name="connsiteY9" fmla="*/ 1118017 h 1802104"/>
              <a:gd name="connsiteX10" fmla="*/ 0 w 2079201"/>
              <a:gd name="connsiteY10" fmla="*/ 167226 h 1802104"/>
              <a:gd name="connsiteX0" fmla="*/ 0 w 2079201"/>
              <a:gd name="connsiteY0" fmla="*/ 167226 h 1802106"/>
              <a:gd name="connsiteX1" fmla="*/ 317812 w 2079201"/>
              <a:gd name="connsiteY1" fmla="*/ 25930 h 1802106"/>
              <a:gd name="connsiteX2" fmla="*/ 1705084 w 2079201"/>
              <a:gd name="connsiteY2" fmla="*/ 25930 h 1802106"/>
              <a:gd name="connsiteX3" fmla="*/ 2018648 w 2079201"/>
              <a:gd name="connsiteY3" fmla="*/ 123110 h 1802106"/>
              <a:gd name="connsiteX4" fmla="*/ 2061416 w 2079201"/>
              <a:gd name="connsiteY4" fmla="*/ 135301 h 1802106"/>
              <a:gd name="connsiteX5" fmla="*/ 2041596 w 2079201"/>
              <a:gd name="connsiteY5" fmla="*/ 1145016 h 1802106"/>
              <a:gd name="connsiteX6" fmla="*/ 1705084 w 2079201"/>
              <a:gd name="connsiteY6" fmla="*/ 1320875 h 1802106"/>
              <a:gd name="connsiteX7" fmla="*/ 851879 w 2079201"/>
              <a:gd name="connsiteY7" fmla="*/ 1695218 h 1802106"/>
              <a:gd name="connsiteX8" fmla="*/ 778865 w 2079201"/>
              <a:gd name="connsiteY8" fmla="*/ 1387137 h 1802106"/>
              <a:gd name="connsiteX9" fmla="*/ 17787 w 2079201"/>
              <a:gd name="connsiteY9" fmla="*/ 1118017 h 1802106"/>
              <a:gd name="connsiteX10" fmla="*/ 0 w 2079201"/>
              <a:gd name="connsiteY10" fmla="*/ 167226 h 1802106"/>
              <a:gd name="connsiteX0" fmla="*/ 4078 w 2061414"/>
              <a:gd name="connsiteY0" fmla="*/ 151474 h 1802104"/>
              <a:gd name="connsiteX1" fmla="*/ 300025 w 2061414"/>
              <a:gd name="connsiteY1" fmla="*/ 25930 h 1802104"/>
              <a:gd name="connsiteX2" fmla="*/ 1687297 w 2061414"/>
              <a:gd name="connsiteY2" fmla="*/ 25930 h 1802104"/>
              <a:gd name="connsiteX3" fmla="*/ 2000861 w 2061414"/>
              <a:gd name="connsiteY3" fmla="*/ 123110 h 1802104"/>
              <a:gd name="connsiteX4" fmla="*/ 2043629 w 2061414"/>
              <a:gd name="connsiteY4" fmla="*/ 135301 h 1802104"/>
              <a:gd name="connsiteX5" fmla="*/ 2023809 w 2061414"/>
              <a:gd name="connsiteY5" fmla="*/ 1145016 h 1802104"/>
              <a:gd name="connsiteX6" fmla="*/ 1687297 w 2061414"/>
              <a:gd name="connsiteY6" fmla="*/ 1320875 h 1802104"/>
              <a:gd name="connsiteX7" fmla="*/ 834092 w 2061414"/>
              <a:gd name="connsiteY7" fmla="*/ 1695218 h 1802104"/>
              <a:gd name="connsiteX8" fmla="*/ 761078 w 2061414"/>
              <a:gd name="connsiteY8" fmla="*/ 1387137 h 1802104"/>
              <a:gd name="connsiteX9" fmla="*/ 0 w 2061414"/>
              <a:gd name="connsiteY9" fmla="*/ 1118017 h 1802104"/>
              <a:gd name="connsiteX10" fmla="*/ 4078 w 2061414"/>
              <a:gd name="connsiteY10" fmla="*/ 151474 h 1802104"/>
              <a:gd name="connsiteX0" fmla="*/ 4078 w 2061414"/>
              <a:gd name="connsiteY0" fmla="*/ 151474 h 1802106"/>
              <a:gd name="connsiteX1" fmla="*/ 300025 w 2061414"/>
              <a:gd name="connsiteY1" fmla="*/ 25930 h 1802106"/>
              <a:gd name="connsiteX2" fmla="*/ 1687297 w 2061414"/>
              <a:gd name="connsiteY2" fmla="*/ 25930 h 1802106"/>
              <a:gd name="connsiteX3" fmla="*/ 2000861 w 2061414"/>
              <a:gd name="connsiteY3" fmla="*/ 123110 h 1802106"/>
              <a:gd name="connsiteX4" fmla="*/ 2043629 w 2061414"/>
              <a:gd name="connsiteY4" fmla="*/ 135301 h 1802106"/>
              <a:gd name="connsiteX5" fmla="*/ 2023809 w 2061414"/>
              <a:gd name="connsiteY5" fmla="*/ 1145016 h 1802106"/>
              <a:gd name="connsiteX6" fmla="*/ 1687297 w 2061414"/>
              <a:gd name="connsiteY6" fmla="*/ 1320875 h 1802106"/>
              <a:gd name="connsiteX7" fmla="*/ 834092 w 2061414"/>
              <a:gd name="connsiteY7" fmla="*/ 1695218 h 1802106"/>
              <a:gd name="connsiteX8" fmla="*/ 761078 w 2061414"/>
              <a:gd name="connsiteY8" fmla="*/ 1387137 h 1802106"/>
              <a:gd name="connsiteX9" fmla="*/ 0 w 2061414"/>
              <a:gd name="connsiteY9" fmla="*/ 1291306 h 1802106"/>
              <a:gd name="connsiteX10" fmla="*/ 4078 w 2061414"/>
              <a:gd name="connsiteY10" fmla="*/ 151474 h 1802106"/>
              <a:gd name="connsiteX0" fmla="*/ 4078 w 2061414"/>
              <a:gd name="connsiteY0" fmla="*/ 151474 h 1802104"/>
              <a:gd name="connsiteX1" fmla="*/ 300025 w 2061414"/>
              <a:gd name="connsiteY1" fmla="*/ 25930 h 1802104"/>
              <a:gd name="connsiteX2" fmla="*/ 1687297 w 2061414"/>
              <a:gd name="connsiteY2" fmla="*/ 25930 h 1802104"/>
              <a:gd name="connsiteX3" fmla="*/ 2000861 w 2061414"/>
              <a:gd name="connsiteY3" fmla="*/ 123110 h 1802104"/>
              <a:gd name="connsiteX4" fmla="*/ 2043629 w 2061414"/>
              <a:gd name="connsiteY4" fmla="*/ 135301 h 1802104"/>
              <a:gd name="connsiteX5" fmla="*/ 2023809 w 2061414"/>
              <a:gd name="connsiteY5" fmla="*/ 1145016 h 1802104"/>
              <a:gd name="connsiteX6" fmla="*/ 1687297 w 2061414"/>
              <a:gd name="connsiteY6" fmla="*/ 1320875 h 1802104"/>
              <a:gd name="connsiteX7" fmla="*/ 834092 w 2061414"/>
              <a:gd name="connsiteY7" fmla="*/ 1695218 h 1802104"/>
              <a:gd name="connsiteX8" fmla="*/ 761078 w 2061414"/>
              <a:gd name="connsiteY8" fmla="*/ 1387137 h 1802104"/>
              <a:gd name="connsiteX9" fmla="*/ 0 w 2061414"/>
              <a:gd name="connsiteY9" fmla="*/ 1291306 h 1802104"/>
              <a:gd name="connsiteX10" fmla="*/ 4078 w 2061414"/>
              <a:gd name="connsiteY10" fmla="*/ 151474 h 1802104"/>
              <a:gd name="connsiteX0" fmla="*/ 4078 w 2061414"/>
              <a:gd name="connsiteY0" fmla="*/ 151474 h 1802106"/>
              <a:gd name="connsiteX1" fmla="*/ 300025 w 2061414"/>
              <a:gd name="connsiteY1" fmla="*/ 25930 h 1802106"/>
              <a:gd name="connsiteX2" fmla="*/ 1687297 w 2061414"/>
              <a:gd name="connsiteY2" fmla="*/ 25930 h 1802106"/>
              <a:gd name="connsiteX3" fmla="*/ 2000861 w 2061414"/>
              <a:gd name="connsiteY3" fmla="*/ 123110 h 1802106"/>
              <a:gd name="connsiteX4" fmla="*/ 2043629 w 2061414"/>
              <a:gd name="connsiteY4" fmla="*/ 135301 h 1802106"/>
              <a:gd name="connsiteX5" fmla="*/ 2023809 w 2061414"/>
              <a:gd name="connsiteY5" fmla="*/ 1145016 h 1802106"/>
              <a:gd name="connsiteX6" fmla="*/ 1687297 w 2061414"/>
              <a:gd name="connsiteY6" fmla="*/ 1242108 h 1802106"/>
              <a:gd name="connsiteX7" fmla="*/ 834092 w 2061414"/>
              <a:gd name="connsiteY7" fmla="*/ 1695218 h 1802106"/>
              <a:gd name="connsiteX8" fmla="*/ 761078 w 2061414"/>
              <a:gd name="connsiteY8" fmla="*/ 1387137 h 1802106"/>
              <a:gd name="connsiteX9" fmla="*/ 0 w 2061414"/>
              <a:gd name="connsiteY9" fmla="*/ 1291306 h 1802106"/>
              <a:gd name="connsiteX10" fmla="*/ 4078 w 2061414"/>
              <a:gd name="connsiteY10" fmla="*/ 151474 h 1802106"/>
              <a:gd name="connsiteX0" fmla="*/ 4078 w 2042892"/>
              <a:gd name="connsiteY0" fmla="*/ 151474 h 1802104"/>
              <a:gd name="connsiteX1" fmla="*/ 300025 w 2042892"/>
              <a:gd name="connsiteY1" fmla="*/ 25930 h 1802104"/>
              <a:gd name="connsiteX2" fmla="*/ 1687297 w 2042892"/>
              <a:gd name="connsiteY2" fmla="*/ 25930 h 1802104"/>
              <a:gd name="connsiteX3" fmla="*/ 2000861 w 2042892"/>
              <a:gd name="connsiteY3" fmla="*/ 123110 h 1802104"/>
              <a:gd name="connsiteX4" fmla="*/ 1980464 w 2042892"/>
              <a:gd name="connsiteY4" fmla="*/ 151055 h 1802104"/>
              <a:gd name="connsiteX5" fmla="*/ 2023809 w 2042892"/>
              <a:gd name="connsiteY5" fmla="*/ 1145016 h 1802104"/>
              <a:gd name="connsiteX6" fmla="*/ 1687297 w 2042892"/>
              <a:gd name="connsiteY6" fmla="*/ 1242108 h 1802104"/>
              <a:gd name="connsiteX7" fmla="*/ 834092 w 2042892"/>
              <a:gd name="connsiteY7" fmla="*/ 1695218 h 1802104"/>
              <a:gd name="connsiteX8" fmla="*/ 761078 w 2042892"/>
              <a:gd name="connsiteY8" fmla="*/ 1387137 h 1802104"/>
              <a:gd name="connsiteX9" fmla="*/ 0 w 2042892"/>
              <a:gd name="connsiteY9" fmla="*/ 1291306 h 1802104"/>
              <a:gd name="connsiteX10" fmla="*/ 4078 w 2042892"/>
              <a:gd name="connsiteY10" fmla="*/ 151474 h 1802104"/>
              <a:gd name="connsiteX0" fmla="*/ 4078 w 2023809"/>
              <a:gd name="connsiteY0" fmla="*/ 138701 h 1789332"/>
              <a:gd name="connsiteX1" fmla="*/ 300025 w 2023809"/>
              <a:gd name="connsiteY1" fmla="*/ 13157 h 1789332"/>
              <a:gd name="connsiteX2" fmla="*/ 1687297 w 2023809"/>
              <a:gd name="connsiteY2" fmla="*/ 13157 h 1789332"/>
              <a:gd name="connsiteX3" fmla="*/ 1976567 w 2023809"/>
              <a:gd name="connsiteY3" fmla="*/ 189104 h 1789332"/>
              <a:gd name="connsiteX4" fmla="*/ 1980464 w 2023809"/>
              <a:gd name="connsiteY4" fmla="*/ 138282 h 1789332"/>
              <a:gd name="connsiteX5" fmla="*/ 2023809 w 2023809"/>
              <a:gd name="connsiteY5" fmla="*/ 1132243 h 1789332"/>
              <a:gd name="connsiteX6" fmla="*/ 1687297 w 2023809"/>
              <a:gd name="connsiteY6" fmla="*/ 1229335 h 1789332"/>
              <a:gd name="connsiteX7" fmla="*/ 834092 w 2023809"/>
              <a:gd name="connsiteY7" fmla="*/ 1682445 h 1789332"/>
              <a:gd name="connsiteX8" fmla="*/ 761078 w 2023809"/>
              <a:gd name="connsiteY8" fmla="*/ 1374364 h 1789332"/>
              <a:gd name="connsiteX9" fmla="*/ 0 w 2023809"/>
              <a:gd name="connsiteY9" fmla="*/ 1278533 h 1789332"/>
              <a:gd name="connsiteX10" fmla="*/ 4078 w 2023809"/>
              <a:gd name="connsiteY10" fmla="*/ 138701 h 1789332"/>
              <a:gd name="connsiteX0" fmla="*/ 4078 w 2023809"/>
              <a:gd name="connsiteY0" fmla="*/ 138699 h 1789330"/>
              <a:gd name="connsiteX1" fmla="*/ 300025 w 2023809"/>
              <a:gd name="connsiteY1" fmla="*/ 13155 h 1789330"/>
              <a:gd name="connsiteX2" fmla="*/ 1687297 w 2023809"/>
              <a:gd name="connsiteY2" fmla="*/ 13155 h 1789330"/>
              <a:gd name="connsiteX3" fmla="*/ 1976567 w 2023809"/>
              <a:gd name="connsiteY3" fmla="*/ 189102 h 1789330"/>
              <a:gd name="connsiteX4" fmla="*/ 1980464 w 2023809"/>
              <a:gd name="connsiteY4" fmla="*/ 138280 h 1789330"/>
              <a:gd name="connsiteX5" fmla="*/ 2023809 w 2023809"/>
              <a:gd name="connsiteY5" fmla="*/ 1132241 h 1789330"/>
              <a:gd name="connsiteX6" fmla="*/ 1687297 w 2023809"/>
              <a:gd name="connsiteY6" fmla="*/ 1229333 h 1789330"/>
              <a:gd name="connsiteX7" fmla="*/ 834092 w 2023809"/>
              <a:gd name="connsiteY7" fmla="*/ 1682443 h 1789330"/>
              <a:gd name="connsiteX8" fmla="*/ 761078 w 2023809"/>
              <a:gd name="connsiteY8" fmla="*/ 1374362 h 1789330"/>
              <a:gd name="connsiteX9" fmla="*/ 0 w 2023809"/>
              <a:gd name="connsiteY9" fmla="*/ 1278531 h 1789330"/>
              <a:gd name="connsiteX10" fmla="*/ 4078 w 2023809"/>
              <a:gd name="connsiteY10" fmla="*/ 138699 h 1789330"/>
              <a:gd name="connsiteX0" fmla="*/ 4078 w 2023809"/>
              <a:gd name="connsiteY0" fmla="*/ 138699 h 1789330"/>
              <a:gd name="connsiteX1" fmla="*/ 300025 w 2023809"/>
              <a:gd name="connsiteY1" fmla="*/ 13155 h 1789330"/>
              <a:gd name="connsiteX2" fmla="*/ 1687297 w 2023809"/>
              <a:gd name="connsiteY2" fmla="*/ 13155 h 1789330"/>
              <a:gd name="connsiteX3" fmla="*/ 1976567 w 2023809"/>
              <a:gd name="connsiteY3" fmla="*/ 189102 h 1789330"/>
              <a:gd name="connsiteX4" fmla="*/ 1980464 w 2023809"/>
              <a:gd name="connsiteY4" fmla="*/ 138280 h 1789330"/>
              <a:gd name="connsiteX5" fmla="*/ 2023809 w 2023809"/>
              <a:gd name="connsiteY5" fmla="*/ 1132241 h 1789330"/>
              <a:gd name="connsiteX6" fmla="*/ 1687297 w 2023809"/>
              <a:gd name="connsiteY6" fmla="*/ 1229333 h 1789330"/>
              <a:gd name="connsiteX7" fmla="*/ 834092 w 2023809"/>
              <a:gd name="connsiteY7" fmla="*/ 1682443 h 1789330"/>
              <a:gd name="connsiteX8" fmla="*/ 761078 w 2023809"/>
              <a:gd name="connsiteY8" fmla="*/ 1374362 h 1789330"/>
              <a:gd name="connsiteX9" fmla="*/ 0 w 2023809"/>
              <a:gd name="connsiteY9" fmla="*/ 1278531 h 1789330"/>
              <a:gd name="connsiteX10" fmla="*/ 4078 w 2023809"/>
              <a:gd name="connsiteY10" fmla="*/ 138699 h 1789330"/>
              <a:gd name="connsiteX0" fmla="*/ 4078 w 2036856"/>
              <a:gd name="connsiteY0" fmla="*/ 138699 h 1789330"/>
              <a:gd name="connsiteX1" fmla="*/ 300025 w 2036856"/>
              <a:gd name="connsiteY1" fmla="*/ 13155 h 1789330"/>
              <a:gd name="connsiteX2" fmla="*/ 1687297 w 2036856"/>
              <a:gd name="connsiteY2" fmla="*/ 13155 h 1789330"/>
              <a:gd name="connsiteX3" fmla="*/ 1976567 w 2036856"/>
              <a:gd name="connsiteY3" fmla="*/ 189102 h 1789330"/>
              <a:gd name="connsiteX4" fmla="*/ 2024194 w 2036856"/>
              <a:gd name="connsiteY4" fmla="*/ 563626 h 1789330"/>
              <a:gd name="connsiteX5" fmla="*/ 2023809 w 2036856"/>
              <a:gd name="connsiteY5" fmla="*/ 1132241 h 1789330"/>
              <a:gd name="connsiteX6" fmla="*/ 1687297 w 2036856"/>
              <a:gd name="connsiteY6" fmla="*/ 1229333 h 1789330"/>
              <a:gd name="connsiteX7" fmla="*/ 834092 w 2036856"/>
              <a:gd name="connsiteY7" fmla="*/ 1682443 h 1789330"/>
              <a:gd name="connsiteX8" fmla="*/ 761078 w 2036856"/>
              <a:gd name="connsiteY8" fmla="*/ 1374362 h 1789330"/>
              <a:gd name="connsiteX9" fmla="*/ 0 w 2036856"/>
              <a:gd name="connsiteY9" fmla="*/ 1278531 h 1789330"/>
              <a:gd name="connsiteX10" fmla="*/ 4078 w 2036856"/>
              <a:gd name="connsiteY10" fmla="*/ 138699 h 1789330"/>
              <a:gd name="connsiteX0" fmla="*/ 4078 w 2086896"/>
              <a:gd name="connsiteY0" fmla="*/ 138699 h 1789330"/>
              <a:gd name="connsiteX1" fmla="*/ 300025 w 2086896"/>
              <a:gd name="connsiteY1" fmla="*/ 13155 h 1789330"/>
              <a:gd name="connsiteX2" fmla="*/ 1687297 w 2086896"/>
              <a:gd name="connsiteY2" fmla="*/ 13155 h 1789330"/>
              <a:gd name="connsiteX3" fmla="*/ 2044591 w 2086896"/>
              <a:gd name="connsiteY3" fmla="*/ 1150067 h 1789330"/>
              <a:gd name="connsiteX4" fmla="*/ 2024194 w 2086896"/>
              <a:gd name="connsiteY4" fmla="*/ 563626 h 1789330"/>
              <a:gd name="connsiteX5" fmla="*/ 2023809 w 2086896"/>
              <a:gd name="connsiteY5" fmla="*/ 1132241 h 1789330"/>
              <a:gd name="connsiteX6" fmla="*/ 1687297 w 2086896"/>
              <a:gd name="connsiteY6" fmla="*/ 1229333 h 1789330"/>
              <a:gd name="connsiteX7" fmla="*/ 834092 w 2086896"/>
              <a:gd name="connsiteY7" fmla="*/ 1682443 h 1789330"/>
              <a:gd name="connsiteX8" fmla="*/ 761078 w 2086896"/>
              <a:gd name="connsiteY8" fmla="*/ 1374362 h 1789330"/>
              <a:gd name="connsiteX9" fmla="*/ 0 w 2086896"/>
              <a:gd name="connsiteY9" fmla="*/ 1278531 h 1789330"/>
              <a:gd name="connsiteX10" fmla="*/ 4078 w 2086896"/>
              <a:gd name="connsiteY10" fmla="*/ 138699 h 1789330"/>
              <a:gd name="connsiteX0" fmla="*/ 4078 w 2060113"/>
              <a:gd name="connsiteY0" fmla="*/ 144631 h 1795262"/>
              <a:gd name="connsiteX1" fmla="*/ 300025 w 2060113"/>
              <a:gd name="connsiteY1" fmla="*/ 19087 h 1795262"/>
              <a:gd name="connsiteX2" fmla="*/ 1687297 w 2060113"/>
              <a:gd name="connsiteY2" fmla="*/ 19087 h 1795262"/>
              <a:gd name="connsiteX3" fmla="*/ 2044591 w 2060113"/>
              <a:gd name="connsiteY3" fmla="*/ 1155999 h 1795262"/>
              <a:gd name="connsiteX4" fmla="*/ 1688931 w 2060113"/>
              <a:gd name="connsiteY4" fmla="*/ 18184 h 1795262"/>
              <a:gd name="connsiteX5" fmla="*/ 2023809 w 2060113"/>
              <a:gd name="connsiteY5" fmla="*/ 1138173 h 1795262"/>
              <a:gd name="connsiteX6" fmla="*/ 1687297 w 2060113"/>
              <a:gd name="connsiteY6" fmla="*/ 1235265 h 1795262"/>
              <a:gd name="connsiteX7" fmla="*/ 834092 w 2060113"/>
              <a:gd name="connsiteY7" fmla="*/ 1688375 h 1795262"/>
              <a:gd name="connsiteX8" fmla="*/ 761078 w 2060113"/>
              <a:gd name="connsiteY8" fmla="*/ 1380294 h 1795262"/>
              <a:gd name="connsiteX9" fmla="*/ 0 w 2060113"/>
              <a:gd name="connsiteY9" fmla="*/ 1284463 h 1795262"/>
              <a:gd name="connsiteX10" fmla="*/ 4078 w 2060113"/>
              <a:gd name="connsiteY10" fmla="*/ 144631 h 1795262"/>
              <a:gd name="connsiteX0" fmla="*/ 4078 w 2023809"/>
              <a:gd name="connsiteY0" fmla="*/ 152278 h 1802909"/>
              <a:gd name="connsiteX1" fmla="*/ 300025 w 2023809"/>
              <a:gd name="connsiteY1" fmla="*/ 26734 h 1802909"/>
              <a:gd name="connsiteX2" fmla="*/ 1687297 w 2023809"/>
              <a:gd name="connsiteY2" fmla="*/ 26734 h 1802909"/>
              <a:gd name="connsiteX3" fmla="*/ 1699610 w 2023809"/>
              <a:gd name="connsiteY3" fmla="*/ 76651 h 1802909"/>
              <a:gd name="connsiteX4" fmla="*/ 1688931 w 2023809"/>
              <a:gd name="connsiteY4" fmla="*/ 25831 h 1802909"/>
              <a:gd name="connsiteX5" fmla="*/ 2023809 w 2023809"/>
              <a:gd name="connsiteY5" fmla="*/ 1145820 h 1802909"/>
              <a:gd name="connsiteX6" fmla="*/ 1687297 w 2023809"/>
              <a:gd name="connsiteY6" fmla="*/ 1242912 h 1802909"/>
              <a:gd name="connsiteX7" fmla="*/ 834092 w 2023809"/>
              <a:gd name="connsiteY7" fmla="*/ 1696022 h 1802909"/>
              <a:gd name="connsiteX8" fmla="*/ 761078 w 2023809"/>
              <a:gd name="connsiteY8" fmla="*/ 1387941 h 1802909"/>
              <a:gd name="connsiteX9" fmla="*/ 0 w 2023809"/>
              <a:gd name="connsiteY9" fmla="*/ 1292110 h 1802909"/>
              <a:gd name="connsiteX10" fmla="*/ 4078 w 2023809"/>
              <a:gd name="connsiteY10" fmla="*/ 152278 h 1802909"/>
              <a:gd name="connsiteX0" fmla="*/ 6092 w 2025823"/>
              <a:gd name="connsiteY0" fmla="*/ 152279 h 1802910"/>
              <a:gd name="connsiteX1" fmla="*/ 302039 w 2025823"/>
              <a:gd name="connsiteY1" fmla="*/ 26735 h 1802910"/>
              <a:gd name="connsiteX2" fmla="*/ 1689311 w 2025823"/>
              <a:gd name="connsiteY2" fmla="*/ 26735 h 1802910"/>
              <a:gd name="connsiteX3" fmla="*/ 1701624 w 2025823"/>
              <a:gd name="connsiteY3" fmla="*/ 76652 h 1802910"/>
              <a:gd name="connsiteX4" fmla="*/ 1690945 w 2025823"/>
              <a:gd name="connsiteY4" fmla="*/ 25832 h 1802910"/>
              <a:gd name="connsiteX5" fmla="*/ 2025823 w 2025823"/>
              <a:gd name="connsiteY5" fmla="*/ 1145821 h 1802910"/>
              <a:gd name="connsiteX6" fmla="*/ 1689311 w 2025823"/>
              <a:gd name="connsiteY6" fmla="*/ 1242913 h 1802910"/>
              <a:gd name="connsiteX7" fmla="*/ 836106 w 2025823"/>
              <a:gd name="connsiteY7" fmla="*/ 1696023 h 1802910"/>
              <a:gd name="connsiteX8" fmla="*/ 763092 w 2025823"/>
              <a:gd name="connsiteY8" fmla="*/ 1387942 h 1802910"/>
              <a:gd name="connsiteX9" fmla="*/ 0 w 2025823"/>
              <a:gd name="connsiteY9" fmla="*/ 1716689 h 1802910"/>
              <a:gd name="connsiteX10" fmla="*/ 6092 w 2025823"/>
              <a:gd name="connsiteY10" fmla="*/ 152279 h 1802910"/>
              <a:gd name="connsiteX0" fmla="*/ 6092 w 1856761"/>
              <a:gd name="connsiteY0" fmla="*/ 151048 h 1801679"/>
              <a:gd name="connsiteX1" fmla="*/ 302039 w 1856761"/>
              <a:gd name="connsiteY1" fmla="*/ 25504 h 1801679"/>
              <a:gd name="connsiteX2" fmla="*/ 1689311 w 1856761"/>
              <a:gd name="connsiteY2" fmla="*/ 25504 h 1801679"/>
              <a:gd name="connsiteX3" fmla="*/ 1701624 w 1856761"/>
              <a:gd name="connsiteY3" fmla="*/ 75421 h 1801679"/>
              <a:gd name="connsiteX4" fmla="*/ 1690945 w 1856761"/>
              <a:gd name="connsiteY4" fmla="*/ 24601 h 1801679"/>
              <a:gd name="connsiteX5" fmla="*/ 1854655 w 1856761"/>
              <a:gd name="connsiteY5" fmla="*/ 1114263 h 1801679"/>
              <a:gd name="connsiteX6" fmla="*/ 1689311 w 1856761"/>
              <a:gd name="connsiteY6" fmla="*/ 1241682 h 1801679"/>
              <a:gd name="connsiteX7" fmla="*/ 836106 w 1856761"/>
              <a:gd name="connsiteY7" fmla="*/ 1694792 h 1801679"/>
              <a:gd name="connsiteX8" fmla="*/ 763092 w 1856761"/>
              <a:gd name="connsiteY8" fmla="*/ 1386711 h 1801679"/>
              <a:gd name="connsiteX9" fmla="*/ 0 w 1856761"/>
              <a:gd name="connsiteY9" fmla="*/ 1715458 h 1801679"/>
              <a:gd name="connsiteX10" fmla="*/ 6092 w 1856761"/>
              <a:gd name="connsiteY10" fmla="*/ 151048 h 1801679"/>
              <a:gd name="connsiteX0" fmla="*/ 6092 w 1854655"/>
              <a:gd name="connsiteY0" fmla="*/ 151048 h 1801679"/>
              <a:gd name="connsiteX1" fmla="*/ 302039 w 1854655"/>
              <a:gd name="connsiteY1" fmla="*/ 25504 h 1801679"/>
              <a:gd name="connsiteX2" fmla="*/ 1689311 w 1854655"/>
              <a:gd name="connsiteY2" fmla="*/ 25504 h 1801679"/>
              <a:gd name="connsiteX3" fmla="*/ 1701624 w 1854655"/>
              <a:gd name="connsiteY3" fmla="*/ 75421 h 1801679"/>
              <a:gd name="connsiteX4" fmla="*/ 1690945 w 1854655"/>
              <a:gd name="connsiteY4" fmla="*/ 24601 h 1801679"/>
              <a:gd name="connsiteX5" fmla="*/ 1854655 w 1854655"/>
              <a:gd name="connsiteY5" fmla="*/ 1114263 h 1801679"/>
              <a:gd name="connsiteX6" fmla="*/ 1514116 w 1854655"/>
              <a:gd name="connsiteY6" fmla="*/ 923250 h 1801679"/>
              <a:gd name="connsiteX7" fmla="*/ 836106 w 1854655"/>
              <a:gd name="connsiteY7" fmla="*/ 1694792 h 1801679"/>
              <a:gd name="connsiteX8" fmla="*/ 763092 w 1854655"/>
              <a:gd name="connsiteY8" fmla="*/ 1386711 h 1801679"/>
              <a:gd name="connsiteX9" fmla="*/ 0 w 1854655"/>
              <a:gd name="connsiteY9" fmla="*/ 1715458 h 1801679"/>
              <a:gd name="connsiteX10" fmla="*/ 6092 w 1854655"/>
              <a:gd name="connsiteY10" fmla="*/ 151048 h 1801679"/>
              <a:gd name="connsiteX0" fmla="*/ 6092 w 1854655"/>
              <a:gd name="connsiteY0" fmla="*/ 151048 h 1801679"/>
              <a:gd name="connsiteX1" fmla="*/ 302039 w 1854655"/>
              <a:gd name="connsiteY1" fmla="*/ 25504 h 1801679"/>
              <a:gd name="connsiteX2" fmla="*/ 1689311 w 1854655"/>
              <a:gd name="connsiteY2" fmla="*/ 25504 h 1801679"/>
              <a:gd name="connsiteX3" fmla="*/ 1701624 w 1854655"/>
              <a:gd name="connsiteY3" fmla="*/ 75421 h 1801679"/>
              <a:gd name="connsiteX4" fmla="*/ 1690945 w 1854655"/>
              <a:gd name="connsiteY4" fmla="*/ 24601 h 1801679"/>
              <a:gd name="connsiteX5" fmla="*/ 1854655 w 1854655"/>
              <a:gd name="connsiteY5" fmla="*/ 1114263 h 1801679"/>
              <a:gd name="connsiteX6" fmla="*/ 1514116 w 1854655"/>
              <a:gd name="connsiteY6" fmla="*/ 923250 h 1801679"/>
              <a:gd name="connsiteX7" fmla="*/ 836106 w 1854655"/>
              <a:gd name="connsiteY7" fmla="*/ 1694792 h 1801679"/>
              <a:gd name="connsiteX8" fmla="*/ 763092 w 1854655"/>
              <a:gd name="connsiteY8" fmla="*/ 1386711 h 1801679"/>
              <a:gd name="connsiteX9" fmla="*/ 0 w 1854655"/>
              <a:gd name="connsiteY9" fmla="*/ 1578986 h 1801679"/>
              <a:gd name="connsiteX10" fmla="*/ 6092 w 1854655"/>
              <a:gd name="connsiteY10" fmla="*/ 151048 h 1801679"/>
              <a:gd name="connsiteX0" fmla="*/ 6092 w 1854655"/>
              <a:gd name="connsiteY0" fmla="*/ 151048 h 1803774"/>
              <a:gd name="connsiteX1" fmla="*/ 302039 w 1854655"/>
              <a:gd name="connsiteY1" fmla="*/ 25504 h 1803774"/>
              <a:gd name="connsiteX2" fmla="*/ 1689311 w 1854655"/>
              <a:gd name="connsiteY2" fmla="*/ 25504 h 1803774"/>
              <a:gd name="connsiteX3" fmla="*/ 1701624 w 1854655"/>
              <a:gd name="connsiteY3" fmla="*/ 75421 h 1803774"/>
              <a:gd name="connsiteX4" fmla="*/ 1690945 w 1854655"/>
              <a:gd name="connsiteY4" fmla="*/ 24601 h 1803774"/>
              <a:gd name="connsiteX5" fmla="*/ 1854655 w 1854655"/>
              <a:gd name="connsiteY5" fmla="*/ 1114263 h 1803774"/>
              <a:gd name="connsiteX6" fmla="*/ 1514116 w 1854655"/>
              <a:gd name="connsiteY6" fmla="*/ 923250 h 1803774"/>
              <a:gd name="connsiteX7" fmla="*/ 836106 w 1854655"/>
              <a:gd name="connsiteY7" fmla="*/ 1694792 h 1803774"/>
              <a:gd name="connsiteX8" fmla="*/ 769133 w 1854655"/>
              <a:gd name="connsiteY8" fmla="*/ 1401875 h 1803774"/>
              <a:gd name="connsiteX9" fmla="*/ 0 w 1854655"/>
              <a:gd name="connsiteY9" fmla="*/ 1578986 h 1803774"/>
              <a:gd name="connsiteX10" fmla="*/ 6092 w 1854655"/>
              <a:gd name="connsiteY10" fmla="*/ 151048 h 1803774"/>
              <a:gd name="connsiteX0" fmla="*/ 6092 w 1854655"/>
              <a:gd name="connsiteY0" fmla="*/ 151048 h 1803775"/>
              <a:gd name="connsiteX1" fmla="*/ 302039 w 1854655"/>
              <a:gd name="connsiteY1" fmla="*/ 25504 h 1803775"/>
              <a:gd name="connsiteX2" fmla="*/ 1689311 w 1854655"/>
              <a:gd name="connsiteY2" fmla="*/ 25504 h 1803775"/>
              <a:gd name="connsiteX3" fmla="*/ 1701624 w 1854655"/>
              <a:gd name="connsiteY3" fmla="*/ 75421 h 1803775"/>
              <a:gd name="connsiteX4" fmla="*/ 1690945 w 1854655"/>
              <a:gd name="connsiteY4" fmla="*/ 24601 h 1803775"/>
              <a:gd name="connsiteX5" fmla="*/ 1854655 w 1854655"/>
              <a:gd name="connsiteY5" fmla="*/ 1114263 h 1803775"/>
              <a:gd name="connsiteX6" fmla="*/ 1514116 w 1854655"/>
              <a:gd name="connsiteY6" fmla="*/ 923250 h 1803775"/>
              <a:gd name="connsiteX7" fmla="*/ 836106 w 1854655"/>
              <a:gd name="connsiteY7" fmla="*/ 1694792 h 1803775"/>
              <a:gd name="connsiteX8" fmla="*/ 769133 w 1854655"/>
              <a:gd name="connsiteY8" fmla="*/ 1401875 h 1803775"/>
              <a:gd name="connsiteX9" fmla="*/ 0 w 1854655"/>
              <a:gd name="connsiteY9" fmla="*/ 1578986 h 1803775"/>
              <a:gd name="connsiteX10" fmla="*/ 6092 w 1854655"/>
              <a:gd name="connsiteY10" fmla="*/ 151048 h 1803775"/>
              <a:gd name="connsiteX0" fmla="*/ 6092 w 1854655"/>
              <a:gd name="connsiteY0" fmla="*/ 151048 h 1803775"/>
              <a:gd name="connsiteX1" fmla="*/ 302039 w 1854655"/>
              <a:gd name="connsiteY1" fmla="*/ 25504 h 1803775"/>
              <a:gd name="connsiteX2" fmla="*/ 1689311 w 1854655"/>
              <a:gd name="connsiteY2" fmla="*/ 25504 h 1803775"/>
              <a:gd name="connsiteX3" fmla="*/ 1701624 w 1854655"/>
              <a:gd name="connsiteY3" fmla="*/ 75421 h 1803775"/>
              <a:gd name="connsiteX4" fmla="*/ 1690945 w 1854655"/>
              <a:gd name="connsiteY4" fmla="*/ 24601 h 1803775"/>
              <a:gd name="connsiteX5" fmla="*/ 1854655 w 1854655"/>
              <a:gd name="connsiteY5" fmla="*/ 1114263 h 1803775"/>
              <a:gd name="connsiteX6" fmla="*/ 1523746 w 1854655"/>
              <a:gd name="connsiteY6" fmla="*/ 1161119 h 1803775"/>
              <a:gd name="connsiteX7" fmla="*/ 836106 w 1854655"/>
              <a:gd name="connsiteY7" fmla="*/ 1694792 h 1803775"/>
              <a:gd name="connsiteX8" fmla="*/ 769133 w 1854655"/>
              <a:gd name="connsiteY8" fmla="*/ 1401875 h 1803775"/>
              <a:gd name="connsiteX9" fmla="*/ 0 w 1854655"/>
              <a:gd name="connsiteY9" fmla="*/ 1578986 h 1803775"/>
              <a:gd name="connsiteX10" fmla="*/ 6092 w 1854655"/>
              <a:gd name="connsiteY10" fmla="*/ 151048 h 18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4655" h="1803775">
                <a:moveTo>
                  <a:pt x="6092" y="151048"/>
                </a:moveTo>
                <a:cubicBezTo>
                  <a:pt x="6092" y="-47649"/>
                  <a:pt x="103342" y="25504"/>
                  <a:pt x="302039" y="25504"/>
                </a:cubicBezTo>
                <a:lnTo>
                  <a:pt x="1689311" y="25504"/>
                </a:lnTo>
                <a:cubicBezTo>
                  <a:pt x="1888008" y="25504"/>
                  <a:pt x="1602017" y="-44508"/>
                  <a:pt x="1701624" y="75421"/>
                </a:cubicBezTo>
                <a:cubicBezTo>
                  <a:pt x="1806061" y="669883"/>
                  <a:pt x="1665440" y="-148539"/>
                  <a:pt x="1690945" y="24601"/>
                </a:cubicBezTo>
                <a:cubicBezTo>
                  <a:pt x="1716450" y="197741"/>
                  <a:pt x="1850343" y="-249512"/>
                  <a:pt x="1854655" y="1114263"/>
                </a:cubicBezTo>
                <a:cubicBezTo>
                  <a:pt x="1854655" y="1312960"/>
                  <a:pt x="1722443" y="1161119"/>
                  <a:pt x="1523746" y="1161119"/>
                </a:cubicBezTo>
                <a:cubicBezTo>
                  <a:pt x="1061322" y="1161119"/>
                  <a:pt x="1081610" y="1150358"/>
                  <a:pt x="836106" y="1694792"/>
                </a:cubicBezTo>
                <a:cubicBezTo>
                  <a:pt x="683356" y="2026159"/>
                  <a:pt x="907743" y="1505952"/>
                  <a:pt x="769133" y="1401875"/>
                </a:cubicBezTo>
                <a:cubicBezTo>
                  <a:pt x="596290" y="1601067"/>
                  <a:pt x="146007" y="1556504"/>
                  <a:pt x="0" y="1578986"/>
                </a:cubicBezTo>
                <a:cubicBezTo>
                  <a:pt x="0" y="1338954"/>
                  <a:pt x="6092" y="391080"/>
                  <a:pt x="6092" y="1510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সূত্রের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সাহায্যেও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না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পারলে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কি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হবে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বলতো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দেখি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6" y="2342956"/>
            <a:ext cx="6197211" cy="1981200"/>
          </a:xfrm>
          <a:prstGeom prst="rect">
            <a:avLst/>
          </a:prstGeom>
          <a:solidFill>
            <a:srgbClr val="F43C82"/>
          </a:solidFill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4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253664" y="-95445"/>
            <a:ext cx="3548520" cy="2947234"/>
            <a:chOff x="5706540" y="2261155"/>
            <a:chExt cx="3548520" cy="2947234"/>
          </a:xfrm>
        </p:grpSpPr>
        <p:sp>
          <p:nvSpPr>
            <p:cNvPr id="4" name="Flowchart: Direct Access Storage 3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313656" cy="236219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91000" y="294611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মিডল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ফ্যাক্টর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1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" dur="1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6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987">
              <a:schemeClr val="accent6">
                <a:lumMod val="20000"/>
                <a:lumOff val="80000"/>
              </a:schemeClr>
            </a:gs>
            <a:gs pos="4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8"/>
          <p:cNvSpPr/>
          <p:nvPr/>
        </p:nvSpPr>
        <p:spPr>
          <a:xfrm>
            <a:off x="1546424" y="428843"/>
            <a:ext cx="9357361" cy="1208586"/>
          </a:xfrm>
          <a:custGeom>
            <a:avLst/>
            <a:gdLst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106818 w 2106818"/>
              <a:gd name="connsiteY3" fmla="*/ 359773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096186 w 2106818"/>
              <a:gd name="connsiteY3" fmla="*/ 327875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410854"/>
              <a:gd name="connsiteY0" fmla="*/ 359773 h 1017255"/>
              <a:gd name="connsiteX1" fmla="*/ 359773 w 2410854"/>
              <a:gd name="connsiteY1" fmla="*/ 0 h 1017255"/>
              <a:gd name="connsiteX2" fmla="*/ 1747045 w 2410854"/>
              <a:gd name="connsiteY2" fmla="*/ 0 h 1017255"/>
              <a:gd name="connsiteX3" fmla="*/ 2096186 w 2410854"/>
              <a:gd name="connsiteY3" fmla="*/ 327875 h 1017255"/>
              <a:gd name="connsiteX4" fmla="*/ 2106818 w 2410854"/>
              <a:gd name="connsiteY4" fmla="*/ 657482 h 1017255"/>
              <a:gd name="connsiteX5" fmla="*/ 1747045 w 2410854"/>
              <a:gd name="connsiteY5" fmla="*/ 1017255 h 1017255"/>
              <a:gd name="connsiteX6" fmla="*/ 359773 w 2410854"/>
              <a:gd name="connsiteY6" fmla="*/ 1017255 h 1017255"/>
              <a:gd name="connsiteX7" fmla="*/ 0 w 2410854"/>
              <a:gd name="connsiteY7" fmla="*/ 657482 h 1017255"/>
              <a:gd name="connsiteX8" fmla="*/ 0 w 2410854"/>
              <a:gd name="connsiteY8" fmla="*/ 359773 h 1017255"/>
              <a:gd name="connsiteX0" fmla="*/ 0 w 2388256"/>
              <a:gd name="connsiteY0" fmla="*/ 359773 h 1099782"/>
              <a:gd name="connsiteX1" fmla="*/ 359773 w 2388256"/>
              <a:gd name="connsiteY1" fmla="*/ 0 h 1099782"/>
              <a:gd name="connsiteX2" fmla="*/ 1747045 w 2388256"/>
              <a:gd name="connsiteY2" fmla="*/ 0 h 1099782"/>
              <a:gd name="connsiteX3" fmla="*/ 2096186 w 2388256"/>
              <a:gd name="connsiteY3" fmla="*/ 327875 h 1099782"/>
              <a:gd name="connsiteX4" fmla="*/ 2388243 w 2388256"/>
              <a:gd name="connsiteY4" fmla="*/ 1096155 h 1099782"/>
              <a:gd name="connsiteX5" fmla="*/ 2106818 w 2388256"/>
              <a:gd name="connsiteY5" fmla="*/ 657482 h 1099782"/>
              <a:gd name="connsiteX6" fmla="*/ 1747045 w 2388256"/>
              <a:gd name="connsiteY6" fmla="*/ 1017255 h 1099782"/>
              <a:gd name="connsiteX7" fmla="*/ 359773 w 2388256"/>
              <a:gd name="connsiteY7" fmla="*/ 1017255 h 1099782"/>
              <a:gd name="connsiteX8" fmla="*/ 0 w 2388256"/>
              <a:gd name="connsiteY8" fmla="*/ 657482 h 1099782"/>
              <a:gd name="connsiteX9" fmla="*/ 0 w 2388256"/>
              <a:gd name="connsiteY9" fmla="*/ 359773 h 1099782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665179 h 1107479"/>
              <a:gd name="connsiteX9" fmla="*/ 41961 w 2388256"/>
              <a:gd name="connsiteY9" fmla="*/ 148993 h 1107479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883655 h 1107479"/>
              <a:gd name="connsiteX9" fmla="*/ 41961 w 2388256"/>
              <a:gd name="connsiteY9" fmla="*/ 148993 h 1107479"/>
              <a:gd name="connsiteX0" fmla="*/ 1 w 2346296"/>
              <a:gd name="connsiteY0" fmla="*/ 148993 h 1107479"/>
              <a:gd name="connsiteX1" fmla="*/ 317813 w 2346296"/>
              <a:gd name="connsiteY1" fmla="*/ 7697 h 1107479"/>
              <a:gd name="connsiteX2" fmla="*/ 1705085 w 2346296"/>
              <a:gd name="connsiteY2" fmla="*/ 7697 h 1107479"/>
              <a:gd name="connsiteX3" fmla="*/ 2054226 w 2346296"/>
              <a:gd name="connsiteY3" fmla="*/ 335572 h 1107479"/>
              <a:gd name="connsiteX4" fmla="*/ 2346283 w 2346296"/>
              <a:gd name="connsiteY4" fmla="*/ 1103852 h 1107479"/>
              <a:gd name="connsiteX5" fmla="*/ 2064858 w 2346296"/>
              <a:gd name="connsiteY5" fmla="*/ 665179 h 1107479"/>
              <a:gd name="connsiteX6" fmla="*/ 1705085 w 2346296"/>
              <a:gd name="connsiteY6" fmla="*/ 1024952 h 1107479"/>
              <a:gd name="connsiteX7" fmla="*/ 317813 w 2346296"/>
              <a:gd name="connsiteY7" fmla="*/ 1024952 h 1107479"/>
              <a:gd name="connsiteX8" fmla="*/ 0 w 2346296"/>
              <a:gd name="connsiteY8" fmla="*/ 869089 h 1107479"/>
              <a:gd name="connsiteX9" fmla="*/ 1 w 2346296"/>
              <a:gd name="connsiteY9" fmla="*/ 148993 h 1107479"/>
              <a:gd name="connsiteX0" fmla="*/ 1 w 2122943"/>
              <a:gd name="connsiteY0" fmla="*/ 148993 h 1417151"/>
              <a:gd name="connsiteX1" fmla="*/ 317813 w 2122943"/>
              <a:gd name="connsiteY1" fmla="*/ 7697 h 1417151"/>
              <a:gd name="connsiteX2" fmla="*/ 1705085 w 2122943"/>
              <a:gd name="connsiteY2" fmla="*/ 7697 h 1417151"/>
              <a:gd name="connsiteX3" fmla="*/ 2054226 w 2122943"/>
              <a:gd name="connsiteY3" fmla="*/ 335572 h 1417151"/>
              <a:gd name="connsiteX4" fmla="*/ 2096994 w 2122943"/>
              <a:gd name="connsiteY4" fmla="*/ 1414731 h 1417151"/>
              <a:gd name="connsiteX5" fmla="*/ 2064858 w 2122943"/>
              <a:gd name="connsiteY5" fmla="*/ 665179 h 1417151"/>
              <a:gd name="connsiteX6" fmla="*/ 1705085 w 2122943"/>
              <a:gd name="connsiteY6" fmla="*/ 1024952 h 1417151"/>
              <a:gd name="connsiteX7" fmla="*/ 317813 w 2122943"/>
              <a:gd name="connsiteY7" fmla="*/ 1024952 h 1417151"/>
              <a:gd name="connsiteX8" fmla="*/ 0 w 2122943"/>
              <a:gd name="connsiteY8" fmla="*/ 869089 h 1417151"/>
              <a:gd name="connsiteX9" fmla="*/ 1 w 2122943"/>
              <a:gd name="connsiteY9" fmla="*/ 148993 h 1417151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05085 w 2115462"/>
              <a:gd name="connsiteY6" fmla="*/ 1024952 h 1417819"/>
              <a:gd name="connsiteX7" fmla="*/ 317813 w 2115462"/>
              <a:gd name="connsiteY7" fmla="*/ 1024952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05085 w 2115462"/>
              <a:gd name="connsiteY6" fmla="*/ 1024952 h 1417819"/>
              <a:gd name="connsiteX7" fmla="*/ 869256 w 2115462"/>
              <a:gd name="connsiteY7" fmla="*/ 996115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832386"/>
              <a:gd name="connsiteX1" fmla="*/ 317813 w 2115462"/>
              <a:gd name="connsiteY1" fmla="*/ 7697 h 1832386"/>
              <a:gd name="connsiteX2" fmla="*/ 1705085 w 2115462"/>
              <a:gd name="connsiteY2" fmla="*/ 7697 h 1832386"/>
              <a:gd name="connsiteX3" fmla="*/ 2054226 w 2115462"/>
              <a:gd name="connsiteY3" fmla="*/ 335572 h 1832386"/>
              <a:gd name="connsiteX4" fmla="*/ 2096994 w 2115462"/>
              <a:gd name="connsiteY4" fmla="*/ 1414731 h 1832386"/>
              <a:gd name="connsiteX5" fmla="*/ 2046044 w 2115462"/>
              <a:gd name="connsiteY5" fmla="*/ 867250 h 1832386"/>
              <a:gd name="connsiteX6" fmla="*/ 1705085 w 2115462"/>
              <a:gd name="connsiteY6" fmla="*/ 1024952 h 1832386"/>
              <a:gd name="connsiteX7" fmla="*/ 878150 w 2115462"/>
              <a:gd name="connsiteY7" fmla="*/ 1832386 h 1832386"/>
              <a:gd name="connsiteX8" fmla="*/ 0 w 2115462"/>
              <a:gd name="connsiteY8" fmla="*/ 869089 h 1832386"/>
              <a:gd name="connsiteX9" fmla="*/ 1 w 2115462"/>
              <a:gd name="connsiteY9" fmla="*/ 148993 h 1832386"/>
              <a:gd name="connsiteX0" fmla="*/ 1 w 2115462"/>
              <a:gd name="connsiteY0" fmla="*/ 148993 h 1832386"/>
              <a:gd name="connsiteX1" fmla="*/ 317813 w 2115462"/>
              <a:gd name="connsiteY1" fmla="*/ 7697 h 1832386"/>
              <a:gd name="connsiteX2" fmla="*/ 1705085 w 2115462"/>
              <a:gd name="connsiteY2" fmla="*/ 7697 h 1832386"/>
              <a:gd name="connsiteX3" fmla="*/ 2054226 w 2115462"/>
              <a:gd name="connsiteY3" fmla="*/ 335572 h 1832386"/>
              <a:gd name="connsiteX4" fmla="*/ 2096994 w 2115462"/>
              <a:gd name="connsiteY4" fmla="*/ 1414731 h 1832386"/>
              <a:gd name="connsiteX5" fmla="*/ 2046044 w 2115462"/>
              <a:gd name="connsiteY5" fmla="*/ 867250 h 1832386"/>
              <a:gd name="connsiteX6" fmla="*/ 1705085 w 2115462"/>
              <a:gd name="connsiteY6" fmla="*/ 1024952 h 1832386"/>
              <a:gd name="connsiteX7" fmla="*/ 878150 w 2115462"/>
              <a:gd name="connsiteY7" fmla="*/ 1832386 h 1832386"/>
              <a:gd name="connsiteX8" fmla="*/ 0 w 2115462"/>
              <a:gd name="connsiteY8" fmla="*/ 869089 h 1832386"/>
              <a:gd name="connsiteX9" fmla="*/ 1 w 2115462"/>
              <a:gd name="connsiteY9" fmla="*/ 148993 h 1832386"/>
              <a:gd name="connsiteX0" fmla="*/ 1 w 2115462"/>
              <a:gd name="connsiteY0" fmla="*/ 148993 h 1717038"/>
              <a:gd name="connsiteX1" fmla="*/ 317813 w 2115462"/>
              <a:gd name="connsiteY1" fmla="*/ 7697 h 1717038"/>
              <a:gd name="connsiteX2" fmla="*/ 1705085 w 2115462"/>
              <a:gd name="connsiteY2" fmla="*/ 7697 h 1717038"/>
              <a:gd name="connsiteX3" fmla="*/ 2054226 w 2115462"/>
              <a:gd name="connsiteY3" fmla="*/ 335572 h 1717038"/>
              <a:gd name="connsiteX4" fmla="*/ 2096994 w 2115462"/>
              <a:gd name="connsiteY4" fmla="*/ 1414731 h 1717038"/>
              <a:gd name="connsiteX5" fmla="*/ 2046044 w 2115462"/>
              <a:gd name="connsiteY5" fmla="*/ 867250 h 1717038"/>
              <a:gd name="connsiteX6" fmla="*/ 1705085 w 2115462"/>
              <a:gd name="connsiteY6" fmla="*/ 1024952 h 1717038"/>
              <a:gd name="connsiteX7" fmla="*/ 864809 w 2115462"/>
              <a:gd name="connsiteY7" fmla="*/ 1717038 h 1717038"/>
              <a:gd name="connsiteX8" fmla="*/ 0 w 2115462"/>
              <a:gd name="connsiteY8" fmla="*/ 869089 h 1717038"/>
              <a:gd name="connsiteX9" fmla="*/ 1 w 2115462"/>
              <a:gd name="connsiteY9" fmla="*/ 148993 h 1717038"/>
              <a:gd name="connsiteX0" fmla="*/ 1 w 2115462"/>
              <a:gd name="connsiteY0" fmla="*/ 148993 h 1717038"/>
              <a:gd name="connsiteX1" fmla="*/ 317813 w 2115462"/>
              <a:gd name="connsiteY1" fmla="*/ 7697 h 1717038"/>
              <a:gd name="connsiteX2" fmla="*/ 1705085 w 2115462"/>
              <a:gd name="connsiteY2" fmla="*/ 7697 h 1717038"/>
              <a:gd name="connsiteX3" fmla="*/ 2054226 w 2115462"/>
              <a:gd name="connsiteY3" fmla="*/ 335572 h 1717038"/>
              <a:gd name="connsiteX4" fmla="*/ 2096994 w 2115462"/>
              <a:gd name="connsiteY4" fmla="*/ 1414731 h 1717038"/>
              <a:gd name="connsiteX5" fmla="*/ 2046044 w 2115462"/>
              <a:gd name="connsiteY5" fmla="*/ 867250 h 1717038"/>
              <a:gd name="connsiteX6" fmla="*/ 1705085 w 2115462"/>
              <a:gd name="connsiteY6" fmla="*/ 1024952 h 1717038"/>
              <a:gd name="connsiteX7" fmla="*/ 864809 w 2115462"/>
              <a:gd name="connsiteY7" fmla="*/ 1717038 h 1717038"/>
              <a:gd name="connsiteX8" fmla="*/ 0 w 2115462"/>
              <a:gd name="connsiteY8" fmla="*/ 869089 h 1717038"/>
              <a:gd name="connsiteX9" fmla="*/ 1 w 2115462"/>
              <a:gd name="connsiteY9" fmla="*/ 148993 h 1717038"/>
              <a:gd name="connsiteX0" fmla="*/ 0 w 2115461"/>
              <a:gd name="connsiteY0" fmla="*/ 148993 h 1717038"/>
              <a:gd name="connsiteX1" fmla="*/ 317812 w 2115461"/>
              <a:gd name="connsiteY1" fmla="*/ 7697 h 1717038"/>
              <a:gd name="connsiteX2" fmla="*/ 1705084 w 2115461"/>
              <a:gd name="connsiteY2" fmla="*/ 7697 h 1717038"/>
              <a:gd name="connsiteX3" fmla="*/ 2054225 w 2115461"/>
              <a:gd name="connsiteY3" fmla="*/ 335572 h 1717038"/>
              <a:gd name="connsiteX4" fmla="*/ 2096993 w 2115461"/>
              <a:gd name="connsiteY4" fmla="*/ 1414731 h 1717038"/>
              <a:gd name="connsiteX5" fmla="*/ 2046043 w 2115461"/>
              <a:gd name="connsiteY5" fmla="*/ 867250 h 1717038"/>
              <a:gd name="connsiteX6" fmla="*/ 1705084 w 2115461"/>
              <a:gd name="connsiteY6" fmla="*/ 1024952 h 1717038"/>
              <a:gd name="connsiteX7" fmla="*/ 864808 w 2115461"/>
              <a:gd name="connsiteY7" fmla="*/ 1717038 h 1717038"/>
              <a:gd name="connsiteX8" fmla="*/ 17787 w 2115461"/>
              <a:gd name="connsiteY8" fmla="*/ 1099784 h 1717038"/>
              <a:gd name="connsiteX9" fmla="*/ 0 w 2115461"/>
              <a:gd name="connsiteY9" fmla="*/ 148993 h 1717038"/>
              <a:gd name="connsiteX0" fmla="*/ 0 w 2115461"/>
              <a:gd name="connsiteY0" fmla="*/ 148993 h 1774711"/>
              <a:gd name="connsiteX1" fmla="*/ 317812 w 2115461"/>
              <a:gd name="connsiteY1" fmla="*/ 7697 h 1774711"/>
              <a:gd name="connsiteX2" fmla="*/ 1705084 w 2115461"/>
              <a:gd name="connsiteY2" fmla="*/ 7697 h 1774711"/>
              <a:gd name="connsiteX3" fmla="*/ 2054225 w 2115461"/>
              <a:gd name="connsiteY3" fmla="*/ 335572 h 1774711"/>
              <a:gd name="connsiteX4" fmla="*/ 2096993 w 2115461"/>
              <a:gd name="connsiteY4" fmla="*/ 1414731 h 1774711"/>
              <a:gd name="connsiteX5" fmla="*/ 2046043 w 2115461"/>
              <a:gd name="connsiteY5" fmla="*/ 867250 h 1774711"/>
              <a:gd name="connsiteX6" fmla="*/ 1705084 w 2115461"/>
              <a:gd name="connsiteY6" fmla="*/ 1024952 h 1774711"/>
              <a:gd name="connsiteX7" fmla="*/ 887043 w 2115461"/>
              <a:gd name="connsiteY7" fmla="*/ 1774711 h 1774711"/>
              <a:gd name="connsiteX8" fmla="*/ 17787 w 2115461"/>
              <a:gd name="connsiteY8" fmla="*/ 1099784 h 1774711"/>
              <a:gd name="connsiteX9" fmla="*/ 0 w 2115461"/>
              <a:gd name="connsiteY9" fmla="*/ 148993 h 1774711"/>
              <a:gd name="connsiteX0" fmla="*/ 0 w 2115461"/>
              <a:gd name="connsiteY0" fmla="*/ 148993 h 1947733"/>
              <a:gd name="connsiteX1" fmla="*/ 317812 w 2115461"/>
              <a:gd name="connsiteY1" fmla="*/ 7697 h 1947733"/>
              <a:gd name="connsiteX2" fmla="*/ 1705084 w 2115461"/>
              <a:gd name="connsiteY2" fmla="*/ 7697 h 1947733"/>
              <a:gd name="connsiteX3" fmla="*/ 2054225 w 2115461"/>
              <a:gd name="connsiteY3" fmla="*/ 335572 h 1947733"/>
              <a:gd name="connsiteX4" fmla="*/ 2096993 w 2115461"/>
              <a:gd name="connsiteY4" fmla="*/ 1414731 h 1947733"/>
              <a:gd name="connsiteX5" fmla="*/ 2046043 w 2115461"/>
              <a:gd name="connsiteY5" fmla="*/ 867250 h 1947733"/>
              <a:gd name="connsiteX6" fmla="*/ 1705084 w 2115461"/>
              <a:gd name="connsiteY6" fmla="*/ 1024952 h 1947733"/>
              <a:gd name="connsiteX7" fmla="*/ 829231 w 2115461"/>
              <a:gd name="connsiteY7" fmla="*/ 1947733 h 1947733"/>
              <a:gd name="connsiteX8" fmla="*/ 17787 w 2115461"/>
              <a:gd name="connsiteY8" fmla="*/ 1099784 h 1947733"/>
              <a:gd name="connsiteX9" fmla="*/ 0 w 2115461"/>
              <a:gd name="connsiteY9" fmla="*/ 148993 h 1947733"/>
              <a:gd name="connsiteX0" fmla="*/ 0 w 2115461"/>
              <a:gd name="connsiteY0" fmla="*/ 148993 h 1947733"/>
              <a:gd name="connsiteX1" fmla="*/ 317812 w 2115461"/>
              <a:gd name="connsiteY1" fmla="*/ 7697 h 1947733"/>
              <a:gd name="connsiteX2" fmla="*/ 1705084 w 2115461"/>
              <a:gd name="connsiteY2" fmla="*/ 7697 h 1947733"/>
              <a:gd name="connsiteX3" fmla="*/ 2054225 w 2115461"/>
              <a:gd name="connsiteY3" fmla="*/ 335572 h 1947733"/>
              <a:gd name="connsiteX4" fmla="*/ 2096993 w 2115461"/>
              <a:gd name="connsiteY4" fmla="*/ 1414731 h 1947733"/>
              <a:gd name="connsiteX5" fmla="*/ 2046043 w 2115461"/>
              <a:gd name="connsiteY5" fmla="*/ 867250 h 1947733"/>
              <a:gd name="connsiteX6" fmla="*/ 1705084 w 2115461"/>
              <a:gd name="connsiteY6" fmla="*/ 1024952 h 1947733"/>
              <a:gd name="connsiteX7" fmla="*/ 829231 w 2115461"/>
              <a:gd name="connsiteY7" fmla="*/ 1947733 h 1947733"/>
              <a:gd name="connsiteX8" fmla="*/ 17787 w 2115461"/>
              <a:gd name="connsiteY8" fmla="*/ 1099784 h 1947733"/>
              <a:gd name="connsiteX9" fmla="*/ 0 w 2115461"/>
              <a:gd name="connsiteY9" fmla="*/ 148993 h 1947733"/>
              <a:gd name="connsiteX0" fmla="*/ 0 w 2098766"/>
              <a:gd name="connsiteY0" fmla="*/ 148993 h 1947733"/>
              <a:gd name="connsiteX1" fmla="*/ 317812 w 2098766"/>
              <a:gd name="connsiteY1" fmla="*/ 7697 h 1947733"/>
              <a:gd name="connsiteX2" fmla="*/ 1705084 w 2098766"/>
              <a:gd name="connsiteY2" fmla="*/ 7697 h 1947733"/>
              <a:gd name="connsiteX3" fmla="*/ 2054225 w 2098766"/>
              <a:gd name="connsiteY3" fmla="*/ 335572 h 1947733"/>
              <a:gd name="connsiteX4" fmla="*/ 2043628 w 2098766"/>
              <a:gd name="connsiteY4" fmla="*/ 261253 h 1947733"/>
              <a:gd name="connsiteX5" fmla="*/ 2046043 w 2098766"/>
              <a:gd name="connsiteY5" fmla="*/ 867250 h 1947733"/>
              <a:gd name="connsiteX6" fmla="*/ 1705084 w 2098766"/>
              <a:gd name="connsiteY6" fmla="*/ 1024952 h 1947733"/>
              <a:gd name="connsiteX7" fmla="*/ 829231 w 2098766"/>
              <a:gd name="connsiteY7" fmla="*/ 1947733 h 1947733"/>
              <a:gd name="connsiteX8" fmla="*/ 17787 w 2098766"/>
              <a:gd name="connsiteY8" fmla="*/ 1099784 h 1947733"/>
              <a:gd name="connsiteX9" fmla="*/ 0 w 2098766"/>
              <a:gd name="connsiteY9" fmla="*/ 148993 h 1947733"/>
              <a:gd name="connsiteX0" fmla="*/ 0 w 2099548"/>
              <a:gd name="connsiteY0" fmla="*/ 148993 h 1947733"/>
              <a:gd name="connsiteX1" fmla="*/ 317812 w 2099548"/>
              <a:gd name="connsiteY1" fmla="*/ 7697 h 1947733"/>
              <a:gd name="connsiteX2" fmla="*/ 1705084 w 2099548"/>
              <a:gd name="connsiteY2" fmla="*/ 7697 h 1947733"/>
              <a:gd name="connsiteX3" fmla="*/ 2054225 w 2099548"/>
              <a:gd name="connsiteY3" fmla="*/ 335572 h 1947733"/>
              <a:gd name="connsiteX4" fmla="*/ 2043628 w 2099548"/>
              <a:gd name="connsiteY4" fmla="*/ 261253 h 1947733"/>
              <a:gd name="connsiteX5" fmla="*/ 2041596 w 2099548"/>
              <a:gd name="connsiteY5" fmla="*/ 1126783 h 1947733"/>
              <a:gd name="connsiteX6" fmla="*/ 1705084 w 2099548"/>
              <a:gd name="connsiteY6" fmla="*/ 1024952 h 1947733"/>
              <a:gd name="connsiteX7" fmla="*/ 829231 w 2099548"/>
              <a:gd name="connsiteY7" fmla="*/ 1947733 h 1947733"/>
              <a:gd name="connsiteX8" fmla="*/ 17787 w 2099548"/>
              <a:gd name="connsiteY8" fmla="*/ 1099784 h 1947733"/>
              <a:gd name="connsiteX9" fmla="*/ 0 w 2099548"/>
              <a:gd name="connsiteY9" fmla="*/ 148993 h 1947733"/>
              <a:gd name="connsiteX0" fmla="*/ 0 w 2099548"/>
              <a:gd name="connsiteY0" fmla="*/ 148993 h 1947733"/>
              <a:gd name="connsiteX1" fmla="*/ 317812 w 2099548"/>
              <a:gd name="connsiteY1" fmla="*/ 7697 h 1947733"/>
              <a:gd name="connsiteX2" fmla="*/ 1705084 w 2099548"/>
              <a:gd name="connsiteY2" fmla="*/ 7697 h 1947733"/>
              <a:gd name="connsiteX3" fmla="*/ 2054225 w 2099548"/>
              <a:gd name="connsiteY3" fmla="*/ 335572 h 1947733"/>
              <a:gd name="connsiteX4" fmla="*/ 2043628 w 2099548"/>
              <a:gd name="connsiteY4" fmla="*/ 261253 h 1947733"/>
              <a:gd name="connsiteX5" fmla="*/ 2041596 w 2099548"/>
              <a:gd name="connsiteY5" fmla="*/ 1126783 h 1947733"/>
              <a:gd name="connsiteX6" fmla="*/ 1705084 w 2099548"/>
              <a:gd name="connsiteY6" fmla="*/ 1024952 h 1947733"/>
              <a:gd name="connsiteX7" fmla="*/ 829231 w 2099548"/>
              <a:gd name="connsiteY7" fmla="*/ 1947733 h 1947733"/>
              <a:gd name="connsiteX8" fmla="*/ 17787 w 2099548"/>
              <a:gd name="connsiteY8" fmla="*/ 1099784 h 1947733"/>
              <a:gd name="connsiteX9" fmla="*/ 0 w 2099548"/>
              <a:gd name="connsiteY9" fmla="*/ 148993 h 1947733"/>
              <a:gd name="connsiteX0" fmla="*/ 0 w 2052246"/>
              <a:gd name="connsiteY0" fmla="*/ 154270 h 1953010"/>
              <a:gd name="connsiteX1" fmla="*/ 317812 w 2052246"/>
              <a:gd name="connsiteY1" fmla="*/ 12974 h 1953010"/>
              <a:gd name="connsiteX2" fmla="*/ 1705084 w 2052246"/>
              <a:gd name="connsiteY2" fmla="*/ 12974 h 1953010"/>
              <a:gd name="connsiteX3" fmla="*/ 1907470 w 2052246"/>
              <a:gd name="connsiteY3" fmla="*/ 138991 h 1953010"/>
              <a:gd name="connsiteX4" fmla="*/ 2043628 w 2052246"/>
              <a:gd name="connsiteY4" fmla="*/ 266530 h 1953010"/>
              <a:gd name="connsiteX5" fmla="*/ 2041596 w 2052246"/>
              <a:gd name="connsiteY5" fmla="*/ 1132060 h 1953010"/>
              <a:gd name="connsiteX6" fmla="*/ 1705084 w 2052246"/>
              <a:gd name="connsiteY6" fmla="*/ 1030229 h 1953010"/>
              <a:gd name="connsiteX7" fmla="*/ 829231 w 2052246"/>
              <a:gd name="connsiteY7" fmla="*/ 1953010 h 1953010"/>
              <a:gd name="connsiteX8" fmla="*/ 17787 w 2052246"/>
              <a:gd name="connsiteY8" fmla="*/ 1105061 h 1953010"/>
              <a:gd name="connsiteX9" fmla="*/ 0 w 2052246"/>
              <a:gd name="connsiteY9" fmla="*/ 154270 h 1953010"/>
              <a:gd name="connsiteX0" fmla="*/ 0 w 2072544"/>
              <a:gd name="connsiteY0" fmla="*/ 167226 h 1965966"/>
              <a:gd name="connsiteX1" fmla="*/ 317812 w 2072544"/>
              <a:gd name="connsiteY1" fmla="*/ 25930 h 1965966"/>
              <a:gd name="connsiteX2" fmla="*/ 1705084 w 2072544"/>
              <a:gd name="connsiteY2" fmla="*/ 25930 h 1965966"/>
              <a:gd name="connsiteX3" fmla="*/ 2018648 w 2072544"/>
              <a:gd name="connsiteY3" fmla="*/ 123110 h 1965966"/>
              <a:gd name="connsiteX4" fmla="*/ 2043628 w 2072544"/>
              <a:gd name="connsiteY4" fmla="*/ 279486 h 1965966"/>
              <a:gd name="connsiteX5" fmla="*/ 2041596 w 2072544"/>
              <a:gd name="connsiteY5" fmla="*/ 1145016 h 1965966"/>
              <a:gd name="connsiteX6" fmla="*/ 1705084 w 2072544"/>
              <a:gd name="connsiteY6" fmla="*/ 1043185 h 1965966"/>
              <a:gd name="connsiteX7" fmla="*/ 829231 w 2072544"/>
              <a:gd name="connsiteY7" fmla="*/ 1965966 h 1965966"/>
              <a:gd name="connsiteX8" fmla="*/ 17787 w 2072544"/>
              <a:gd name="connsiteY8" fmla="*/ 1118017 h 1965966"/>
              <a:gd name="connsiteX9" fmla="*/ 0 w 2072544"/>
              <a:gd name="connsiteY9" fmla="*/ 167226 h 1965966"/>
              <a:gd name="connsiteX0" fmla="*/ 0 w 2079201"/>
              <a:gd name="connsiteY0" fmla="*/ 167226 h 1965966"/>
              <a:gd name="connsiteX1" fmla="*/ 317812 w 2079201"/>
              <a:gd name="connsiteY1" fmla="*/ 25930 h 1965966"/>
              <a:gd name="connsiteX2" fmla="*/ 1705084 w 2079201"/>
              <a:gd name="connsiteY2" fmla="*/ 25930 h 1965966"/>
              <a:gd name="connsiteX3" fmla="*/ 2018648 w 2079201"/>
              <a:gd name="connsiteY3" fmla="*/ 123110 h 1965966"/>
              <a:gd name="connsiteX4" fmla="*/ 2061416 w 2079201"/>
              <a:gd name="connsiteY4" fmla="*/ 135301 h 1965966"/>
              <a:gd name="connsiteX5" fmla="*/ 2041596 w 2079201"/>
              <a:gd name="connsiteY5" fmla="*/ 1145016 h 1965966"/>
              <a:gd name="connsiteX6" fmla="*/ 1705084 w 2079201"/>
              <a:gd name="connsiteY6" fmla="*/ 1043185 h 1965966"/>
              <a:gd name="connsiteX7" fmla="*/ 829231 w 2079201"/>
              <a:gd name="connsiteY7" fmla="*/ 1965966 h 1965966"/>
              <a:gd name="connsiteX8" fmla="*/ 17787 w 2079201"/>
              <a:gd name="connsiteY8" fmla="*/ 1118017 h 1965966"/>
              <a:gd name="connsiteX9" fmla="*/ 0 w 2079201"/>
              <a:gd name="connsiteY9" fmla="*/ 167226 h 1965966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04318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04318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44690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1742479"/>
              <a:gd name="connsiteX1" fmla="*/ 317812 w 2079201"/>
              <a:gd name="connsiteY1" fmla="*/ 25930 h 1742479"/>
              <a:gd name="connsiteX2" fmla="*/ 1705084 w 2079201"/>
              <a:gd name="connsiteY2" fmla="*/ 25930 h 1742479"/>
              <a:gd name="connsiteX3" fmla="*/ 2018648 w 2079201"/>
              <a:gd name="connsiteY3" fmla="*/ 123110 h 1742479"/>
              <a:gd name="connsiteX4" fmla="*/ 2061416 w 2079201"/>
              <a:gd name="connsiteY4" fmla="*/ 135301 h 1742479"/>
              <a:gd name="connsiteX5" fmla="*/ 2041596 w 2079201"/>
              <a:gd name="connsiteY5" fmla="*/ 1145016 h 1742479"/>
              <a:gd name="connsiteX6" fmla="*/ 1705084 w 2079201"/>
              <a:gd name="connsiteY6" fmla="*/ 1446905 h 1742479"/>
              <a:gd name="connsiteX7" fmla="*/ 849449 w 2079201"/>
              <a:gd name="connsiteY7" fmla="*/ 1742479 h 1742479"/>
              <a:gd name="connsiteX8" fmla="*/ 17787 w 2079201"/>
              <a:gd name="connsiteY8" fmla="*/ 1118017 h 1742479"/>
              <a:gd name="connsiteX9" fmla="*/ 0 w 2079201"/>
              <a:gd name="connsiteY9" fmla="*/ 167226 h 1742479"/>
              <a:gd name="connsiteX0" fmla="*/ 0 w 2079201"/>
              <a:gd name="connsiteY0" fmla="*/ 167226 h 1742479"/>
              <a:gd name="connsiteX1" fmla="*/ 317812 w 2079201"/>
              <a:gd name="connsiteY1" fmla="*/ 25930 h 1742479"/>
              <a:gd name="connsiteX2" fmla="*/ 1705084 w 2079201"/>
              <a:gd name="connsiteY2" fmla="*/ 25930 h 1742479"/>
              <a:gd name="connsiteX3" fmla="*/ 2018648 w 2079201"/>
              <a:gd name="connsiteY3" fmla="*/ 123110 h 1742479"/>
              <a:gd name="connsiteX4" fmla="*/ 2061416 w 2079201"/>
              <a:gd name="connsiteY4" fmla="*/ 135301 h 1742479"/>
              <a:gd name="connsiteX5" fmla="*/ 2041596 w 2079201"/>
              <a:gd name="connsiteY5" fmla="*/ 1145016 h 1742479"/>
              <a:gd name="connsiteX6" fmla="*/ 1705084 w 2079201"/>
              <a:gd name="connsiteY6" fmla="*/ 1446905 h 1742479"/>
              <a:gd name="connsiteX7" fmla="*/ 849449 w 2079201"/>
              <a:gd name="connsiteY7" fmla="*/ 1742479 h 1742479"/>
              <a:gd name="connsiteX8" fmla="*/ 17787 w 2079201"/>
              <a:gd name="connsiteY8" fmla="*/ 1118017 h 1742479"/>
              <a:gd name="connsiteX9" fmla="*/ 0 w 2079201"/>
              <a:gd name="connsiteY9" fmla="*/ 167226 h 1742479"/>
              <a:gd name="connsiteX0" fmla="*/ 0 w 2079201"/>
              <a:gd name="connsiteY0" fmla="*/ 167226 h 1744991"/>
              <a:gd name="connsiteX1" fmla="*/ 317812 w 2079201"/>
              <a:gd name="connsiteY1" fmla="*/ 25930 h 1744991"/>
              <a:gd name="connsiteX2" fmla="*/ 1705084 w 2079201"/>
              <a:gd name="connsiteY2" fmla="*/ 25930 h 1744991"/>
              <a:gd name="connsiteX3" fmla="*/ 2018648 w 2079201"/>
              <a:gd name="connsiteY3" fmla="*/ 123110 h 1744991"/>
              <a:gd name="connsiteX4" fmla="*/ 2061416 w 2079201"/>
              <a:gd name="connsiteY4" fmla="*/ 135301 h 1744991"/>
              <a:gd name="connsiteX5" fmla="*/ 2041596 w 2079201"/>
              <a:gd name="connsiteY5" fmla="*/ 1145016 h 1744991"/>
              <a:gd name="connsiteX6" fmla="*/ 1705084 w 2079201"/>
              <a:gd name="connsiteY6" fmla="*/ 1446905 h 1744991"/>
              <a:gd name="connsiteX7" fmla="*/ 849449 w 2079201"/>
              <a:gd name="connsiteY7" fmla="*/ 1742479 h 1744991"/>
              <a:gd name="connsiteX8" fmla="*/ 778865 w 2079201"/>
              <a:gd name="connsiteY8" fmla="*/ 1387137 h 1744991"/>
              <a:gd name="connsiteX9" fmla="*/ 17787 w 2079201"/>
              <a:gd name="connsiteY9" fmla="*/ 1118017 h 1744991"/>
              <a:gd name="connsiteX10" fmla="*/ 0 w 2079201"/>
              <a:gd name="connsiteY10" fmla="*/ 167226 h 1744991"/>
              <a:gd name="connsiteX0" fmla="*/ 0 w 2079201"/>
              <a:gd name="connsiteY0" fmla="*/ 167226 h 1698183"/>
              <a:gd name="connsiteX1" fmla="*/ 317812 w 2079201"/>
              <a:gd name="connsiteY1" fmla="*/ 25930 h 1698183"/>
              <a:gd name="connsiteX2" fmla="*/ 1705084 w 2079201"/>
              <a:gd name="connsiteY2" fmla="*/ 25930 h 1698183"/>
              <a:gd name="connsiteX3" fmla="*/ 2018648 w 2079201"/>
              <a:gd name="connsiteY3" fmla="*/ 123110 h 1698183"/>
              <a:gd name="connsiteX4" fmla="*/ 2061416 w 2079201"/>
              <a:gd name="connsiteY4" fmla="*/ 135301 h 1698183"/>
              <a:gd name="connsiteX5" fmla="*/ 2041596 w 2079201"/>
              <a:gd name="connsiteY5" fmla="*/ 1145016 h 1698183"/>
              <a:gd name="connsiteX6" fmla="*/ 1705084 w 2079201"/>
              <a:gd name="connsiteY6" fmla="*/ 1446905 h 1698183"/>
              <a:gd name="connsiteX7" fmla="*/ 851879 w 2079201"/>
              <a:gd name="connsiteY7" fmla="*/ 1695218 h 1698183"/>
              <a:gd name="connsiteX8" fmla="*/ 778865 w 2079201"/>
              <a:gd name="connsiteY8" fmla="*/ 1387137 h 1698183"/>
              <a:gd name="connsiteX9" fmla="*/ 17787 w 2079201"/>
              <a:gd name="connsiteY9" fmla="*/ 1118017 h 1698183"/>
              <a:gd name="connsiteX10" fmla="*/ 0 w 2079201"/>
              <a:gd name="connsiteY10" fmla="*/ 167226 h 1698183"/>
              <a:gd name="connsiteX0" fmla="*/ 0 w 2079201"/>
              <a:gd name="connsiteY0" fmla="*/ 167226 h 1698181"/>
              <a:gd name="connsiteX1" fmla="*/ 317812 w 2079201"/>
              <a:gd name="connsiteY1" fmla="*/ 25930 h 1698181"/>
              <a:gd name="connsiteX2" fmla="*/ 1705084 w 2079201"/>
              <a:gd name="connsiteY2" fmla="*/ 25930 h 1698181"/>
              <a:gd name="connsiteX3" fmla="*/ 2018648 w 2079201"/>
              <a:gd name="connsiteY3" fmla="*/ 123110 h 1698181"/>
              <a:gd name="connsiteX4" fmla="*/ 2061416 w 2079201"/>
              <a:gd name="connsiteY4" fmla="*/ 135301 h 1698181"/>
              <a:gd name="connsiteX5" fmla="*/ 2041596 w 2079201"/>
              <a:gd name="connsiteY5" fmla="*/ 1145016 h 1698181"/>
              <a:gd name="connsiteX6" fmla="*/ 1705084 w 2079201"/>
              <a:gd name="connsiteY6" fmla="*/ 1446905 h 1698181"/>
              <a:gd name="connsiteX7" fmla="*/ 851879 w 2079201"/>
              <a:gd name="connsiteY7" fmla="*/ 1695218 h 1698181"/>
              <a:gd name="connsiteX8" fmla="*/ 778865 w 2079201"/>
              <a:gd name="connsiteY8" fmla="*/ 1387137 h 1698181"/>
              <a:gd name="connsiteX9" fmla="*/ 17787 w 2079201"/>
              <a:gd name="connsiteY9" fmla="*/ 1118017 h 1698181"/>
              <a:gd name="connsiteX10" fmla="*/ 0 w 2079201"/>
              <a:gd name="connsiteY10" fmla="*/ 167226 h 1698181"/>
              <a:gd name="connsiteX0" fmla="*/ 0 w 2079201"/>
              <a:gd name="connsiteY0" fmla="*/ 167226 h 1802104"/>
              <a:gd name="connsiteX1" fmla="*/ 317812 w 2079201"/>
              <a:gd name="connsiteY1" fmla="*/ 25930 h 1802104"/>
              <a:gd name="connsiteX2" fmla="*/ 1705084 w 2079201"/>
              <a:gd name="connsiteY2" fmla="*/ 25930 h 1802104"/>
              <a:gd name="connsiteX3" fmla="*/ 2018648 w 2079201"/>
              <a:gd name="connsiteY3" fmla="*/ 123110 h 1802104"/>
              <a:gd name="connsiteX4" fmla="*/ 2061416 w 2079201"/>
              <a:gd name="connsiteY4" fmla="*/ 135301 h 1802104"/>
              <a:gd name="connsiteX5" fmla="*/ 2041596 w 2079201"/>
              <a:gd name="connsiteY5" fmla="*/ 1145016 h 1802104"/>
              <a:gd name="connsiteX6" fmla="*/ 1705084 w 2079201"/>
              <a:gd name="connsiteY6" fmla="*/ 1446905 h 1802104"/>
              <a:gd name="connsiteX7" fmla="*/ 851879 w 2079201"/>
              <a:gd name="connsiteY7" fmla="*/ 1695218 h 1802104"/>
              <a:gd name="connsiteX8" fmla="*/ 778865 w 2079201"/>
              <a:gd name="connsiteY8" fmla="*/ 1387137 h 1802104"/>
              <a:gd name="connsiteX9" fmla="*/ 17787 w 2079201"/>
              <a:gd name="connsiteY9" fmla="*/ 1118017 h 1802104"/>
              <a:gd name="connsiteX10" fmla="*/ 0 w 2079201"/>
              <a:gd name="connsiteY10" fmla="*/ 167226 h 1802104"/>
              <a:gd name="connsiteX0" fmla="*/ 0 w 2079201"/>
              <a:gd name="connsiteY0" fmla="*/ 167226 h 1802106"/>
              <a:gd name="connsiteX1" fmla="*/ 317812 w 2079201"/>
              <a:gd name="connsiteY1" fmla="*/ 25930 h 1802106"/>
              <a:gd name="connsiteX2" fmla="*/ 1705084 w 2079201"/>
              <a:gd name="connsiteY2" fmla="*/ 25930 h 1802106"/>
              <a:gd name="connsiteX3" fmla="*/ 2018648 w 2079201"/>
              <a:gd name="connsiteY3" fmla="*/ 123110 h 1802106"/>
              <a:gd name="connsiteX4" fmla="*/ 2061416 w 2079201"/>
              <a:gd name="connsiteY4" fmla="*/ 135301 h 1802106"/>
              <a:gd name="connsiteX5" fmla="*/ 2041596 w 2079201"/>
              <a:gd name="connsiteY5" fmla="*/ 1145016 h 1802106"/>
              <a:gd name="connsiteX6" fmla="*/ 1705084 w 2079201"/>
              <a:gd name="connsiteY6" fmla="*/ 1320875 h 1802106"/>
              <a:gd name="connsiteX7" fmla="*/ 851879 w 2079201"/>
              <a:gd name="connsiteY7" fmla="*/ 1695218 h 1802106"/>
              <a:gd name="connsiteX8" fmla="*/ 778865 w 2079201"/>
              <a:gd name="connsiteY8" fmla="*/ 1387137 h 1802106"/>
              <a:gd name="connsiteX9" fmla="*/ 17787 w 2079201"/>
              <a:gd name="connsiteY9" fmla="*/ 1118017 h 1802106"/>
              <a:gd name="connsiteX10" fmla="*/ 0 w 2079201"/>
              <a:gd name="connsiteY10" fmla="*/ 167226 h 1802106"/>
              <a:gd name="connsiteX0" fmla="*/ 4078 w 2061414"/>
              <a:gd name="connsiteY0" fmla="*/ 151474 h 1802104"/>
              <a:gd name="connsiteX1" fmla="*/ 300025 w 2061414"/>
              <a:gd name="connsiteY1" fmla="*/ 25930 h 1802104"/>
              <a:gd name="connsiteX2" fmla="*/ 1687297 w 2061414"/>
              <a:gd name="connsiteY2" fmla="*/ 25930 h 1802104"/>
              <a:gd name="connsiteX3" fmla="*/ 2000861 w 2061414"/>
              <a:gd name="connsiteY3" fmla="*/ 123110 h 1802104"/>
              <a:gd name="connsiteX4" fmla="*/ 2043629 w 2061414"/>
              <a:gd name="connsiteY4" fmla="*/ 135301 h 1802104"/>
              <a:gd name="connsiteX5" fmla="*/ 2023809 w 2061414"/>
              <a:gd name="connsiteY5" fmla="*/ 1145016 h 1802104"/>
              <a:gd name="connsiteX6" fmla="*/ 1687297 w 2061414"/>
              <a:gd name="connsiteY6" fmla="*/ 1320875 h 1802104"/>
              <a:gd name="connsiteX7" fmla="*/ 834092 w 2061414"/>
              <a:gd name="connsiteY7" fmla="*/ 1695218 h 1802104"/>
              <a:gd name="connsiteX8" fmla="*/ 761078 w 2061414"/>
              <a:gd name="connsiteY8" fmla="*/ 1387137 h 1802104"/>
              <a:gd name="connsiteX9" fmla="*/ 0 w 2061414"/>
              <a:gd name="connsiteY9" fmla="*/ 1118017 h 1802104"/>
              <a:gd name="connsiteX10" fmla="*/ 4078 w 2061414"/>
              <a:gd name="connsiteY10" fmla="*/ 151474 h 1802104"/>
              <a:gd name="connsiteX0" fmla="*/ 4078 w 2061414"/>
              <a:gd name="connsiteY0" fmla="*/ 151474 h 1802106"/>
              <a:gd name="connsiteX1" fmla="*/ 300025 w 2061414"/>
              <a:gd name="connsiteY1" fmla="*/ 25930 h 1802106"/>
              <a:gd name="connsiteX2" fmla="*/ 1687297 w 2061414"/>
              <a:gd name="connsiteY2" fmla="*/ 25930 h 1802106"/>
              <a:gd name="connsiteX3" fmla="*/ 2000861 w 2061414"/>
              <a:gd name="connsiteY3" fmla="*/ 123110 h 1802106"/>
              <a:gd name="connsiteX4" fmla="*/ 2043629 w 2061414"/>
              <a:gd name="connsiteY4" fmla="*/ 135301 h 1802106"/>
              <a:gd name="connsiteX5" fmla="*/ 2023809 w 2061414"/>
              <a:gd name="connsiteY5" fmla="*/ 1145016 h 1802106"/>
              <a:gd name="connsiteX6" fmla="*/ 1687297 w 2061414"/>
              <a:gd name="connsiteY6" fmla="*/ 1320875 h 1802106"/>
              <a:gd name="connsiteX7" fmla="*/ 834092 w 2061414"/>
              <a:gd name="connsiteY7" fmla="*/ 1695218 h 1802106"/>
              <a:gd name="connsiteX8" fmla="*/ 761078 w 2061414"/>
              <a:gd name="connsiteY8" fmla="*/ 1387137 h 1802106"/>
              <a:gd name="connsiteX9" fmla="*/ 0 w 2061414"/>
              <a:gd name="connsiteY9" fmla="*/ 1291306 h 1802106"/>
              <a:gd name="connsiteX10" fmla="*/ 4078 w 2061414"/>
              <a:gd name="connsiteY10" fmla="*/ 151474 h 1802106"/>
              <a:gd name="connsiteX0" fmla="*/ 4078 w 2061414"/>
              <a:gd name="connsiteY0" fmla="*/ 151474 h 1802104"/>
              <a:gd name="connsiteX1" fmla="*/ 300025 w 2061414"/>
              <a:gd name="connsiteY1" fmla="*/ 25930 h 1802104"/>
              <a:gd name="connsiteX2" fmla="*/ 1687297 w 2061414"/>
              <a:gd name="connsiteY2" fmla="*/ 25930 h 1802104"/>
              <a:gd name="connsiteX3" fmla="*/ 2000861 w 2061414"/>
              <a:gd name="connsiteY3" fmla="*/ 123110 h 1802104"/>
              <a:gd name="connsiteX4" fmla="*/ 2043629 w 2061414"/>
              <a:gd name="connsiteY4" fmla="*/ 135301 h 1802104"/>
              <a:gd name="connsiteX5" fmla="*/ 2023809 w 2061414"/>
              <a:gd name="connsiteY5" fmla="*/ 1145016 h 1802104"/>
              <a:gd name="connsiteX6" fmla="*/ 1687297 w 2061414"/>
              <a:gd name="connsiteY6" fmla="*/ 1320875 h 1802104"/>
              <a:gd name="connsiteX7" fmla="*/ 834092 w 2061414"/>
              <a:gd name="connsiteY7" fmla="*/ 1695218 h 1802104"/>
              <a:gd name="connsiteX8" fmla="*/ 761078 w 2061414"/>
              <a:gd name="connsiteY8" fmla="*/ 1387137 h 1802104"/>
              <a:gd name="connsiteX9" fmla="*/ 0 w 2061414"/>
              <a:gd name="connsiteY9" fmla="*/ 1291306 h 1802104"/>
              <a:gd name="connsiteX10" fmla="*/ 4078 w 2061414"/>
              <a:gd name="connsiteY10" fmla="*/ 151474 h 1802104"/>
              <a:gd name="connsiteX0" fmla="*/ 4078 w 2061414"/>
              <a:gd name="connsiteY0" fmla="*/ 151474 h 1802106"/>
              <a:gd name="connsiteX1" fmla="*/ 300025 w 2061414"/>
              <a:gd name="connsiteY1" fmla="*/ 25930 h 1802106"/>
              <a:gd name="connsiteX2" fmla="*/ 1687297 w 2061414"/>
              <a:gd name="connsiteY2" fmla="*/ 25930 h 1802106"/>
              <a:gd name="connsiteX3" fmla="*/ 2000861 w 2061414"/>
              <a:gd name="connsiteY3" fmla="*/ 123110 h 1802106"/>
              <a:gd name="connsiteX4" fmla="*/ 2043629 w 2061414"/>
              <a:gd name="connsiteY4" fmla="*/ 135301 h 1802106"/>
              <a:gd name="connsiteX5" fmla="*/ 2023809 w 2061414"/>
              <a:gd name="connsiteY5" fmla="*/ 1145016 h 1802106"/>
              <a:gd name="connsiteX6" fmla="*/ 1687297 w 2061414"/>
              <a:gd name="connsiteY6" fmla="*/ 1242108 h 1802106"/>
              <a:gd name="connsiteX7" fmla="*/ 834092 w 2061414"/>
              <a:gd name="connsiteY7" fmla="*/ 1695218 h 1802106"/>
              <a:gd name="connsiteX8" fmla="*/ 761078 w 2061414"/>
              <a:gd name="connsiteY8" fmla="*/ 1387137 h 1802106"/>
              <a:gd name="connsiteX9" fmla="*/ 0 w 2061414"/>
              <a:gd name="connsiteY9" fmla="*/ 1291306 h 1802106"/>
              <a:gd name="connsiteX10" fmla="*/ 4078 w 2061414"/>
              <a:gd name="connsiteY10" fmla="*/ 151474 h 1802106"/>
              <a:gd name="connsiteX0" fmla="*/ 4078 w 2042892"/>
              <a:gd name="connsiteY0" fmla="*/ 151474 h 1802104"/>
              <a:gd name="connsiteX1" fmla="*/ 300025 w 2042892"/>
              <a:gd name="connsiteY1" fmla="*/ 25930 h 1802104"/>
              <a:gd name="connsiteX2" fmla="*/ 1687297 w 2042892"/>
              <a:gd name="connsiteY2" fmla="*/ 25930 h 1802104"/>
              <a:gd name="connsiteX3" fmla="*/ 2000861 w 2042892"/>
              <a:gd name="connsiteY3" fmla="*/ 123110 h 1802104"/>
              <a:gd name="connsiteX4" fmla="*/ 1980464 w 2042892"/>
              <a:gd name="connsiteY4" fmla="*/ 151055 h 1802104"/>
              <a:gd name="connsiteX5" fmla="*/ 2023809 w 2042892"/>
              <a:gd name="connsiteY5" fmla="*/ 1145016 h 1802104"/>
              <a:gd name="connsiteX6" fmla="*/ 1687297 w 2042892"/>
              <a:gd name="connsiteY6" fmla="*/ 1242108 h 1802104"/>
              <a:gd name="connsiteX7" fmla="*/ 834092 w 2042892"/>
              <a:gd name="connsiteY7" fmla="*/ 1695218 h 1802104"/>
              <a:gd name="connsiteX8" fmla="*/ 761078 w 2042892"/>
              <a:gd name="connsiteY8" fmla="*/ 1387137 h 1802104"/>
              <a:gd name="connsiteX9" fmla="*/ 0 w 2042892"/>
              <a:gd name="connsiteY9" fmla="*/ 1291306 h 1802104"/>
              <a:gd name="connsiteX10" fmla="*/ 4078 w 2042892"/>
              <a:gd name="connsiteY10" fmla="*/ 151474 h 1802104"/>
              <a:gd name="connsiteX0" fmla="*/ 4078 w 2023809"/>
              <a:gd name="connsiteY0" fmla="*/ 138701 h 1789332"/>
              <a:gd name="connsiteX1" fmla="*/ 300025 w 2023809"/>
              <a:gd name="connsiteY1" fmla="*/ 13157 h 1789332"/>
              <a:gd name="connsiteX2" fmla="*/ 1687297 w 2023809"/>
              <a:gd name="connsiteY2" fmla="*/ 13157 h 1789332"/>
              <a:gd name="connsiteX3" fmla="*/ 1976567 w 2023809"/>
              <a:gd name="connsiteY3" fmla="*/ 189104 h 1789332"/>
              <a:gd name="connsiteX4" fmla="*/ 1980464 w 2023809"/>
              <a:gd name="connsiteY4" fmla="*/ 138282 h 1789332"/>
              <a:gd name="connsiteX5" fmla="*/ 2023809 w 2023809"/>
              <a:gd name="connsiteY5" fmla="*/ 1132243 h 1789332"/>
              <a:gd name="connsiteX6" fmla="*/ 1687297 w 2023809"/>
              <a:gd name="connsiteY6" fmla="*/ 1229335 h 1789332"/>
              <a:gd name="connsiteX7" fmla="*/ 834092 w 2023809"/>
              <a:gd name="connsiteY7" fmla="*/ 1682445 h 1789332"/>
              <a:gd name="connsiteX8" fmla="*/ 761078 w 2023809"/>
              <a:gd name="connsiteY8" fmla="*/ 1374364 h 1789332"/>
              <a:gd name="connsiteX9" fmla="*/ 0 w 2023809"/>
              <a:gd name="connsiteY9" fmla="*/ 1278533 h 1789332"/>
              <a:gd name="connsiteX10" fmla="*/ 4078 w 2023809"/>
              <a:gd name="connsiteY10" fmla="*/ 138701 h 1789332"/>
              <a:gd name="connsiteX0" fmla="*/ 4078 w 2023809"/>
              <a:gd name="connsiteY0" fmla="*/ 138699 h 1789330"/>
              <a:gd name="connsiteX1" fmla="*/ 300025 w 2023809"/>
              <a:gd name="connsiteY1" fmla="*/ 13155 h 1789330"/>
              <a:gd name="connsiteX2" fmla="*/ 1687297 w 2023809"/>
              <a:gd name="connsiteY2" fmla="*/ 13155 h 1789330"/>
              <a:gd name="connsiteX3" fmla="*/ 1976567 w 2023809"/>
              <a:gd name="connsiteY3" fmla="*/ 189102 h 1789330"/>
              <a:gd name="connsiteX4" fmla="*/ 1980464 w 2023809"/>
              <a:gd name="connsiteY4" fmla="*/ 138280 h 1789330"/>
              <a:gd name="connsiteX5" fmla="*/ 2023809 w 2023809"/>
              <a:gd name="connsiteY5" fmla="*/ 1132241 h 1789330"/>
              <a:gd name="connsiteX6" fmla="*/ 1687297 w 2023809"/>
              <a:gd name="connsiteY6" fmla="*/ 1229333 h 1789330"/>
              <a:gd name="connsiteX7" fmla="*/ 834092 w 2023809"/>
              <a:gd name="connsiteY7" fmla="*/ 1682443 h 1789330"/>
              <a:gd name="connsiteX8" fmla="*/ 761078 w 2023809"/>
              <a:gd name="connsiteY8" fmla="*/ 1374362 h 1789330"/>
              <a:gd name="connsiteX9" fmla="*/ 0 w 2023809"/>
              <a:gd name="connsiteY9" fmla="*/ 1278531 h 1789330"/>
              <a:gd name="connsiteX10" fmla="*/ 4078 w 2023809"/>
              <a:gd name="connsiteY10" fmla="*/ 138699 h 1789330"/>
              <a:gd name="connsiteX0" fmla="*/ 4078 w 2023809"/>
              <a:gd name="connsiteY0" fmla="*/ 138699 h 1789330"/>
              <a:gd name="connsiteX1" fmla="*/ 300025 w 2023809"/>
              <a:gd name="connsiteY1" fmla="*/ 13155 h 1789330"/>
              <a:gd name="connsiteX2" fmla="*/ 1687297 w 2023809"/>
              <a:gd name="connsiteY2" fmla="*/ 13155 h 1789330"/>
              <a:gd name="connsiteX3" fmla="*/ 1976567 w 2023809"/>
              <a:gd name="connsiteY3" fmla="*/ 189102 h 1789330"/>
              <a:gd name="connsiteX4" fmla="*/ 1980464 w 2023809"/>
              <a:gd name="connsiteY4" fmla="*/ 138280 h 1789330"/>
              <a:gd name="connsiteX5" fmla="*/ 2023809 w 2023809"/>
              <a:gd name="connsiteY5" fmla="*/ 1132241 h 1789330"/>
              <a:gd name="connsiteX6" fmla="*/ 1687297 w 2023809"/>
              <a:gd name="connsiteY6" fmla="*/ 1229333 h 1789330"/>
              <a:gd name="connsiteX7" fmla="*/ 834092 w 2023809"/>
              <a:gd name="connsiteY7" fmla="*/ 1682443 h 1789330"/>
              <a:gd name="connsiteX8" fmla="*/ 761078 w 2023809"/>
              <a:gd name="connsiteY8" fmla="*/ 1374362 h 1789330"/>
              <a:gd name="connsiteX9" fmla="*/ 0 w 2023809"/>
              <a:gd name="connsiteY9" fmla="*/ 1278531 h 1789330"/>
              <a:gd name="connsiteX10" fmla="*/ 4078 w 2023809"/>
              <a:gd name="connsiteY10" fmla="*/ 138699 h 1789330"/>
              <a:gd name="connsiteX0" fmla="*/ 4078 w 2036856"/>
              <a:gd name="connsiteY0" fmla="*/ 138699 h 1789330"/>
              <a:gd name="connsiteX1" fmla="*/ 300025 w 2036856"/>
              <a:gd name="connsiteY1" fmla="*/ 13155 h 1789330"/>
              <a:gd name="connsiteX2" fmla="*/ 1687297 w 2036856"/>
              <a:gd name="connsiteY2" fmla="*/ 13155 h 1789330"/>
              <a:gd name="connsiteX3" fmla="*/ 1976567 w 2036856"/>
              <a:gd name="connsiteY3" fmla="*/ 189102 h 1789330"/>
              <a:gd name="connsiteX4" fmla="*/ 2024194 w 2036856"/>
              <a:gd name="connsiteY4" fmla="*/ 563626 h 1789330"/>
              <a:gd name="connsiteX5" fmla="*/ 2023809 w 2036856"/>
              <a:gd name="connsiteY5" fmla="*/ 1132241 h 1789330"/>
              <a:gd name="connsiteX6" fmla="*/ 1687297 w 2036856"/>
              <a:gd name="connsiteY6" fmla="*/ 1229333 h 1789330"/>
              <a:gd name="connsiteX7" fmla="*/ 834092 w 2036856"/>
              <a:gd name="connsiteY7" fmla="*/ 1682443 h 1789330"/>
              <a:gd name="connsiteX8" fmla="*/ 761078 w 2036856"/>
              <a:gd name="connsiteY8" fmla="*/ 1374362 h 1789330"/>
              <a:gd name="connsiteX9" fmla="*/ 0 w 2036856"/>
              <a:gd name="connsiteY9" fmla="*/ 1278531 h 1789330"/>
              <a:gd name="connsiteX10" fmla="*/ 4078 w 2036856"/>
              <a:gd name="connsiteY10" fmla="*/ 138699 h 1789330"/>
              <a:gd name="connsiteX0" fmla="*/ 4078 w 2086896"/>
              <a:gd name="connsiteY0" fmla="*/ 138699 h 1789330"/>
              <a:gd name="connsiteX1" fmla="*/ 300025 w 2086896"/>
              <a:gd name="connsiteY1" fmla="*/ 13155 h 1789330"/>
              <a:gd name="connsiteX2" fmla="*/ 1687297 w 2086896"/>
              <a:gd name="connsiteY2" fmla="*/ 13155 h 1789330"/>
              <a:gd name="connsiteX3" fmla="*/ 2044591 w 2086896"/>
              <a:gd name="connsiteY3" fmla="*/ 1150067 h 1789330"/>
              <a:gd name="connsiteX4" fmla="*/ 2024194 w 2086896"/>
              <a:gd name="connsiteY4" fmla="*/ 563626 h 1789330"/>
              <a:gd name="connsiteX5" fmla="*/ 2023809 w 2086896"/>
              <a:gd name="connsiteY5" fmla="*/ 1132241 h 1789330"/>
              <a:gd name="connsiteX6" fmla="*/ 1687297 w 2086896"/>
              <a:gd name="connsiteY6" fmla="*/ 1229333 h 1789330"/>
              <a:gd name="connsiteX7" fmla="*/ 834092 w 2086896"/>
              <a:gd name="connsiteY7" fmla="*/ 1682443 h 1789330"/>
              <a:gd name="connsiteX8" fmla="*/ 761078 w 2086896"/>
              <a:gd name="connsiteY8" fmla="*/ 1374362 h 1789330"/>
              <a:gd name="connsiteX9" fmla="*/ 0 w 2086896"/>
              <a:gd name="connsiteY9" fmla="*/ 1278531 h 1789330"/>
              <a:gd name="connsiteX10" fmla="*/ 4078 w 2086896"/>
              <a:gd name="connsiteY10" fmla="*/ 138699 h 1789330"/>
              <a:gd name="connsiteX0" fmla="*/ 4078 w 2060113"/>
              <a:gd name="connsiteY0" fmla="*/ 144631 h 1795262"/>
              <a:gd name="connsiteX1" fmla="*/ 300025 w 2060113"/>
              <a:gd name="connsiteY1" fmla="*/ 19087 h 1795262"/>
              <a:gd name="connsiteX2" fmla="*/ 1687297 w 2060113"/>
              <a:gd name="connsiteY2" fmla="*/ 19087 h 1795262"/>
              <a:gd name="connsiteX3" fmla="*/ 2044591 w 2060113"/>
              <a:gd name="connsiteY3" fmla="*/ 1155999 h 1795262"/>
              <a:gd name="connsiteX4" fmla="*/ 1688931 w 2060113"/>
              <a:gd name="connsiteY4" fmla="*/ 18184 h 1795262"/>
              <a:gd name="connsiteX5" fmla="*/ 2023809 w 2060113"/>
              <a:gd name="connsiteY5" fmla="*/ 1138173 h 1795262"/>
              <a:gd name="connsiteX6" fmla="*/ 1687297 w 2060113"/>
              <a:gd name="connsiteY6" fmla="*/ 1235265 h 1795262"/>
              <a:gd name="connsiteX7" fmla="*/ 834092 w 2060113"/>
              <a:gd name="connsiteY7" fmla="*/ 1688375 h 1795262"/>
              <a:gd name="connsiteX8" fmla="*/ 761078 w 2060113"/>
              <a:gd name="connsiteY8" fmla="*/ 1380294 h 1795262"/>
              <a:gd name="connsiteX9" fmla="*/ 0 w 2060113"/>
              <a:gd name="connsiteY9" fmla="*/ 1284463 h 1795262"/>
              <a:gd name="connsiteX10" fmla="*/ 4078 w 2060113"/>
              <a:gd name="connsiteY10" fmla="*/ 144631 h 1795262"/>
              <a:gd name="connsiteX0" fmla="*/ 4078 w 2023809"/>
              <a:gd name="connsiteY0" fmla="*/ 152278 h 1802909"/>
              <a:gd name="connsiteX1" fmla="*/ 300025 w 2023809"/>
              <a:gd name="connsiteY1" fmla="*/ 26734 h 1802909"/>
              <a:gd name="connsiteX2" fmla="*/ 1687297 w 2023809"/>
              <a:gd name="connsiteY2" fmla="*/ 26734 h 1802909"/>
              <a:gd name="connsiteX3" fmla="*/ 1699610 w 2023809"/>
              <a:gd name="connsiteY3" fmla="*/ 76651 h 1802909"/>
              <a:gd name="connsiteX4" fmla="*/ 1688931 w 2023809"/>
              <a:gd name="connsiteY4" fmla="*/ 25831 h 1802909"/>
              <a:gd name="connsiteX5" fmla="*/ 2023809 w 2023809"/>
              <a:gd name="connsiteY5" fmla="*/ 1145820 h 1802909"/>
              <a:gd name="connsiteX6" fmla="*/ 1687297 w 2023809"/>
              <a:gd name="connsiteY6" fmla="*/ 1242912 h 1802909"/>
              <a:gd name="connsiteX7" fmla="*/ 834092 w 2023809"/>
              <a:gd name="connsiteY7" fmla="*/ 1696022 h 1802909"/>
              <a:gd name="connsiteX8" fmla="*/ 761078 w 2023809"/>
              <a:gd name="connsiteY8" fmla="*/ 1387941 h 1802909"/>
              <a:gd name="connsiteX9" fmla="*/ 0 w 2023809"/>
              <a:gd name="connsiteY9" fmla="*/ 1292110 h 1802909"/>
              <a:gd name="connsiteX10" fmla="*/ 4078 w 2023809"/>
              <a:gd name="connsiteY10" fmla="*/ 152278 h 1802909"/>
              <a:gd name="connsiteX0" fmla="*/ 6092 w 2025823"/>
              <a:gd name="connsiteY0" fmla="*/ 152279 h 1802910"/>
              <a:gd name="connsiteX1" fmla="*/ 302039 w 2025823"/>
              <a:gd name="connsiteY1" fmla="*/ 26735 h 1802910"/>
              <a:gd name="connsiteX2" fmla="*/ 1689311 w 2025823"/>
              <a:gd name="connsiteY2" fmla="*/ 26735 h 1802910"/>
              <a:gd name="connsiteX3" fmla="*/ 1701624 w 2025823"/>
              <a:gd name="connsiteY3" fmla="*/ 76652 h 1802910"/>
              <a:gd name="connsiteX4" fmla="*/ 1690945 w 2025823"/>
              <a:gd name="connsiteY4" fmla="*/ 25832 h 1802910"/>
              <a:gd name="connsiteX5" fmla="*/ 2025823 w 2025823"/>
              <a:gd name="connsiteY5" fmla="*/ 1145821 h 1802910"/>
              <a:gd name="connsiteX6" fmla="*/ 1689311 w 2025823"/>
              <a:gd name="connsiteY6" fmla="*/ 1242913 h 1802910"/>
              <a:gd name="connsiteX7" fmla="*/ 836106 w 2025823"/>
              <a:gd name="connsiteY7" fmla="*/ 1696023 h 1802910"/>
              <a:gd name="connsiteX8" fmla="*/ 763092 w 2025823"/>
              <a:gd name="connsiteY8" fmla="*/ 1387942 h 1802910"/>
              <a:gd name="connsiteX9" fmla="*/ 0 w 2025823"/>
              <a:gd name="connsiteY9" fmla="*/ 1716689 h 1802910"/>
              <a:gd name="connsiteX10" fmla="*/ 6092 w 2025823"/>
              <a:gd name="connsiteY10" fmla="*/ 152279 h 1802910"/>
              <a:gd name="connsiteX0" fmla="*/ 6092 w 1856761"/>
              <a:gd name="connsiteY0" fmla="*/ 151048 h 1801679"/>
              <a:gd name="connsiteX1" fmla="*/ 302039 w 1856761"/>
              <a:gd name="connsiteY1" fmla="*/ 25504 h 1801679"/>
              <a:gd name="connsiteX2" fmla="*/ 1689311 w 1856761"/>
              <a:gd name="connsiteY2" fmla="*/ 25504 h 1801679"/>
              <a:gd name="connsiteX3" fmla="*/ 1701624 w 1856761"/>
              <a:gd name="connsiteY3" fmla="*/ 75421 h 1801679"/>
              <a:gd name="connsiteX4" fmla="*/ 1690945 w 1856761"/>
              <a:gd name="connsiteY4" fmla="*/ 24601 h 1801679"/>
              <a:gd name="connsiteX5" fmla="*/ 1854655 w 1856761"/>
              <a:gd name="connsiteY5" fmla="*/ 1114263 h 1801679"/>
              <a:gd name="connsiteX6" fmla="*/ 1689311 w 1856761"/>
              <a:gd name="connsiteY6" fmla="*/ 1241682 h 1801679"/>
              <a:gd name="connsiteX7" fmla="*/ 836106 w 1856761"/>
              <a:gd name="connsiteY7" fmla="*/ 1694792 h 1801679"/>
              <a:gd name="connsiteX8" fmla="*/ 763092 w 1856761"/>
              <a:gd name="connsiteY8" fmla="*/ 1386711 h 1801679"/>
              <a:gd name="connsiteX9" fmla="*/ 0 w 1856761"/>
              <a:gd name="connsiteY9" fmla="*/ 1715458 h 1801679"/>
              <a:gd name="connsiteX10" fmla="*/ 6092 w 1856761"/>
              <a:gd name="connsiteY10" fmla="*/ 151048 h 1801679"/>
              <a:gd name="connsiteX0" fmla="*/ 6092 w 1854655"/>
              <a:gd name="connsiteY0" fmla="*/ 151048 h 1801679"/>
              <a:gd name="connsiteX1" fmla="*/ 302039 w 1854655"/>
              <a:gd name="connsiteY1" fmla="*/ 25504 h 1801679"/>
              <a:gd name="connsiteX2" fmla="*/ 1689311 w 1854655"/>
              <a:gd name="connsiteY2" fmla="*/ 25504 h 1801679"/>
              <a:gd name="connsiteX3" fmla="*/ 1701624 w 1854655"/>
              <a:gd name="connsiteY3" fmla="*/ 75421 h 1801679"/>
              <a:gd name="connsiteX4" fmla="*/ 1690945 w 1854655"/>
              <a:gd name="connsiteY4" fmla="*/ 24601 h 1801679"/>
              <a:gd name="connsiteX5" fmla="*/ 1854655 w 1854655"/>
              <a:gd name="connsiteY5" fmla="*/ 1114263 h 1801679"/>
              <a:gd name="connsiteX6" fmla="*/ 1514116 w 1854655"/>
              <a:gd name="connsiteY6" fmla="*/ 923250 h 1801679"/>
              <a:gd name="connsiteX7" fmla="*/ 836106 w 1854655"/>
              <a:gd name="connsiteY7" fmla="*/ 1694792 h 1801679"/>
              <a:gd name="connsiteX8" fmla="*/ 763092 w 1854655"/>
              <a:gd name="connsiteY8" fmla="*/ 1386711 h 1801679"/>
              <a:gd name="connsiteX9" fmla="*/ 0 w 1854655"/>
              <a:gd name="connsiteY9" fmla="*/ 1715458 h 1801679"/>
              <a:gd name="connsiteX10" fmla="*/ 6092 w 1854655"/>
              <a:gd name="connsiteY10" fmla="*/ 151048 h 1801679"/>
              <a:gd name="connsiteX0" fmla="*/ 6092 w 1854655"/>
              <a:gd name="connsiteY0" fmla="*/ 151048 h 1801679"/>
              <a:gd name="connsiteX1" fmla="*/ 302039 w 1854655"/>
              <a:gd name="connsiteY1" fmla="*/ 25504 h 1801679"/>
              <a:gd name="connsiteX2" fmla="*/ 1689311 w 1854655"/>
              <a:gd name="connsiteY2" fmla="*/ 25504 h 1801679"/>
              <a:gd name="connsiteX3" fmla="*/ 1701624 w 1854655"/>
              <a:gd name="connsiteY3" fmla="*/ 75421 h 1801679"/>
              <a:gd name="connsiteX4" fmla="*/ 1690945 w 1854655"/>
              <a:gd name="connsiteY4" fmla="*/ 24601 h 1801679"/>
              <a:gd name="connsiteX5" fmla="*/ 1854655 w 1854655"/>
              <a:gd name="connsiteY5" fmla="*/ 1114263 h 1801679"/>
              <a:gd name="connsiteX6" fmla="*/ 1514116 w 1854655"/>
              <a:gd name="connsiteY6" fmla="*/ 923250 h 1801679"/>
              <a:gd name="connsiteX7" fmla="*/ 836106 w 1854655"/>
              <a:gd name="connsiteY7" fmla="*/ 1694792 h 1801679"/>
              <a:gd name="connsiteX8" fmla="*/ 763092 w 1854655"/>
              <a:gd name="connsiteY8" fmla="*/ 1386711 h 1801679"/>
              <a:gd name="connsiteX9" fmla="*/ 0 w 1854655"/>
              <a:gd name="connsiteY9" fmla="*/ 1578986 h 1801679"/>
              <a:gd name="connsiteX10" fmla="*/ 6092 w 1854655"/>
              <a:gd name="connsiteY10" fmla="*/ 151048 h 1801679"/>
              <a:gd name="connsiteX0" fmla="*/ 6092 w 1854655"/>
              <a:gd name="connsiteY0" fmla="*/ 151048 h 1803774"/>
              <a:gd name="connsiteX1" fmla="*/ 302039 w 1854655"/>
              <a:gd name="connsiteY1" fmla="*/ 25504 h 1803774"/>
              <a:gd name="connsiteX2" fmla="*/ 1689311 w 1854655"/>
              <a:gd name="connsiteY2" fmla="*/ 25504 h 1803774"/>
              <a:gd name="connsiteX3" fmla="*/ 1701624 w 1854655"/>
              <a:gd name="connsiteY3" fmla="*/ 75421 h 1803774"/>
              <a:gd name="connsiteX4" fmla="*/ 1690945 w 1854655"/>
              <a:gd name="connsiteY4" fmla="*/ 24601 h 1803774"/>
              <a:gd name="connsiteX5" fmla="*/ 1854655 w 1854655"/>
              <a:gd name="connsiteY5" fmla="*/ 1114263 h 1803774"/>
              <a:gd name="connsiteX6" fmla="*/ 1514116 w 1854655"/>
              <a:gd name="connsiteY6" fmla="*/ 923250 h 1803774"/>
              <a:gd name="connsiteX7" fmla="*/ 836106 w 1854655"/>
              <a:gd name="connsiteY7" fmla="*/ 1694792 h 1803774"/>
              <a:gd name="connsiteX8" fmla="*/ 769133 w 1854655"/>
              <a:gd name="connsiteY8" fmla="*/ 1401875 h 1803774"/>
              <a:gd name="connsiteX9" fmla="*/ 0 w 1854655"/>
              <a:gd name="connsiteY9" fmla="*/ 1578986 h 1803774"/>
              <a:gd name="connsiteX10" fmla="*/ 6092 w 1854655"/>
              <a:gd name="connsiteY10" fmla="*/ 151048 h 1803774"/>
              <a:gd name="connsiteX0" fmla="*/ 6092 w 1854655"/>
              <a:gd name="connsiteY0" fmla="*/ 151048 h 1803775"/>
              <a:gd name="connsiteX1" fmla="*/ 302039 w 1854655"/>
              <a:gd name="connsiteY1" fmla="*/ 25504 h 1803775"/>
              <a:gd name="connsiteX2" fmla="*/ 1689311 w 1854655"/>
              <a:gd name="connsiteY2" fmla="*/ 25504 h 1803775"/>
              <a:gd name="connsiteX3" fmla="*/ 1701624 w 1854655"/>
              <a:gd name="connsiteY3" fmla="*/ 75421 h 1803775"/>
              <a:gd name="connsiteX4" fmla="*/ 1690945 w 1854655"/>
              <a:gd name="connsiteY4" fmla="*/ 24601 h 1803775"/>
              <a:gd name="connsiteX5" fmla="*/ 1854655 w 1854655"/>
              <a:gd name="connsiteY5" fmla="*/ 1114263 h 1803775"/>
              <a:gd name="connsiteX6" fmla="*/ 1514116 w 1854655"/>
              <a:gd name="connsiteY6" fmla="*/ 923250 h 1803775"/>
              <a:gd name="connsiteX7" fmla="*/ 836106 w 1854655"/>
              <a:gd name="connsiteY7" fmla="*/ 1694792 h 1803775"/>
              <a:gd name="connsiteX8" fmla="*/ 769133 w 1854655"/>
              <a:gd name="connsiteY8" fmla="*/ 1401875 h 1803775"/>
              <a:gd name="connsiteX9" fmla="*/ 0 w 1854655"/>
              <a:gd name="connsiteY9" fmla="*/ 1578986 h 1803775"/>
              <a:gd name="connsiteX10" fmla="*/ 6092 w 1854655"/>
              <a:gd name="connsiteY10" fmla="*/ 151048 h 18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4655" h="1803775">
                <a:moveTo>
                  <a:pt x="6092" y="151048"/>
                </a:moveTo>
                <a:cubicBezTo>
                  <a:pt x="6092" y="-47649"/>
                  <a:pt x="103342" y="25504"/>
                  <a:pt x="302039" y="25504"/>
                </a:cubicBezTo>
                <a:lnTo>
                  <a:pt x="1689311" y="25504"/>
                </a:lnTo>
                <a:cubicBezTo>
                  <a:pt x="1888008" y="25504"/>
                  <a:pt x="1602017" y="-44508"/>
                  <a:pt x="1701624" y="75421"/>
                </a:cubicBezTo>
                <a:cubicBezTo>
                  <a:pt x="1806061" y="669883"/>
                  <a:pt x="1665440" y="-148539"/>
                  <a:pt x="1690945" y="24601"/>
                </a:cubicBezTo>
                <a:cubicBezTo>
                  <a:pt x="1716450" y="197741"/>
                  <a:pt x="1850343" y="-249512"/>
                  <a:pt x="1854655" y="1114263"/>
                </a:cubicBezTo>
                <a:cubicBezTo>
                  <a:pt x="1854655" y="1312960"/>
                  <a:pt x="1712813" y="923250"/>
                  <a:pt x="1514116" y="923250"/>
                </a:cubicBezTo>
                <a:cubicBezTo>
                  <a:pt x="1051692" y="923250"/>
                  <a:pt x="1081610" y="1150358"/>
                  <a:pt x="836106" y="1694792"/>
                </a:cubicBezTo>
                <a:cubicBezTo>
                  <a:pt x="683356" y="2026159"/>
                  <a:pt x="907743" y="1505952"/>
                  <a:pt x="769133" y="1401875"/>
                </a:cubicBezTo>
                <a:cubicBezTo>
                  <a:pt x="596290" y="1601067"/>
                  <a:pt x="146007" y="1556504"/>
                  <a:pt x="0" y="1578986"/>
                </a:cubicBezTo>
                <a:cubicBezTo>
                  <a:pt x="0" y="1338954"/>
                  <a:pt x="6092" y="391080"/>
                  <a:pt x="6092" y="1510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সূত্রের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সাহায্যেও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না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পারলে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“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মিডল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ফ্যাক্টর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middle term            </a:t>
            </a:r>
          </a:p>
          <a:p>
            <a:pPr lvl="0"/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breakup)”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করবো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954"/>
            <a:ext cx="132673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8">
                <a:schemeClr val="accent1">
                  <a:lumMod val="20000"/>
                  <a:lumOff val="80000"/>
                </a:schemeClr>
              </a:gs>
              <a:gs pos="96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736160" y="-271066"/>
            <a:ext cx="3548520" cy="2947234"/>
            <a:chOff x="5706540" y="2261155"/>
            <a:chExt cx="3548520" cy="2947234"/>
          </a:xfrm>
        </p:grpSpPr>
        <p:sp>
          <p:nvSpPr>
            <p:cNvPr id="4" name="Flowchart: Direct Access Storage 3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906564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6564"/>
                <a:ext cx="312420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2458878"/>
            <a:ext cx="90140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উপরের রাশি দেখে বুঝতে পারছি যে এই রাশিটি কমন নেওয়া, আংশিক কমন নেওয়া বা সূত্র প্রয়োগ করা যায় না।। 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988981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88981"/>
                <a:ext cx="312420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0063" y="3043652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650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063" y="3043652"/>
                <a:ext cx="312420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66861" y="3043653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861" y="3043653"/>
                <a:ext cx="31242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3197" y="3707200"/>
            <a:ext cx="354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রাশিগুলোর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পদ</a:t>
            </a:r>
            <a:r>
              <a:rPr lang="en-US" dirty="0" smtClean="0"/>
              <a:t> </a:t>
            </a:r>
            <a:r>
              <a:rPr lang="en-US" dirty="0" err="1" smtClean="0"/>
              <a:t>রয়েছে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189171"/>
            <a:ext cx="835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পদের</a:t>
            </a:r>
            <a:r>
              <a:rPr lang="en-US" dirty="0" smtClean="0"/>
              <a:t> </a:t>
            </a:r>
            <a:r>
              <a:rPr lang="bn-IN" dirty="0" smtClean="0"/>
              <a:t>প্রথম পদ ও শেষ পদের সহগমান গুন করে 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bn-IN" dirty="0" smtClean="0"/>
              <a:t>সংখ্যা</a:t>
            </a:r>
            <a:r>
              <a:rPr lang="en-US" dirty="0" err="1" smtClean="0"/>
              <a:t>টি</a:t>
            </a:r>
            <a:r>
              <a:rPr lang="bn-IN" dirty="0" smtClean="0"/>
              <a:t> পাওয়া যাবে তার এমন দুইটি  উৎপাদক বের করতে হবে, যাতে উৎপাদক দুইটির যোগফল মধ্যের পদটির সমান হয় । এই প্রক্রিয়াকে</a:t>
            </a:r>
            <a:r>
              <a:rPr lang="en-US" dirty="0" smtClean="0"/>
              <a:t> </a:t>
            </a:r>
            <a:r>
              <a:rPr lang="en-US" dirty="0" err="1" smtClean="0"/>
              <a:t>মধ্য</a:t>
            </a:r>
            <a:r>
              <a:rPr lang="en-US" dirty="0" smtClean="0"/>
              <a:t> </a:t>
            </a:r>
            <a:r>
              <a:rPr lang="en-US" dirty="0" err="1" smtClean="0"/>
              <a:t>পদ</a:t>
            </a:r>
            <a:r>
              <a:rPr lang="en-US" dirty="0" smtClean="0"/>
              <a:t> </a:t>
            </a:r>
            <a:r>
              <a:rPr lang="en-US" dirty="0" err="1" smtClean="0"/>
              <a:t>বিভাজন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মিডল</a:t>
            </a:r>
            <a:r>
              <a:rPr lang="en-US" dirty="0" smtClean="0"/>
              <a:t> </a:t>
            </a:r>
            <a:r>
              <a:rPr lang="en-US" dirty="0" err="1" smtClean="0"/>
              <a:t>টার্ম</a:t>
            </a:r>
            <a:r>
              <a:rPr lang="en-US" dirty="0" smtClean="0"/>
              <a:t> </a:t>
            </a:r>
            <a:r>
              <a:rPr lang="en-US" dirty="0" err="1" smtClean="0"/>
              <a:t>ব্রেকাপ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।।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6467" y="6241366"/>
            <a:ext cx="44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উৎপাদক বা গুনণীয়ক তোমরা সবাই করতে পার কী?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9031" y="5208487"/>
            <a:ext cx="44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চলো আমরা প্রথম রাশিটিকে উৎপাদকে বিশ্লেষন করি ।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5656591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56591"/>
                <a:ext cx="3124200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7169" y="3009786"/>
                <a:ext cx="29696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bn-IN" sz="3200" dirty="0">
                    <a:solidFill>
                      <a:srgbClr val="AD0B32"/>
                    </a:solidFill>
                  </a:rPr>
                  <a:t> </a:t>
                </a:r>
                <a:endParaRPr lang="bn-I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69" y="3009786"/>
                <a:ext cx="2969663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6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/>
          <p:bldP spid="8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/>
          <p:bldP spid="8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987">
              <a:schemeClr val="accent6">
                <a:lumMod val="20000"/>
                <a:lumOff val="80000"/>
              </a:schemeClr>
            </a:gs>
            <a:gs pos="4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673615" y="2188681"/>
            <a:ext cx="5697117" cy="2007335"/>
            <a:chOff x="5630333" y="2188682"/>
            <a:chExt cx="5369840" cy="196977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333" y="2188682"/>
              <a:ext cx="5266267" cy="1913420"/>
            </a:xfrm>
            <a:prstGeom prst="rect">
              <a:avLst/>
            </a:prstGeom>
            <a:solidFill>
              <a:srgbClr val="F43C82"/>
            </a:solidFill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38953" y="2188682"/>
                  <a:ext cx="5061220" cy="1969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bn-IN" dirty="0" smtClean="0"/>
                </a:p>
                <a:p>
                  <a:r>
                    <a:rPr lang="bn-IN" dirty="0" smtClean="0"/>
                    <a:t>প্রথমে, </a:t>
                  </a:r>
                </a:p>
                <a:p>
                  <a:r>
                    <a:rPr lang="bn-IN" dirty="0" smtClean="0"/>
                    <a:t> প্রথম পদ ও তৃতীয় পদের সহগমান গুন করতে হবে । </a:t>
                  </a:r>
                </a:p>
                <a:p>
                  <a:r>
                    <a:rPr lang="bn-IN" dirty="0" smtClean="0"/>
                    <a:t>যেমনঃ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endParaRPr lang="en-US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এর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গুনণীয়ক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বের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করতে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হবে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।</m:t>
                        </m:r>
                      </m:oMath>
                    </m:oMathPara>
                  </a14:m>
                  <a:endParaRPr lang="en-US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953" y="2188682"/>
                  <a:ext cx="5061220" cy="19697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-1" y="0"/>
            <a:ext cx="540638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960">
                <a:schemeClr val="accent1">
                  <a:lumMod val="20000"/>
                  <a:lumOff val="80000"/>
                </a:schemeClr>
              </a:gs>
              <a:gs pos="98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8"/>
              <p:cNvSpPr/>
              <p:nvPr/>
            </p:nvSpPr>
            <p:spPr>
              <a:xfrm>
                <a:off x="2413257" y="472326"/>
                <a:ext cx="6911423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bn-IN" sz="3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১</a:t>
                </a:r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।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IN" sz="3200" dirty="0" smtClean="0">
                    <a:solidFill>
                      <a:srgbClr val="AD0B32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রাশিকে উৎপাদকে বিশ্লেষনঃ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lvl="0"/>
                <a:endParaRPr lang="en-US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57" y="472326"/>
                <a:ext cx="6911423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blipFill rotWithShape="0">
                <a:blip r:embed="rId4"/>
                <a:stretch>
                  <a:fillRect l="-2469" t="-8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-25543" y="0"/>
            <a:ext cx="132673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8">
                <a:schemeClr val="accent1">
                  <a:lumMod val="20000"/>
                  <a:lumOff val="80000"/>
                </a:schemeClr>
              </a:gs>
              <a:gs pos="96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848140" y="-304800"/>
            <a:ext cx="3548520" cy="2947234"/>
            <a:chOff x="5706540" y="2261155"/>
            <a:chExt cx="3548520" cy="2947234"/>
          </a:xfrm>
        </p:grpSpPr>
        <p:sp>
          <p:nvSpPr>
            <p:cNvPr id="4" name="Flowchart: Direct Access Storage 3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80" y="1896295"/>
            <a:ext cx="308620" cy="229972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25757" y="1852891"/>
                <a:ext cx="375264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bn-IN" dirty="0" smtClean="0"/>
              </a:p>
              <a:p>
                <a:endParaRPr lang="bn-IN" dirty="0" smtClean="0"/>
              </a:p>
              <a:p>
                <a:r>
                  <a:rPr lang="bn-IN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800" b="0" dirty="0" smtClean="0"/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lvl="0"/>
                <a:r>
                  <a:rPr lang="en-GB" sz="28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757" y="1852891"/>
                <a:ext cx="3752643" cy="2585323"/>
              </a:xfrm>
              <a:prstGeom prst="rect">
                <a:avLst/>
              </a:prstGeom>
              <a:blipFill rotWithShape="0">
                <a:blip r:embed="rId6"/>
                <a:stretch>
                  <a:fillRect l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067359" y="24384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62400" y="24384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45635" y="3999637"/>
                <a:ext cx="522775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এখন</a:t>
                </a:r>
                <a:r>
                  <a:rPr lang="bn-IN" dirty="0" smtClean="0"/>
                  <a:t>,</a:t>
                </a:r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গুনণীয়ক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করিঃ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0" dirty="0" smtClean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dirty="0" smtClean="0"/>
              </a:p>
              <a:p>
                <a:r>
                  <a:rPr lang="bn-IN" dirty="0" smtClean="0"/>
                  <a:t> </a:t>
                </a:r>
              </a:p>
              <a:p>
                <a:r>
                  <a:rPr lang="bn-IN" dirty="0" smtClean="0"/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35" y="3999637"/>
                <a:ext cx="5227753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1050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8382043" y="5257800"/>
            <a:ext cx="686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2043" y="4648200"/>
            <a:ext cx="6076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7987">
              <a:schemeClr val="accent6">
                <a:lumMod val="20000"/>
                <a:lumOff val="80000"/>
              </a:schemeClr>
            </a:gs>
            <a:gs pos="53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591948" y="2467552"/>
            <a:ext cx="6066652" cy="2409248"/>
            <a:chOff x="5656567" y="1783120"/>
            <a:chExt cx="5496627" cy="209518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567" y="1848240"/>
              <a:ext cx="5496626" cy="2030066"/>
            </a:xfrm>
            <a:prstGeom prst="rect">
              <a:avLst/>
            </a:prstGeom>
            <a:solidFill>
              <a:srgbClr val="F43C82"/>
            </a:solidFill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25441" y="1783120"/>
                  <a:ext cx="5227753" cy="1631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প্রথমে, </a:t>
                  </a:r>
                </a:p>
                <a:p>
                  <a:r>
                    <a:rPr lang="bn-IN" dirty="0" smtClean="0"/>
                    <a:t> প্রথম পদ ও তৃতীয় পদের সহগমান গুন করতে হবে । </a:t>
                  </a:r>
                </a:p>
                <a:p>
                  <a:r>
                    <a:rPr lang="bn-IN" dirty="0" smtClean="0"/>
                    <a:t>যেমনঃ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120</m:t>
                      </m:r>
                    </m:oMath>
                  </a14:m>
                  <a:endParaRPr lang="en-US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এর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গুনণীয়ক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বের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করতে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হবে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  <a:p>
                  <a:r>
                    <a:rPr lang="en-US" dirty="0" err="1" smtClean="0"/>
                    <a:t>যার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যোগফল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en-US" dirty="0" err="1" smtClean="0"/>
                    <a:t>এবং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গুনফল</a:t>
                  </a:r>
                  <a:r>
                    <a:rPr lang="bn-IN" dirty="0"/>
                    <a:t> 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bn-IN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অর্থাৎ </a:t>
                  </a:r>
                  <a:r>
                    <a:rPr lang="en-US" dirty="0" err="1" smtClean="0"/>
                    <a:t>বড়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সংখ্যাটি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ধনাত্নক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এবং</a:t>
                  </a:r>
                  <a:r>
                    <a:rPr lang="en-US" dirty="0" smtClean="0"/>
                    <a:t> </a:t>
                  </a:r>
                </a:p>
                <a:p>
                  <a:r>
                    <a:rPr lang="en-US" dirty="0" err="1" smtClean="0"/>
                    <a:t>ছোট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টি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ঋনাত্নক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হবে</a:t>
                  </a:r>
                  <a:r>
                    <a:rPr lang="en-US" dirty="0" smtClean="0"/>
                    <a:t>। 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5441" y="1783120"/>
                  <a:ext cx="5227753" cy="16316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50" t="-19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26412" y="-18068"/>
            <a:ext cx="540638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960">
                <a:schemeClr val="accent1">
                  <a:lumMod val="20000"/>
                  <a:lumOff val="80000"/>
                </a:schemeClr>
              </a:gs>
              <a:gs pos="98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8"/>
              <p:cNvSpPr/>
              <p:nvPr/>
            </p:nvSpPr>
            <p:spPr>
              <a:xfrm>
                <a:off x="1415291" y="576085"/>
                <a:ext cx="8000757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en-GB" sz="3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  <a:r>
                  <a:rPr lang="en-GB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।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bn-IN" sz="3200" dirty="0" smtClean="0">
                    <a:solidFill>
                      <a:srgbClr val="AD0B32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রাশিকে উৎপাদকে বিশ্লেষনঃ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lvl="0"/>
                <a:endParaRPr lang="en-US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291" y="576085"/>
                <a:ext cx="8000757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blipFill rotWithShape="0">
                <a:blip r:embed="rId4"/>
                <a:stretch>
                  <a:fillRect l="-2056" t="-9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-25543" y="0"/>
            <a:ext cx="132673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chemeClr val="accent1">
                  <a:lumMod val="20000"/>
                  <a:lumOff val="80000"/>
                </a:schemeClr>
              </a:gs>
              <a:gs pos="96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05000" y="-228600"/>
            <a:ext cx="3548520" cy="2947234"/>
            <a:chOff x="5706540" y="2261155"/>
            <a:chExt cx="3548520" cy="2947234"/>
          </a:xfrm>
        </p:grpSpPr>
        <p:sp>
          <p:nvSpPr>
            <p:cNvPr id="4" name="Flowchart: Direct Access Storage 3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42" y="2169469"/>
            <a:ext cx="384815" cy="2805506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9866" y="1880923"/>
                <a:ext cx="4267199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bn-IN" sz="3200" dirty="0">
                    <a:solidFill>
                      <a:srgbClr val="AD0B32"/>
                    </a:solidFill>
                  </a:rPr>
                  <a:t> </a:t>
                </a:r>
                <a:endParaRPr lang="bn-IN" dirty="0" smtClean="0"/>
              </a:p>
              <a:p>
                <a:r>
                  <a:rPr lang="bn-IN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endParaRPr lang="en-US" sz="2800" b="0" dirty="0" smtClean="0"/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GB" sz="2800" b="0" dirty="0" smtClean="0"/>
                  <a:t>  </a:t>
                </a:r>
              </a:p>
              <a:p>
                <a:r>
                  <a:rPr lang="en-GB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6" y="1880923"/>
                <a:ext cx="4267199" cy="1877437"/>
              </a:xfrm>
              <a:prstGeom prst="rect">
                <a:avLst/>
              </a:prstGeom>
              <a:blipFill rotWithShape="0">
                <a:blip r:embed="rId6"/>
                <a:stretch>
                  <a:fillRect l="-2857" t="-3896" b="-8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65590" y="4166295"/>
                <a:ext cx="521615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গুনণীয়ক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করিঃ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0"/>
                <a:r>
                  <a:rPr lang="en-US" b="0" dirty="0" smtClean="0">
                    <a:ea typeface="Cambria Math" panose="02040503050406030204" pitchFamily="18" charset="0"/>
                  </a:rPr>
                  <a:t>                              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                                        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bn-IN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GB" dirty="0">
                    <a:solidFill>
                      <a:prstClr val="black"/>
                    </a:solidFill>
                  </a:rPr>
                  <a:t>                                                 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90" y="4166295"/>
                <a:ext cx="5216156" cy="2862322"/>
              </a:xfrm>
              <a:prstGeom prst="rect">
                <a:avLst/>
              </a:prstGeom>
              <a:blipFill rotWithShape="0"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1207907" y="2819400"/>
            <a:ext cx="602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81746" y="2393373"/>
                <a:ext cx="28343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bn-IN" sz="3200" dirty="0">
                    <a:solidFill>
                      <a:srgbClr val="AD0B32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46" y="2393373"/>
                <a:ext cx="2834302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2500" r="-430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32060" y="1345893"/>
            <a:ext cx="639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/>
              <a:t>যোগফল</a:t>
            </a:r>
            <a:r>
              <a:rPr lang="en-US" dirty="0"/>
              <a:t> </a:t>
            </a:r>
            <a:r>
              <a:rPr lang="en-US" dirty="0" err="1"/>
              <a:t>ধনাত্নক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গুনফল</a:t>
            </a:r>
            <a:r>
              <a:rPr lang="en-US" dirty="0"/>
              <a:t> </a:t>
            </a:r>
            <a:r>
              <a:rPr lang="en-US" dirty="0" err="1"/>
              <a:t>ঋনাত্নক</a:t>
            </a:r>
            <a:r>
              <a:rPr lang="en-US" dirty="0"/>
              <a:t> </a:t>
            </a:r>
            <a:r>
              <a:rPr lang="en-US" dirty="0" err="1"/>
              <a:t>হলে</a:t>
            </a:r>
            <a:r>
              <a:rPr lang="en-US" dirty="0"/>
              <a:t> </a:t>
            </a:r>
            <a:r>
              <a:rPr lang="en-US" dirty="0" err="1"/>
              <a:t>বড়</a:t>
            </a:r>
            <a:r>
              <a:rPr lang="en-US" dirty="0"/>
              <a:t> </a:t>
            </a:r>
            <a:r>
              <a:rPr lang="en-US" dirty="0" err="1"/>
              <a:t>সংখ্যাটি</a:t>
            </a:r>
            <a:r>
              <a:rPr lang="en-US" dirty="0"/>
              <a:t> </a:t>
            </a:r>
            <a:r>
              <a:rPr lang="en-US" dirty="0" err="1"/>
              <a:t>ধনাত্নক</a:t>
            </a:r>
            <a:r>
              <a:rPr lang="en-US" dirty="0"/>
              <a:t> ও </a:t>
            </a:r>
            <a:r>
              <a:rPr lang="en-US" dirty="0" err="1"/>
              <a:t>ছোটটি</a:t>
            </a:r>
            <a:r>
              <a:rPr lang="en-US" dirty="0"/>
              <a:t>  </a:t>
            </a:r>
            <a:r>
              <a:rPr lang="en-US" dirty="0" err="1"/>
              <a:t>ঋনাত্নক</a:t>
            </a:r>
            <a:r>
              <a:rPr lang="en-US" dirty="0"/>
              <a:t>।</a:t>
            </a:r>
          </a:p>
          <a:p>
            <a:pPr lvl="0"/>
            <a:r>
              <a:rPr lang="en-US" dirty="0" smtClean="0"/>
              <a:t>২।</a:t>
            </a:r>
            <a:r>
              <a:rPr lang="bn-IN" dirty="0" smtClean="0"/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যোগফল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গুনফল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ঋনাত্নক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সংখ্যাটি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ও </a:t>
            </a:r>
            <a:r>
              <a:rPr lang="en-US" dirty="0" err="1">
                <a:solidFill>
                  <a:prstClr val="black"/>
                </a:solidFill>
              </a:rPr>
              <a:t>ছোটটি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bn-IN" dirty="0">
                <a:solidFill>
                  <a:prstClr val="black"/>
                </a:solidFill>
              </a:rPr>
              <a:t>ধ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>
                <a:solidFill>
                  <a:prstClr val="black"/>
                </a:solidFill>
              </a:rPr>
              <a:t>।</a:t>
            </a:r>
          </a:p>
          <a:p>
            <a:pPr lvl="0"/>
            <a:r>
              <a:rPr lang="bn-IN" dirty="0" smtClean="0">
                <a:solidFill>
                  <a:prstClr val="black"/>
                </a:solidFill>
              </a:rPr>
              <a:t>৩</a:t>
            </a:r>
            <a:r>
              <a:rPr lang="en-US" dirty="0" smtClean="0">
                <a:solidFill>
                  <a:prstClr val="black"/>
                </a:solidFill>
              </a:rPr>
              <a:t>। </a:t>
            </a:r>
            <a:r>
              <a:rPr lang="en-US" dirty="0" err="1">
                <a:solidFill>
                  <a:prstClr val="black"/>
                </a:solidFill>
              </a:rPr>
              <a:t>যোগফল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গুনফল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 smtClean="0">
                <a:solidFill>
                  <a:prstClr val="black"/>
                </a:solidFill>
              </a:rPr>
              <a:t>ধ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সংখ্যাটি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ও </a:t>
            </a:r>
            <a:r>
              <a:rPr lang="en-US" dirty="0" err="1">
                <a:solidFill>
                  <a:prstClr val="black"/>
                </a:solidFill>
              </a:rPr>
              <a:t>ছোটটি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ঋনাত্নক</a:t>
            </a:r>
            <a:r>
              <a:rPr lang="en-US" dirty="0">
                <a:solidFill>
                  <a:prstClr val="black"/>
                </a:solidFill>
              </a:rPr>
              <a:t>।</a:t>
            </a:r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057400" y="2819400"/>
            <a:ext cx="762000" cy="23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  <p:bldP spid="6" grpId="0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20000"/>
                <a:lumOff val="80000"/>
              </a:schemeClr>
            </a:gs>
            <a:gs pos="49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631230" y="2005116"/>
            <a:ext cx="5971471" cy="2382139"/>
            <a:chOff x="5630333" y="2188682"/>
            <a:chExt cx="5518506" cy="1913420"/>
          </a:xfrm>
          <a:solidFill>
            <a:schemeClr val="accent4"/>
          </a:solidFill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333" y="2188682"/>
              <a:ext cx="5266267" cy="1913420"/>
            </a:xfrm>
            <a:prstGeom prst="rect">
              <a:avLst/>
            </a:prstGeom>
            <a:grp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21086" y="2311388"/>
                  <a:ext cx="5227753" cy="1631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প্রথমে, </a:t>
                  </a:r>
                </a:p>
                <a:p>
                  <a:r>
                    <a:rPr lang="bn-IN" dirty="0" smtClean="0"/>
                    <a:t> প্রথম পদ ও তৃতীয় পদের সহগমান গুন করতে হবে । </a:t>
                  </a:r>
                </a:p>
                <a:p>
                  <a:r>
                    <a:rPr lang="bn-IN" dirty="0" smtClean="0"/>
                    <a:t>যেমনঃ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650</m:t>
                      </m:r>
                    </m:oMath>
                  </a14:m>
                  <a:endParaRPr lang="en-US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এর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গুনণীয়ক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বের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করতে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হবে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  <a:p>
                  <a:r>
                    <a:rPr lang="en-US" dirty="0" err="1" smtClean="0"/>
                    <a:t>যার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যোগফল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51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en-US" dirty="0" err="1" smtClean="0"/>
                    <a:t>এবং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গুনফল</a:t>
                  </a:r>
                  <a:r>
                    <a:rPr lang="bn-IN" dirty="0"/>
                    <a:t> 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bn-IN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অর্থাৎ </a:t>
                  </a:r>
                  <a:r>
                    <a:rPr lang="en-US" dirty="0" err="1" smtClean="0"/>
                    <a:t>বড়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সংখ্যাটি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ধনাত্নক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এবং</a:t>
                  </a:r>
                  <a:r>
                    <a:rPr lang="en-US" dirty="0" smtClean="0"/>
                    <a:t> </a:t>
                  </a:r>
                </a:p>
                <a:p>
                  <a:r>
                    <a:rPr lang="en-US" dirty="0" err="1" smtClean="0"/>
                    <a:t>ছোট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টি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ঋনাত্নক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হবে</a:t>
                  </a:r>
                  <a:r>
                    <a:rPr lang="en-US" dirty="0" smtClean="0"/>
                    <a:t>। 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1086" y="2311388"/>
                  <a:ext cx="5227753" cy="16316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62" t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24063" y="12032"/>
            <a:ext cx="540638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8"/>
              <p:cNvSpPr/>
              <p:nvPr/>
            </p:nvSpPr>
            <p:spPr>
              <a:xfrm>
                <a:off x="1422762" y="542265"/>
                <a:ext cx="8000757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en-GB" sz="3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  <a:r>
                  <a:rPr lang="en-GB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।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51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650</m:t>
                    </m:r>
                  </m:oMath>
                </a14:m>
                <a:r>
                  <a:rPr lang="bn-IN" sz="3200" dirty="0" smtClean="0">
                    <a:solidFill>
                      <a:srgbClr val="AD0B32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রাশিকে উৎপাদকে বিশ্লেষনঃ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lvl="0"/>
                <a:endParaRPr lang="en-US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62" y="542265"/>
                <a:ext cx="8000757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blipFill rotWithShape="0">
                <a:blip r:embed="rId4"/>
                <a:stretch>
                  <a:fillRect l="-2056" t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-61282" y="94312"/>
            <a:ext cx="132673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chemeClr val="accent1">
                  <a:lumMod val="20000"/>
                  <a:lumOff val="80000"/>
                </a:schemeClr>
              </a:gs>
              <a:gs pos="96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897529" y="-170945"/>
            <a:ext cx="3548520" cy="2947234"/>
            <a:chOff x="5706540" y="2261155"/>
            <a:chExt cx="3548520" cy="2947234"/>
          </a:xfrm>
        </p:grpSpPr>
        <p:sp>
          <p:nvSpPr>
            <p:cNvPr id="4" name="Flowchart: Direct Access Storage 3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4" y="1643742"/>
            <a:ext cx="384815" cy="28675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2886" y="1930312"/>
                <a:ext cx="4267199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51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650</m:t>
                    </m:r>
                  </m:oMath>
                </a14:m>
                <a:r>
                  <a:rPr lang="bn-IN" sz="3200" dirty="0">
                    <a:solidFill>
                      <a:srgbClr val="AD0B32"/>
                    </a:solidFill>
                  </a:rPr>
                  <a:t> </a:t>
                </a:r>
                <a:endParaRPr lang="bn-IN" dirty="0" smtClean="0"/>
              </a:p>
              <a:p>
                <a:r>
                  <a:rPr lang="bn-IN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650</m:t>
                    </m:r>
                  </m:oMath>
                </a14:m>
                <a:endParaRPr lang="en-US" sz="2800" b="0" dirty="0" smtClean="0"/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26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</m:oMath>
                </a14:m>
                <a:r>
                  <a:rPr lang="en-GB" sz="2800" b="0" dirty="0" smtClean="0"/>
                  <a:t>  </a:t>
                </a:r>
              </a:p>
              <a:p>
                <a:r>
                  <a:rPr lang="en-GB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86" y="1930312"/>
                <a:ext cx="4267199" cy="1877437"/>
              </a:xfrm>
              <a:prstGeom prst="rect">
                <a:avLst/>
              </a:prstGeom>
              <a:blipFill rotWithShape="0">
                <a:blip r:embed="rId6"/>
                <a:stretch>
                  <a:fillRect l="-3000" t="-3896" b="-8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71364" y="4496659"/>
                <a:ext cx="51816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গুনণীয়ক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করিঃ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0"/>
                <a:r>
                  <a:rPr lang="en-US" b="0" dirty="0" smtClean="0">
                    <a:ea typeface="Cambria Math" panose="02040503050406030204" pitchFamily="18" charset="0"/>
                  </a:rPr>
                  <a:t>                              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325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130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en-US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r>
                  <a:rPr lang="en-GB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bn-IN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GB" dirty="0">
                    <a:solidFill>
                      <a:prstClr val="black"/>
                    </a:solidFill>
                  </a:rPr>
                  <a:t>                                                 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64" y="4496659"/>
                <a:ext cx="5181600" cy="2585323"/>
              </a:xfrm>
              <a:prstGeom prst="rect">
                <a:avLst/>
              </a:prstGeom>
              <a:blipFill rotWithShape="0">
                <a:blip r:embed="rId7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9601200" y="6172200"/>
            <a:ext cx="602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693" y="2005352"/>
                <a:ext cx="30619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51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650</m:t>
                    </m:r>
                  </m:oMath>
                </a14:m>
                <a:r>
                  <a:rPr lang="bn-IN" sz="3200" dirty="0">
                    <a:solidFill>
                      <a:srgbClr val="AD0B32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93" y="2005352"/>
                <a:ext cx="3061928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2500" r="-398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40158" y="4620646"/>
            <a:ext cx="639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/>
              <a:t>যোগফল</a:t>
            </a:r>
            <a:r>
              <a:rPr lang="en-US" dirty="0"/>
              <a:t> </a:t>
            </a:r>
            <a:r>
              <a:rPr lang="en-US" dirty="0" err="1"/>
              <a:t>ধনাত্নক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গুনফল</a:t>
            </a:r>
            <a:r>
              <a:rPr lang="en-US" dirty="0"/>
              <a:t> </a:t>
            </a:r>
            <a:r>
              <a:rPr lang="en-US" dirty="0" err="1"/>
              <a:t>ঋনাত্নক</a:t>
            </a:r>
            <a:r>
              <a:rPr lang="en-US" dirty="0"/>
              <a:t> </a:t>
            </a:r>
            <a:r>
              <a:rPr lang="en-US" dirty="0" err="1"/>
              <a:t>হলে</a:t>
            </a:r>
            <a:r>
              <a:rPr lang="en-US" dirty="0"/>
              <a:t> </a:t>
            </a:r>
            <a:r>
              <a:rPr lang="en-US" dirty="0" err="1"/>
              <a:t>বড়</a:t>
            </a:r>
            <a:r>
              <a:rPr lang="en-US" dirty="0"/>
              <a:t> </a:t>
            </a:r>
            <a:r>
              <a:rPr lang="en-US" dirty="0" err="1"/>
              <a:t>সংখ্যাটি</a:t>
            </a:r>
            <a:r>
              <a:rPr lang="en-US" dirty="0"/>
              <a:t> </a:t>
            </a:r>
            <a:r>
              <a:rPr lang="en-US" dirty="0" err="1"/>
              <a:t>ধনাত্নক</a:t>
            </a:r>
            <a:r>
              <a:rPr lang="en-US" dirty="0"/>
              <a:t> ও </a:t>
            </a:r>
            <a:r>
              <a:rPr lang="en-US" dirty="0" err="1"/>
              <a:t>ছোটটি</a:t>
            </a:r>
            <a:r>
              <a:rPr lang="en-US" dirty="0"/>
              <a:t>  </a:t>
            </a:r>
            <a:r>
              <a:rPr lang="en-US" dirty="0" err="1"/>
              <a:t>ঋনাত্নক</a:t>
            </a:r>
            <a:r>
              <a:rPr lang="en-US" dirty="0"/>
              <a:t>।</a:t>
            </a:r>
          </a:p>
          <a:p>
            <a:pPr lvl="0"/>
            <a:r>
              <a:rPr lang="en-US" dirty="0" smtClean="0"/>
              <a:t>২।</a:t>
            </a:r>
            <a:r>
              <a:rPr lang="bn-IN" dirty="0" smtClean="0"/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যোগফল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গুনফল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ঋনাত্নক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সংখ্যাটি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ও </a:t>
            </a:r>
            <a:r>
              <a:rPr lang="en-US" dirty="0" err="1">
                <a:solidFill>
                  <a:prstClr val="black"/>
                </a:solidFill>
              </a:rPr>
              <a:t>ছোটটি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bn-IN" dirty="0">
                <a:solidFill>
                  <a:prstClr val="black"/>
                </a:solidFill>
              </a:rPr>
              <a:t>ধ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>
                <a:solidFill>
                  <a:prstClr val="black"/>
                </a:solidFill>
              </a:rPr>
              <a:t>।</a:t>
            </a:r>
          </a:p>
          <a:p>
            <a:pPr lvl="0"/>
            <a:r>
              <a:rPr lang="bn-IN" dirty="0" smtClean="0">
                <a:solidFill>
                  <a:prstClr val="black"/>
                </a:solidFill>
              </a:rPr>
              <a:t>৩</a:t>
            </a:r>
            <a:r>
              <a:rPr lang="en-US" dirty="0" smtClean="0">
                <a:solidFill>
                  <a:prstClr val="black"/>
                </a:solidFill>
              </a:rPr>
              <a:t>। </a:t>
            </a:r>
            <a:r>
              <a:rPr lang="en-US" dirty="0" err="1">
                <a:solidFill>
                  <a:prstClr val="black"/>
                </a:solidFill>
              </a:rPr>
              <a:t>যোগফল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গুনফল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 smtClean="0">
                <a:solidFill>
                  <a:prstClr val="black"/>
                </a:solidFill>
              </a:rPr>
              <a:t>ধ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সংখ্যাটি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ও </a:t>
            </a:r>
            <a:r>
              <a:rPr lang="en-US" dirty="0" err="1">
                <a:solidFill>
                  <a:prstClr val="black"/>
                </a:solidFill>
              </a:rPr>
              <a:t>ছোটটি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ঋনাত্নক</a:t>
            </a:r>
            <a:r>
              <a:rPr lang="en-US" dirty="0">
                <a:solidFill>
                  <a:prstClr val="black"/>
                </a:solidFill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  <p:bldP spid="6" grpId="0"/>
          <p:bldP spid="1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987">
              <a:schemeClr val="accent6">
                <a:lumMod val="20000"/>
                <a:lumOff val="80000"/>
              </a:schemeClr>
            </a:gs>
            <a:gs pos="4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64319" y="2005352"/>
            <a:ext cx="5971471" cy="2382139"/>
            <a:chOff x="5630333" y="2188682"/>
            <a:chExt cx="5518506" cy="191342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333" y="2188682"/>
              <a:ext cx="5266267" cy="1913420"/>
            </a:xfrm>
            <a:prstGeom prst="rect">
              <a:avLst/>
            </a:prstGeom>
            <a:solidFill>
              <a:srgbClr val="F43C82"/>
            </a:solidFill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21086" y="2311388"/>
                  <a:ext cx="5227753" cy="1631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/>
                    <a:t>প্রথমে, </a:t>
                  </a:r>
                </a:p>
                <a:p>
                  <a:r>
                    <a:rPr lang="bn-IN" dirty="0" smtClean="0"/>
                    <a:t> প্রথম পদ ও তৃতীয় পদের সহগমান গুন করতে হবে । </a:t>
                  </a:r>
                </a:p>
                <a:p>
                  <a:r>
                    <a:rPr lang="bn-IN" dirty="0" smtClean="0"/>
                    <a:t>যেমনঃ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সহগ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a14:m>
                  <a:endParaRPr lang="en-US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এর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গুনণীয়ক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বের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করতে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হবে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  <a:p>
                  <a:r>
                    <a:rPr lang="en-US" dirty="0" err="1" smtClean="0"/>
                    <a:t>যার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যোগফল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en-US" dirty="0" err="1" smtClean="0"/>
                    <a:t>এবং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গুনফল</a:t>
                  </a:r>
                  <a:r>
                    <a:rPr lang="bn-IN" dirty="0"/>
                    <a:t> 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a14:m>
                  <a:r>
                    <a:rPr lang="en-US" dirty="0" smtClean="0"/>
                    <a:t>অর্থাৎ </a:t>
                  </a:r>
                  <a:r>
                    <a:rPr lang="en-US" dirty="0" err="1" smtClean="0"/>
                    <a:t>বড়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সংখ্যাটি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ধনাত্নক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এবং</a:t>
                  </a:r>
                  <a:r>
                    <a:rPr lang="en-US" dirty="0" smtClean="0"/>
                    <a:t> </a:t>
                  </a:r>
                </a:p>
                <a:p>
                  <a:r>
                    <a:rPr lang="en-US" dirty="0" err="1" smtClean="0"/>
                    <a:t>ছোট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টি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ঋনাত্নক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হবে</a:t>
                  </a:r>
                  <a:r>
                    <a:rPr lang="en-US" dirty="0" smtClean="0"/>
                    <a:t>। 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1086" y="2311388"/>
                  <a:ext cx="5227753" cy="16316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62" t="-15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24063" y="12032"/>
            <a:ext cx="540638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8"/>
              <p:cNvSpPr/>
              <p:nvPr/>
            </p:nvSpPr>
            <p:spPr>
              <a:xfrm>
                <a:off x="1009706" y="652844"/>
                <a:ext cx="8000757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en-GB" sz="3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  <a:r>
                  <a:rPr lang="en-GB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  <a:r>
                  <a:rPr lang="bn-IN" sz="32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।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bn-IN" sz="3200" dirty="0" smtClean="0">
                    <a:solidFill>
                      <a:srgbClr val="AD0B32"/>
                    </a:solidFill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রাশিকে উৎপাদকে বিশ্লেষনঃ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lvl="0"/>
                <a:endParaRPr lang="en-US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06" y="652844"/>
                <a:ext cx="8000757" cy="1046775"/>
              </a:xfrm>
              <a:custGeom>
                <a:avLst/>
                <a:gdLst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106818 w 2106818"/>
                  <a:gd name="connsiteY3" fmla="*/ 359773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106818"/>
                  <a:gd name="connsiteY0" fmla="*/ 359773 h 1017255"/>
                  <a:gd name="connsiteX1" fmla="*/ 359773 w 2106818"/>
                  <a:gd name="connsiteY1" fmla="*/ 0 h 1017255"/>
                  <a:gd name="connsiteX2" fmla="*/ 1747045 w 2106818"/>
                  <a:gd name="connsiteY2" fmla="*/ 0 h 1017255"/>
                  <a:gd name="connsiteX3" fmla="*/ 2096186 w 2106818"/>
                  <a:gd name="connsiteY3" fmla="*/ 327875 h 1017255"/>
                  <a:gd name="connsiteX4" fmla="*/ 2106818 w 2106818"/>
                  <a:gd name="connsiteY4" fmla="*/ 657482 h 1017255"/>
                  <a:gd name="connsiteX5" fmla="*/ 1747045 w 2106818"/>
                  <a:gd name="connsiteY5" fmla="*/ 1017255 h 1017255"/>
                  <a:gd name="connsiteX6" fmla="*/ 359773 w 2106818"/>
                  <a:gd name="connsiteY6" fmla="*/ 1017255 h 1017255"/>
                  <a:gd name="connsiteX7" fmla="*/ 0 w 2106818"/>
                  <a:gd name="connsiteY7" fmla="*/ 657482 h 1017255"/>
                  <a:gd name="connsiteX8" fmla="*/ 0 w 2106818"/>
                  <a:gd name="connsiteY8" fmla="*/ 359773 h 1017255"/>
                  <a:gd name="connsiteX0" fmla="*/ 0 w 2410854"/>
                  <a:gd name="connsiteY0" fmla="*/ 359773 h 1017255"/>
                  <a:gd name="connsiteX1" fmla="*/ 359773 w 2410854"/>
                  <a:gd name="connsiteY1" fmla="*/ 0 h 1017255"/>
                  <a:gd name="connsiteX2" fmla="*/ 1747045 w 2410854"/>
                  <a:gd name="connsiteY2" fmla="*/ 0 h 1017255"/>
                  <a:gd name="connsiteX3" fmla="*/ 2096186 w 2410854"/>
                  <a:gd name="connsiteY3" fmla="*/ 327875 h 1017255"/>
                  <a:gd name="connsiteX4" fmla="*/ 2106818 w 2410854"/>
                  <a:gd name="connsiteY4" fmla="*/ 657482 h 1017255"/>
                  <a:gd name="connsiteX5" fmla="*/ 1747045 w 2410854"/>
                  <a:gd name="connsiteY5" fmla="*/ 1017255 h 1017255"/>
                  <a:gd name="connsiteX6" fmla="*/ 359773 w 2410854"/>
                  <a:gd name="connsiteY6" fmla="*/ 1017255 h 1017255"/>
                  <a:gd name="connsiteX7" fmla="*/ 0 w 2410854"/>
                  <a:gd name="connsiteY7" fmla="*/ 657482 h 1017255"/>
                  <a:gd name="connsiteX8" fmla="*/ 0 w 2410854"/>
                  <a:gd name="connsiteY8" fmla="*/ 359773 h 1017255"/>
                  <a:gd name="connsiteX0" fmla="*/ 0 w 2388256"/>
                  <a:gd name="connsiteY0" fmla="*/ 359773 h 1099782"/>
                  <a:gd name="connsiteX1" fmla="*/ 359773 w 2388256"/>
                  <a:gd name="connsiteY1" fmla="*/ 0 h 1099782"/>
                  <a:gd name="connsiteX2" fmla="*/ 1747045 w 2388256"/>
                  <a:gd name="connsiteY2" fmla="*/ 0 h 1099782"/>
                  <a:gd name="connsiteX3" fmla="*/ 2096186 w 2388256"/>
                  <a:gd name="connsiteY3" fmla="*/ 327875 h 1099782"/>
                  <a:gd name="connsiteX4" fmla="*/ 2388243 w 2388256"/>
                  <a:gd name="connsiteY4" fmla="*/ 1096155 h 1099782"/>
                  <a:gd name="connsiteX5" fmla="*/ 2106818 w 2388256"/>
                  <a:gd name="connsiteY5" fmla="*/ 657482 h 1099782"/>
                  <a:gd name="connsiteX6" fmla="*/ 1747045 w 2388256"/>
                  <a:gd name="connsiteY6" fmla="*/ 1017255 h 1099782"/>
                  <a:gd name="connsiteX7" fmla="*/ 359773 w 2388256"/>
                  <a:gd name="connsiteY7" fmla="*/ 1017255 h 1099782"/>
                  <a:gd name="connsiteX8" fmla="*/ 0 w 2388256"/>
                  <a:gd name="connsiteY8" fmla="*/ 657482 h 1099782"/>
                  <a:gd name="connsiteX9" fmla="*/ 0 w 2388256"/>
                  <a:gd name="connsiteY9" fmla="*/ 359773 h 1099782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665179 h 1107479"/>
                  <a:gd name="connsiteX9" fmla="*/ 41961 w 2388256"/>
                  <a:gd name="connsiteY9" fmla="*/ 148993 h 1107479"/>
                  <a:gd name="connsiteX0" fmla="*/ 41961 w 2388256"/>
                  <a:gd name="connsiteY0" fmla="*/ 148993 h 1107479"/>
                  <a:gd name="connsiteX1" fmla="*/ 359773 w 2388256"/>
                  <a:gd name="connsiteY1" fmla="*/ 7697 h 1107479"/>
                  <a:gd name="connsiteX2" fmla="*/ 1747045 w 2388256"/>
                  <a:gd name="connsiteY2" fmla="*/ 7697 h 1107479"/>
                  <a:gd name="connsiteX3" fmla="*/ 2096186 w 2388256"/>
                  <a:gd name="connsiteY3" fmla="*/ 335572 h 1107479"/>
                  <a:gd name="connsiteX4" fmla="*/ 2388243 w 2388256"/>
                  <a:gd name="connsiteY4" fmla="*/ 1103852 h 1107479"/>
                  <a:gd name="connsiteX5" fmla="*/ 2106818 w 2388256"/>
                  <a:gd name="connsiteY5" fmla="*/ 665179 h 1107479"/>
                  <a:gd name="connsiteX6" fmla="*/ 1747045 w 2388256"/>
                  <a:gd name="connsiteY6" fmla="*/ 1024952 h 1107479"/>
                  <a:gd name="connsiteX7" fmla="*/ 359773 w 2388256"/>
                  <a:gd name="connsiteY7" fmla="*/ 1024952 h 1107479"/>
                  <a:gd name="connsiteX8" fmla="*/ 0 w 2388256"/>
                  <a:gd name="connsiteY8" fmla="*/ 883655 h 1107479"/>
                  <a:gd name="connsiteX9" fmla="*/ 41961 w 2388256"/>
                  <a:gd name="connsiteY9" fmla="*/ 148993 h 1107479"/>
                  <a:gd name="connsiteX0" fmla="*/ 1 w 2346296"/>
                  <a:gd name="connsiteY0" fmla="*/ 148993 h 1107479"/>
                  <a:gd name="connsiteX1" fmla="*/ 317813 w 2346296"/>
                  <a:gd name="connsiteY1" fmla="*/ 7697 h 1107479"/>
                  <a:gd name="connsiteX2" fmla="*/ 1705085 w 2346296"/>
                  <a:gd name="connsiteY2" fmla="*/ 7697 h 1107479"/>
                  <a:gd name="connsiteX3" fmla="*/ 2054226 w 2346296"/>
                  <a:gd name="connsiteY3" fmla="*/ 335572 h 1107479"/>
                  <a:gd name="connsiteX4" fmla="*/ 2346283 w 2346296"/>
                  <a:gd name="connsiteY4" fmla="*/ 1103852 h 1107479"/>
                  <a:gd name="connsiteX5" fmla="*/ 2064858 w 2346296"/>
                  <a:gd name="connsiteY5" fmla="*/ 665179 h 1107479"/>
                  <a:gd name="connsiteX6" fmla="*/ 1705085 w 2346296"/>
                  <a:gd name="connsiteY6" fmla="*/ 1024952 h 1107479"/>
                  <a:gd name="connsiteX7" fmla="*/ 317813 w 2346296"/>
                  <a:gd name="connsiteY7" fmla="*/ 1024952 h 1107479"/>
                  <a:gd name="connsiteX8" fmla="*/ 0 w 2346296"/>
                  <a:gd name="connsiteY8" fmla="*/ 869089 h 1107479"/>
                  <a:gd name="connsiteX9" fmla="*/ 1 w 2346296"/>
                  <a:gd name="connsiteY9" fmla="*/ 148993 h 1107479"/>
                  <a:gd name="connsiteX0" fmla="*/ 1 w 2122943"/>
                  <a:gd name="connsiteY0" fmla="*/ 148993 h 1417151"/>
                  <a:gd name="connsiteX1" fmla="*/ 317813 w 2122943"/>
                  <a:gd name="connsiteY1" fmla="*/ 7697 h 1417151"/>
                  <a:gd name="connsiteX2" fmla="*/ 1705085 w 2122943"/>
                  <a:gd name="connsiteY2" fmla="*/ 7697 h 1417151"/>
                  <a:gd name="connsiteX3" fmla="*/ 2054226 w 2122943"/>
                  <a:gd name="connsiteY3" fmla="*/ 335572 h 1417151"/>
                  <a:gd name="connsiteX4" fmla="*/ 2096994 w 2122943"/>
                  <a:gd name="connsiteY4" fmla="*/ 1414731 h 1417151"/>
                  <a:gd name="connsiteX5" fmla="*/ 2064858 w 2122943"/>
                  <a:gd name="connsiteY5" fmla="*/ 665179 h 1417151"/>
                  <a:gd name="connsiteX6" fmla="*/ 1705085 w 2122943"/>
                  <a:gd name="connsiteY6" fmla="*/ 1024952 h 1417151"/>
                  <a:gd name="connsiteX7" fmla="*/ 317813 w 2122943"/>
                  <a:gd name="connsiteY7" fmla="*/ 1024952 h 1417151"/>
                  <a:gd name="connsiteX8" fmla="*/ 0 w 2122943"/>
                  <a:gd name="connsiteY8" fmla="*/ 869089 h 1417151"/>
                  <a:gd name="connsiteX9" fmla="*/ 1 w 2122943"/>
                  <a:gd name="connsiteY9" fmla="*/ 148993 h 1417151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317813 w 2115462"/>
                  <a:gd name="connsiteY7" fmla="*/ 1024952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17819"/>
                  <a:gd name="connsiteX1" fmla="*/ 317813 w 2115462"/>
                  <a:gd name="connsiteY1" fmla="*/ 7697 h 1417819"/>
                  <a:gd name="connsiteX2" fmla="*/ 1705085 w 2115462"/>
                  <a:gd name="connsiteY2" fmla="*/ 7697 h 1417819"/>
                  <a:gd name="connsiteX3" fmla="*/ 2054226 w 2115462"/>
                  <a:gd name="connsiteY3" fmla="*/ 335572 h 1417819"/>
                  <a:gd name="connsiteX4" fmla="*/ 2096994 w 2115462"/>
                  <a:gd name="connsiteY4" fmla="*/ 1414731 h 1417819"/>
                  <a:gd name="connsiteX5" fmla="*/ 2046044 w 2115462"/>
                  <a:gd name="connsiteY5" fmla="*/ 867250 h 1417819"/>
                  <a:gd name="connsiteX6" fmla="*/ 1705085 w 2115462"/>
                  <a:gd name="connsiteY6" fmla="*/ 1024952 h 1417819"/>
                  <a:gd name="connsiteX7" fmla="*/ 869256 w 2115462"/>
                  <a:gd name="connsiteY7" fmla="*/ 996115 h 1417819"/>
                  <a:gd name="connsiteX8" fmla="*/ 0 w 2115462"/>
                  <a:gd name="connsiteY8" fmla="*/ 869089 h 1417819"/>
                  <a:gd name="connsiteX9" fmla="*/ 1 w 2115462"/>
                  <a:gd name="connsiteY9" fmla="*/ 148993 h 1417819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486343"/>
                  <a:gd name="connsiteX1" fmla="*/ 317813 w 2115462"/>
                  <a:gd name="connsiteY1" fmla="*/ 7697 h 1486343"/>
                  <a:gd name="connsiteX2" fmla="*/ 1705085 w 2115462"/>
                  <a:gd name="connsiteY2" fmla="*/ 7697 h 1486343"/>
                  <a:gd name="connsiteX3" fmla="*/ 2054226 w 2115462"/>
                  <a:gd name="connsiteY3" fmla="*/ 335572 h 1486343"/>
                  <a:gd name="connsiteX4" fmla="*/ 2096994 w 2115462"/>
                  <a:gd name="connsiteY4" fmla="*/ 1414731 h 1486343"/>
                  <a:gd name="connsiteX5" fmla="*/ 2046044 w 2115462"/>
                  <a:gd name="connsiteY5" fmla="*/ 867250 h 1486343"/>
                  <a:gd name="connsiteX6" fmla="*/ 1705085 w 2115462"/>
                  <a:gd name="connsiteY6" fmla="*/ 1024952 h 1486343"/>
                  <a:gd name="connsiteX7" fmla="*/ 909280 w 2115462"/>
                  <a:gd name="connsiteY7" fmla="*/ 1486343 h 1486343"/>
                  <a:gd name="connsiteX8" fmla="*/ 0 w 2115462"/>
                  <a:gd name="connsiteY8" fmla="*/ 869089 h 1486343"/>
                  <a:gd name="connsiteX9" fmla="*/ 1 w 2115462"/>
                  <a:gd name="connsiteY9" fmla="*/ 148993 h 1486343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832386"/>
                  <a:gd name="connsiteX1" fmla="*/ 317813 w 2115462"/>
                  <a:gd name="connsiteY1" fmla="*/ 7697 h 1832386"/>
                  <a:gd name="connsiteX2" fmla="*/ 1705085 w 2115462"/>
                  <a:gd name="connsiteY2" fmla="*/ 7697 h 1832386"/>
                  <a:gd name="connsiteX3" fmla="*/ 2054226 w 2115462"/>
                  <a:gd name="connsiteY3" fmla="*/ 335572 h 1832386"/>
                  <a:gd name="connsiteX4" fmla="*/ 2096994 w 2115462"/>
                  <a:gd name="connsiteY4" fmla="*/ 1414731 h 1832386"/>
                  <a:gd name="connsiteX5" fmla="*/ 2046044 w 2115462"/>
                  <a:gd name="connsiteY5" fmla="*/ 867250 h 1832386"/>
                  <a:gd name="connsiteX6" fmla="*/ 1705085 w 2115462"/>
                  <a:gd name="connsiteY6" fmla="*/ 1024952 h 1832386"/>
                  <a:gd name="connsiteX7" fmla="*/ 878150 w 2115462"/>
                  <a:gd name="connsiteY7" fmla="*/ 1832386 h 1832386"/>
                  <a:gd name="connsiteX8" fmla="*/ 0 w 2115462"/>
                  <a:gd name="connsiteY8" fmla="*/ 869089 h 1832386"/>
                  <a:gd name="connsiteX9" fmla="*/ 1 w 2115462"/>
                  <a:gd name="connsiteY9" fmla="*/ 148993 h 1832386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1 w 2115462"/>
                  <a:gd name="connsiteY0" fmla="*/ 148993 h 1717038"/>
                  <a:gd name="connsiteX1" fmla="*/ 317813 w 2115462"/>
                  <a:gd name="connsiteY1" fmla="*/ 7697 h 1717038"/>
                  <a:gd name="connsiteX2" fmla="*/ 1705085 w 2115462"/>
                  <a:gd name="connsiteY2" fmla="*/ 7697 h 1717038"/>
                  <a:gd name="connsiteX3" fmla="*/ 2054226 w 2115462"/>
                  <a:gd name="connsiteY3" fmla="*/ 335572 h 1717038"/>
                  <a:gd name="connsiteX4" fmla="*/ 2096994 w 2115462"/>
                  <a:gd name="connsiteY4" fmla="*/ 1414731 h 1717038"/>
                  <a:gd name="connsiteX5" fmla="*/ 2046044 w 2115462"/>
                  <a:gd name="connsiteY5" fmla="*/ 867250 h 1717038"/>
                  <a:gd name="connsiteX6" fmla="*/ 1705085 w 2115462"/>
                  <a:gd name="connsiteY6" fmla="*/ 1024952 h 1717038"/>
                  <a:gd name="connsiteX7" fmla="*/ 864809 w 2115462"/>
                  <a:gd name="connsiteY7" fmla="*/ 1717038 h 1717038"/>
                  <a:gd name="connsiteX8" fmla="*/ 0 w 2115462"/>
                  <a:gd name="connsiteY8" fmla="*/ 869089 h 1717038"/>
                  <a:gd name="connsiteX9" fmla="*/ 1 w 2115462"/>
                  <a:gd name="connsiteY9" fmla="*/ 148993 h 1717038"/>
                  <a:gd name="connsiteX0" fmla="*/ 0 w 2115461"/>
                  <a:gd name="connsiteY0" fmla="*/ 148993 h 1717038"/>
                  <a:gd name="connsiteX1" fmla="*/ 317812 w 2115461"/>
                  <a:gd name="connsiteY1" fmla="*/ 7697 h 1717038"/>
                  <a:gd name="connsiteX2" fmla="*/ 1705084 w 2115461"/>
                  <a:gd name="connsiteY2" fmla="*/ 7697 h 1717038"/>
                  <a:gd name="connsiteX3" fmla="*/ 2054225 w 2115461"/>
                  <a:gd name="connsiteY3" fmla="*/ 335572 h 1717038"/>
                  <a:gd name="connsiteX4" fmla="*/ 2096993 w 2115461"/>
                  <a:gd name="connsiteY4" fmla="*/ 1414731 h 1717038"/>
                  <a:gd name="connsiteX5" fmla="*/ 2046043 w 2115461"/>
                  <a:gd name="connsiteY5" fmla="*/ 867250 h 1717038"/>
                  <a:gd name="connsiteX6" fmla="*/ 1705084 w 2115461"/>
                  <a:gd name="connsiteY6" fmla="*/ 1024952 h 1717038"/>
                  <a:gd name="connsiteX7" fmla="*/ 864808 w 2115461"/>
                  <a:gd name="connsiteY7" fmla="*/ 1717038 h 1717038"/>
                  <a:gd name="connsiteX8" fmla="*/ 17787 w 2115461"/>
                  <a:gd name="connsiteY8" fmla="*/ 1099784 h 1717038"/>
                  <a:gd name="connsiteX9" fmla="*/ 0 w 2115461"/>
                  <a:gd name="connsiteY9" fmla="*/ 148993 h 1717038"/>
                  <a:gd name="connsiteX0" fmla="*/ 0 w 2115461"/>
                  <a:gd name="connsiteY0" fmla="*/ 148993 h 1774711"/>
                  <a:gd name="connsiteX1" fmla="*/ 317812 w 2115461"/>
                  <a:gd name="connsiteY1" fmla="*/ 7697 h 1774711"/>
                  <a:gd name="connsiteX2" fmla="*/ 1705084 w 2115461"/>
                  <a:gd name="connsiteY2" fmla="*/ 7697 h 1774711"/>
                  <a:gd name="connsiteX3" fmla="*/ 2054225 w 2115461"/>
                  <a:gd name="connsiteY3" fmla="*/ 335572 h 1774711"/>
                  <a:gd name="connsiteX4" fmla="*/ 2096993 w 2115461"/>
                  <a:gd name="connsiteY4" fmla="*/ 1414731 h 1774711"/>
                  <a:gd name="connsiteX5" fmla="*/ 2046043 w 2115461"/>
                  <a:gd name="connsiteY5" fmla="*/ 867250 h 1774711"/>
                  <a:gd name="connsiteX6" fmla="*/ 1705084 w 2115461"/>
                  <a:gd name="connsiteY6" fmla="*/ 1024952 h 1774711"/>
                  <a:gd name="connsiteX7" fmla="*/ 887043 w 2115461"/>
                  <a:gd name="connsiteY7" fmla="*/ 1774711 h 1774711"/>
                  <a:gd name="connsiteX8" fmla="*/ 17787 w 2115461"/>
                  <a:gd name="connsiteY8" fmla="*/ 1099784 h 1774711"/>
                  <a:gd name="connsiteX9" fmla="*/ 0 w 2115461"/>
                  <a:gd name="connsiteY9" fmla="*/ 148993 h 1774711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115461"/>
                  <a:gd name="connsiteY0" fmla="*/ 148993 h 1947733"/>
                  <a:gd name="connsiteX1" fmla="*/ 317812 w 2115461"/>
                  <a:gd name="connsiteY1" fmla="*/ 7697 h 1947733"/>
                  <a:gd name="connsiteX2" fmla="*/ 1705084 w 2115461"/>
                  <a:gd name="connsiteY2" fmla="*/ 7697 h 1947733"/>
                  <a:gd name="connsiteX3" fmla="*/ 2054225 w 2115461"/>
                  <a:gd name="connsiteY3" fmla="*/ 335572 h 1947733"/>
                  <a:gd name="connsiteX4" fmla="*/ 2096993 w 2115461"/>
                  <a:gd name="connsiteY4" fmla="*/ 1414731 h 1947733"/>
                  <a:gd name="connsiteX5" fmla="*/ 2046043 w 2115461"/>
                  <a:gd name="connsiteY5" fmla="*/ 867250 h 1947733"/>
                  <a:gd name="connsiteX6" fmla="*/ 1705084 w 2115461"/>
                  <a:gd name="connsiteY6" fmla="*/ 1024952 h 1947733"/>
                  <a:gd name="connsiteX7" fmla="*/ 829231 w 2115461"/>
                  <a:gd name="connsiteY7" fmla="*/ 1947733 h 1947733"/>
                  <a:gd name="connsiteX8" fmla="*/ 17787 w 2115461"/>
                  <a:gd name="connsiteY8" fmla="*/ 1099784 h 1947733"/>
                  <a:gd name="connsiteX9" fmla="*/ 0 w 2115461"/>
                  <a:gd name="connsiteY9" fmla="*/ 148993 h 1947733"/>
                  <a:gd name="connsiteX0" fmla="*/ 0 w 2098766"/>
                  <a:gd name="connsiteY0" fmla="*/ 148993 h 1947733"/>
                  <a:gd name="connsiteX1" fmla="*/ 317812 w 2098766"/>
                  <a:gd name="connsiteY1" fmla="*/ 7697 h 1947733"/>
                  <a:gd name="connsiteX2" fmla="*/ 1705084 w 2098766"/>
                  <a:gd name="connsiteY2" fmla="*/ 7697 h 1947733"/>
                  <a:gd name="connsiteX3" fmla="*/ 2054225 w 2098766"/>
                  <a:gd name="connsiteY3" fmla="*/ 335572 h 1947733"/>
                  <a:gd name="connsiteX4" fmla="*/ 2043628 w 2098766"/>
                  <a:gd name="connsiteY4" fmla="*/ 261253 h 1947733"/>
                  <a:gd name="connsiteX5" fmla="*/ 2046043 w 2098766"/>
                  <a:gd name="connsiteY5" fmla="*/ 867250 h 1947733"/>
                  <a:gd name="connsiteX6" fmla="*/ 1705084 w 2098766"/>
                  <a:gd name="connsiteY6" fmla="*/ 1024952 h 1947733"/>
                  <a:gd name="connsiteX7" fmla="*/ 829231 w 2098766"/>
                  <a:gd name="connsiteY7" fmla="*/ 1947733 h 1947733"/>
                  <a:gd name="connsiteX8" fmla="*/ 17787 w 2098766"/>
                  <a:gd name="connsiteY8" fmla="*/ 1099784 h 1947733"/>
                  <a:gd name="connsiteX9" fmla="*/ 0 w 2098766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99548"/>
                  <a:gd name="connsiteY0" fmla="*/ 148993 h 1947733"/>
                  <a:gd name="connsiteX1" fmla="*/ 317812 w 2099548"/>
                  <a:gd name="connsiteY1" fmla="*/ 7697 h 1947733"/>
                  <a:gd name="connsiteX2" fmla="*/ 1705084 w 2099548"/>
                  <a:gd name="connsiteY2" fmla="*/ 7697 h 1947733"/>
                  <a:gd name="connsiteX3" fmla="*/ 2054225 w 2099548"/>
                  <a:gd name="connsiteY3" fmla="*/ 335572 h 1947733"/>
                  <a:gd name="connsiteX4" fmla="*/ 2043628 w 2099548"/>
                  <a:gd name="connsiteY4" fmla="*/ 261253 h 1947733"/>
                  <a:gd name="connsiteX5" fmla="*/ 2041596 w 2099548"/>
                  <a:gd name="connsiteY5" fmla="*/ 1126783 h 1947733"/>
                  <a:gd name="connsiteX6" fmla="*/ 1705084 w 2099548"/>
                  <a:gd name="connsiteY6" fmla="*/ 1024952 h 1947733"/>
                  <a:gd name="connsiteX7" fmla="*/ 829231 w 2099548"/>
                  <a:gd name="connsiteY7" fmla="*/ 1947733 h 1947733"/>
                  <a:gd name="connsiteX8" fmla="*/ 17787 w 2099548"/>
                  <a:gd name="connsiteY8" fmla="*/ 1099784 h 1947733"/>
                  <a:gd name="connsiteX9" fmla="*/ 0 w 2099548"/>
                  <a:gd name="connsiteY9" fmla="*/ 148993 h 1947733"/>
                  <a:gd name="connsiteX0" fmla="*/ 0 w 2052246"/>
                  <a:gd name="connsiteY0" fmla="*/ 154270 h 1953010"/>
                  <a:gd name="connsiteX1" fmla="*/ 317812 w 2052246"/>
                  <a:gd name="connsiteY1" fmla="*/ 12974 h 1953010"/>
                  <a:gd name="connsiteX2" fmla="*/ 1705084 w 2052246"/>
                  <a:gd name="connsiteY2" fmla="*/ 12974 h 1953010"/>
                  <a:gd name="connsiteX3" fmla="*/ 1907470 w 2052246"/>
                  <a:gd name="connsiteY3" fmla="*/ 138991 h 1953010"/>
                  <a:gd name="connsiteX4" fmla="*/ 2043628 w 2052246"/>
                  <a:gd name="connsiteY4" fmla="*/ 266530 h 1953010"/>
                  <a:gd name="connsiteX5" fmla="*/ 2041596 w 2052246"/>
                  <a:gd name="connsiteY5" fmla="*/ 1132060 h 1953010"/>
                  <a:gd name="connsiteX6" fmla="*/ 1705084 w 2052246"/>
                  <a:gd name="connsiteY6" fmla="*/ 1030229 h 1953010"/>
                  <a:gd name="connsiteX7" fmla="*/ 829231 w 2052246"/>
                  <a:gd name="connsiteY7" fmla="*/ 1953010 h 1953010"/>
                  <a:gd name="connsiteX8" fmla="*/ 17787 w 2052246"/>
                  <a:gd name="connsiteY8" fmla="*/ 1105061 h 1953010"/>
                  <a:gd name="connsiteX9" fmla="*/ 0 w 2052246"/>
                  <a:gd name="connsiteY9" fmla="*/ 154270 h 1953010"/>
                  <a:gd name="connsiteX0" fmla="*/ 0 w 2072544"/>
                  <a:gd name="connsiteY0" fmla="*/ 167226 h 1965966"/>
                  <a:gd name="connsiteX1" fmla="*/ 317812 w 2072544"/>
                  <a:gd name="connsiteY1" fmla="*/ 25930 h 1965966"/>
                  <a:gd name="connsiteX2" fmla="*/ 1705084 w 2072544"/>
                  <a:gd name="connsiteY2" fmla="*/ 25930 h 1965966"/>
                  <a:gd name="connsiteX3" fmla="*/ 2018648 w 2072544"/>
                  <a:gd name="connsiteY3" fmla="*/ 123110 h 1965966"/>
                  <a:gd name="connsiteX4" fmla="*/ 2043628 w 2072544"/>
                  <a:gd name="connsiteY4" fmla="*/ 279486 h 1965966"/>
                  <a:gd name="connsiteX5" fmla="*/ 2041596 w 2072544"/>
                  <a:gd name="connsiteY5" fmla="*/ 1145016 h 1965966"/>
                  <a:gd name="connsiteX6" fmla="*/ 1705084 w 2072544"/>
                  <a:gd name="connsiteY6" fmla="*/ 1043185 h 1965966"/>
                  <a:gd name="connsiteX7" fmla="*/ 829231 w 2072544"/>
                  <a:gd name="connsiteY7" fmla="*/ 1965966 h 1965966"/>
                  <a:gd name="connsiteX8" fmla="*/ 17787 w 2072544"/>
                  <a:gd name="connsiteY8" fmla="*/ 1118017 h 1965966"/>
                  <a:gd name="connsiteX9" fmla="*/ 0 w 2072544"/>
                  <a:gd name="connsiteY9" fmla="*/ 167226 h 1965966"/>
                  <a:gd name="connsiteX0" fmla="*/ 0 w 2079201"/>
                  <a:gd name="connsiteY0" fmla="*/ 167226 h 1965966"/>
                  <a:gd name="connsiteX1" fmla="*/ 317812 w 2079201"/>
                  <a:gd name="connsiteY1" fmla="*/ 25930 h 1965966"/>
                  <a:gd name="connsiteX2" fmla="*/ 1705084 w 2079201"/>
                  <a:gd name="connsiteY2" fmla="*/ 25930 h 1965966"/>
                  <a:gd name="connsiteX3" fmla="*/ 2018648 w 2079201"/>
                  <a:gd name="connsiteY3" fmla="*/ 123110 h 1965966"/>
                  <a:gd name="connsiteX4" fmla="*/ 2061416 w 2079201"/>
                  <a:gd name="connsiteY4" fmla="*/ 135301 h 1965966"/>
                  <a:gd name="connsiteX5" fmla="*/ 2041596 w 2079201"/>
                  <a:gd name="connsiteY5" fmla="*/ 1145016 h 1965966"/>
                  <a:gd name="connsiteX6" fmla="*/ 1705084 w 2079201"/>
                  <a:gd name="connsiteY6" fmla="*/ 1043185 h 1965966"/>
                  <a:gd name="connsiteX7" fmla="*/ 829231 w 2079201"/>
                  <a:gd name="connsiteY7" fmla="*/ 1965966 h 1965966"/>
                  <a:gd name="connsiteX8" fmla="*/ 17787 w 2079201"/>
                  <a:gd name="connsiteY8" fmla="*/ 1118017 h 1965966"/>
                  <a:gd name="connsiteX9" fmla="*/ 0 w 2079201"/>
                  <a:gd name="connsiteY9" fmla="*/ 167226 h 1965966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04318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2167825"/>
                  <a:gd name="connsiteX1" fmla="*/ 317812 w 2079201"/>
                  <a:gd name="connsiteY1" fmla="*/ 25930 h 2167825"/>
                  <a:gd name="connsiteX2" fmla="*/ 1705084 w 2079201"/>
                  <a:gd name="connsiteY2" fmla="*/ 25930 h 2167825"/>
                  <a:gd name="connsiteX3" fmla="*/ 2018648 w 2079201"/>
                  <a:gd name="connsiteY3" fmla="*/ 123110 h 2167825"/>
                  <a:gd name="connsiteX4" fmla="*/ 2061416 w 2079201"/>
                  <a:gd name="connsiteY4" fmla="*/ 135301 h 2167825"/>
                  <a:gd name="connsiteX5" fmla="*/ 2041596 w 2079201"/>
                  <a:gd name="connsiteY5" fmla="*/ 1145016 h 2167825"/>
                  <a:gd name="connsiteX6" fmla="*/ 1705084 w 2079201"/>
                  <a:gd name="connsiteY6" fmla="*/ 1446905 h 2167825"/>
                  <a:gd name="connsiteX7" fmla="*/ 847020 w 2079201"/>
                  <a:gd name="connsiteY7" fmla="*/ 2167825 h 2167825"/>
                  <a:gd name="connsiteX8" fmla="*/ 17787 w 2079201"/>
                  <a:gd name="connsiteY8" fmla="*/ 1118017 h 2167825"/>
                  <a:gd name="connsiteX9" fmla="*/ 0 w 2079201"/>
                  <a:gd name="connsiteY9" fmla="*/ 167226 h 2167825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2479"/>
                  <a:gd name="connsiteX1" fmla="*/ 317812 w 2079201"/>
                  <a:gd name="connsiteY1" fmla="*/ 25930 h 1742479"/>
                  <a:gd name="connsiteX2" fmla="*/ 1705084 w 2079201"/>
                  <a:gd name="connsiteY2" fmla="*/ 25930 h 1742479"/>
                  <a:gd name="connsiteX3" fmla="*/ 2018648 w 2079201"/>
                  <a:gd name="connsiteY3" fmla="*/ 123110 h 1742479"/>
                  <a:gd name="connsiteX4" fmla="*/ 2061416 w 2079201"/>
                  <a:gd name="connsiteY4" fmla="*/ 135301 h 1742479"/>
                  <a:gd name="connsiteX5" fmla="*/ 2041596 w 2079201"/>
                  <a:gd name="connsiteY5" fmla="*/ 1145016 h 1742479"/>
                  <a:gd name="connsiteX6" fmla="*/ 1705084 w 2079201"/>
                  <a:gd name="connsiteY6" fmla="*/ 1446905 h 1742479"/>
                  <a:gd name="connsiteX7" fmla="*/ 849449 w 2079201"/>
                  <a:gd name="connsiteY7" fmla="*/ 1742479 h 1742479"/>
                  <a:gd name="connsiteX8" fmla="*/ 17787 w 2079201"/>
                  <a:gd name="connsiteY8" fmla="*/ 1118017 h 1742479"/>
                  <a:gd name="connsiteX9" fmla="*/ 0 w 2079201"/>
                  <a:gd name="connsiteY9" fmla="*/ 167226 h 1742479"/>
                  <a:gd name="connsiteX0" fmla="*/ 0 w 2079201"/>
                  <a:gd name="connsiteY0" fmla="*/ 167226 h 1744991"/>
                  <a:gd name="connsiteX1" fmla="*/ 317812 w 2079201"/>
                  <a:gd name="connsiteY1" fmla="*/ 25930 h 1744991"/>
                  <a:gd name="connsiteX2" fmla="*/ 1705084 w 2079201"/>
                  <a:gd name="connsiteY2" fmla="*/ 25930 h 1744991"/>
                  <a:gd name="connsiteX3" fmla="*/ 2018648 w 2079201"/>
                  <a:gd name="connsiteY3" fmla="*/ 123110 h 1744991"/>
                  <a:gd name="connsiteX4" fmla="*/ 2061416 w 2079201"/>
                  <a:gd name="connsiteY4" fmla="*/ 135301 h 1744991"/>
                  <a:gd name="connsiteX5" fmla="*/ 2041596 w 2079201"/>
                  <a:gd name="connsiteY5" fmla="*/ 1145016 h 1744991"/>
                  <a:gd name="connsiteX6" fmla="*/ 1705084 w 2079201"/>
                  <a:gd name="connsiteY6" fmla="*/ 1446905 h 1744991"/>
                  <a:gd name="connsiteX7" fmla="*/ 849449 w 2079201"/>
                  <a:gd name="connsiteY7" fmla="*/ 1742479 h 1744991"/>
                  <a:gd name="connsiteX8" fmla="*/ 778865 w 2079201"/>
                  <a:gd name="connsiteY8" fmla="*/ 1387137 h 1744991"/>
                  <a:gd name="connsiteX9" fmla="*/ 17787 w 2079201"/>
                  <a:gd name="connsiteY9" fmla="*/ 1118017 h 1744991"/>
                  <a:gd name="connsiteX10" fmla="*/ 0 w 2079201"/>
                  <a:gd name="connsiteY10" fmla="*/ 167226 h 1744991"/>
                  <a:gd name="connsiteX0" fmla="*/ 0 w 2079201"/>
                  <a:gd name="connsiteY0" fmla="*/ 167226 h 1698183"/>
                  <a:gd name="connsiteX1" fmla="*/ 317812 w 2079201"/>
                  <a:gd name="connsiteY1" fmla="*/ 25930 h 1698183"/>
                  <a:gd name="connsiteX2" fmla="*/ 1705084 w 2079201"/>
                  <a:gd name="connsiteY2" fmla="*/ 25930 h 1698183"/>
                  <a:gd name="connsiteX3" fmla="*/ 2018648 w 2079201"/>
                  <a:gd name="connsiteY3" fmla="*/ 123110 h 1698183"/>
                  <a:gd name="connsiteX4" fmla="*/ 2061416 w 2079201"/>
                  <a:gd name="connsiteY4" fmla="*/ 135301 h 1698183"/>
                  <a:gd name="connsiteX5" fmla="*/ 2041596 w 2079201"/>
                  <a:gd name="connsiteY5" fmla="*/ 1145016 h 1698183"/>
                  <a:gd name="connsiteX6" fmla="*/ 1705084 w 2079201"/>
                  <a:gd name="connsiteY6" fmla="*/ 1446905 h 1698183"/>
                  <a:gd name="connsiteX7" fmla="*/ 851879 w 2079201"/>
                  <a:gd name="connsiteY7" fmla="*/ 1695218 h 1698183"/>
                  <a:gd name="connsiteX8" fmla="*/ 778865 w 2079201"/>
                  <a:gd name="connsiteY8" fmla="*/ 1387137 h 1698183"/>
                  <a:gd name="connsiteX9" fmla="*/ 17787 w 2079201"/>
                  <a:gd name="connsiteY9" fmla="*/ 1118017 h 1698183"/>
                  <a:gd name="connsiteX10" fmla="*/ 0 w 2079201"/>
                  <a:gd name="connsiteY10" fmla="*/ 167226 h 1698183"/>
                  <a:gd name="connsiteX0" fmla="*/ 0 w 2079201"/>
                  <a:gd name="connsiteY0" fmla="*/ 167226 h 1698181"/>
                  <a:gd name="connsiteX1" fmla="*/ 317812 w 2079201"/>
                  <a:gd name="connsiteY1" fmla="*/ 25930 h 1698181"/>
                  <a:gd name="connsiteX2" fmla="*/ 1705084 w 2079201"/>
                  <a:gd name="connsiteY2" fmla="*/ 25930 h 1698181"/>
                  <a:gd name="connsiteX3" fmla="*/ 2018648 w 2079201"/>
                  <a:gd name="connsiteY3" fmla="*/ 123110 h 1698181"/>
                  <a:gd name="connsiteX4" fmla="*/ 2061416 w 2079201"/>
                  <a:gd name="connsiteY4" fmla="*/ 135301 h 1698181"/>
                  <a:gd name="connsiteX5" fmla="*/ 2041596 w 2079201"/>
                  <a:gd name="connsiteY5" fmla="*/ 1145016 h 1698181"/>
                  <a:gd name="connsiteX6" fmla="*/ 1705084 w 2079201"/>
                  <a:gd name="connsiteY6" fmla="*/ 1446905 h 1698181"/>
                  <a:gd name="connsiteX7" fmla="*/ 851879 w 2079201"/>
                  <a:gd name="connsiteY7" fmla="*/ 1695218 h 1698181"/>
                  <a:gd name="connsiteX8" fmla="*/ 778865 w 2079201"/>
                  <a:gd name="connsiteY8" fmla="*/ 1387137 h 1698181"/>
                  <a:gd name="connsiteX9" fmla="*/ 17787 w 2079201"/>
                  <a:gd name="connsiteY9" fmla="*/ 1118017 h 1698181"/>
                  <a:gd name="connsiteX10" fmla="*/ 0 w 2079201"/>
                  <a:gd name="connsiteY10" fmla="*/ 167226 h 1698181"/>
                  <a:gd name="connsiteX0" fmla="*/ 0 w 2079201"/>
                  <a:gd name="connsiteY0" fmla="*/ 167226 h 1802104"/>
                  <a:gd name="connsiteX1" fmla="*/ 317812 w 2079201"/>
                  <a:gd name="connsiteY1" fmla="*/ 25930 h 1802104"/>
                  <a:gd name="connsiteX2" fmla="*/ 1705084 w 2079201"/>
                  <a:gd name="connsiteY2" fmla="*/ 25930 h 1802104"/>
                  <a:gd name="connsiteX3" fmla="*/ 2018648 w 2079201"/>
                  <a:gd name="connsiteY3" fmla="*/ 123110 h 1802104"/>
                  <a:gd name="connsiteX4" fmla="*/ 2061416 w 2079201"/>
                  <a:gd name="connsiteY4" fmla="*/ 135301 h 1802104"/>
                  <a:gd name="connsiteX5" fmla="*/ 2041596 w 2079201"/>
                  <a:gd name="connsiteY5" fmla="*/ 1145016 h 1802104"/>
                  <a:gd name="connsiteX6" fmla="*/ 1705084 w 2079201"/>
                  <a:gd name="connsiteY6" fmla="*/ 1446905 h 1802104"/>
                  <a:gd name="connsiteX7" fmla="*/ 851879 w 2079201"/>
                  <a:gd name="connsiteY7" fmla="*/ 1695218 h 1802104"/>
                  <a:gd name="connsiteX8" fmla="*/ 778865 w 2079201"/>
                  <a:gd name="connsiteY8" fmla="*/ 1387137 h 1802104"/>
                  <a:gd name="connsiteX9" fmla="*/ 17787 w 2079201"/>
                  <a:gd name="connsiteY9" fmla="*/ 1118017 h 1802104"/>
                  <a:gd name="connsiteX10" fmla="*/ 0 w 2079201"/>
                  <a:gd name="connsiteY10" fmla="*/ 167226 h 1802104"/>
                  <a:gd name="connsiteX0" fmla="*/ 0 w 2079201"/>
                  <a:gd name="connsiteY0" fmla="*/ 167226 h 1802106"/>
                  <a:gd name="connsiteX1" fmla="*/ 317812 w 2079201"/>
                  <a:gd name="connsiteY1" fmla="*/ 25930 h 1802106"/>
                  <a:gd name="connsiteX2" fmla="*/ 1705084 w 2079201"/>
                  <a:gd name="connsiteY2" fmla="*/ 25930 h 1802106"/>
                  <a:gd name="connsiteX3" fmla="*/ 2018648 w 2079201"/>
                  <a:gd name="connsiteY3" fmla="*/ 123110 h 1802106"/>
                  <a:gd name="connsiteX4" fmla="*/ 2061416 w 2079201"/>
                  <a:gd name="connsiteY4" fmla="*/ 135301 h 1802106"/>
                  <a:gd name="connsiteX5" fmla="*/ 2041596 w 2079201"/>
                  <a:gd name="connsiteY5" fmla="*/ 1145016 h 1802106"/>
                  <a:gd name="connsiteX6" fmla="*/ 1705084 w 2079201"/>
                  <a:gd name="connsiteY6" fmla="*/ 1320875 h 1802106"/>
                  <a:gd name="connsiteX7" fmla="*/ 851879 w 2079201"/>
                  <a:gd name="connsiteY7" fmla="*/ 1695218 h 1802106"/>
                  <a:gd name="connsiteX8" fmla="*/ 778865 w 2079201"/>
                  <a:gd name="connsiteY8" fmla="*/ 1387137 h 1802106"/>
                  <a:gd name="connsiteX9" fmla="*/ 17787 w 2079201"/>
                  <a:gd name="connsiteY9" fmla="*/ 1118017 h 1802106"/>
                  <a:gd name="connsiteX10" fmla="*/ 0 w 2079201"/>
                  <a:gd name="connsiteY10" fmla="*/ 167226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118017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320875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61414"/>
                  <a:gd name="connsiteY0" fmla="*/ 151474 h 1802104"/>
                  <a:gd name="connsiteX1" fmla="*/ 300025 w 2061414"/>
                  <a:gd name="connsiteY1" fmla="*/ 25930 h 1802104"/>
                  <a:gd name="connsiteX2" fmla="*/ 1687297 w 2061414"/>
                  <a:gd name="connsiteY2" fmla="*/ 25930 h 1802104"/>
                  <a:gd name="connsiteX3" fmla="*/ 2000861 w 2061414"/>
                  <a:gd name="connsiteY3" fmla="*/ 123110 h 1802104"/>
                  <a:gd name="connsiteX4" fmla="*/ 2043629 w 2061414"/>
                  <a:gd name="connsiteY4" fmla="*/ 135301 h 1802104"/>
                  <a:gd name="connsiteX5" fmla="*/ 2023809 w 2061414"/>
                  <a:gd name="connsiteY5" fmla="*/ 1145016 h 1802104"/>
                  <a:gd name="connsiteX6" fmla="*/ 1687297 w 2061414"/>
                  <a:gd name="connsiteY6" fmla="*/ 1320875 h 1802104"/>
                  <a:gd name="connsiteX7" fmla="*/ 834092 w 2061414"/>
                  <a:gd name="connsiteY7" fmla="*/ 1695218 h 1802104"/>
                  <a:gd name="connsiteX8" fmla="*/ 761078 w 2061414"/>
                  <a:gd name="connsiteY8" fmla="*/ 1387137 h 1802104"/>
                  <a:gd name="connsiteX9" fmla="*/ 0 w 2061414"/>
                  <a:gd name="connsiteY9" fmla="*/ 1291306 h 1802104"/>
                  <a:gd name="connsiteX10" fmla="*/ 4078 w 2061414"/>
                  <a:gd name="connsiteY10" fmla="*/ 151474 h 1802104"/>
                  <a:gd name="connsiteX0" fmla="*/ 4078 w 2061414"/>
                  <a:gd name="connsiteY0" fmla="*/ 151474 h 1802106"/>
                  <a:gd name="connsiteX1" fmla="*/ 300025 w 2061414"/>
                  <a:gd name="connsiteY1" fmla="*/ 25930 h 1802106"/>
                  <a:gd name="connsiteX2" fmla="*/ 1687297 w 2061414"/>
                  <a:gd name="connsiteY2" fmla="*/ 25930 h 1802106"/>
                  <a:gd name="connsiteX3" fmla="*/ 2000861 w 2061414"/>
                  <a:gd name="connsiteY3" fmla="*/ 123110 h 1802106"/>
                  <a:gd name="connsiteX4" fmla="*/ 2043629 w 2061414"/>
                  <a:gd name="connsiteY4" fmla="*/ 135301 h 1802106"/>
                  <a:gd name="connsiteX5" fmla="*/ 2023809 w 2061414"/>
                  <a:gd name="connsiteY5" fmla="*/ 1145016 h 1802106"/>
                  <a:gd name="connsiteX6" fmla="*/ 1687297 w 2061414"/>
                  <a:gd name="connsiteY6" fmla="*/ 1242108 h 1802106"/>
                  <a:gd name="connsiteX7" fmla="*/ 834092 w 2061414"/>
                  <a:gd name="connsiteY7" fmla="*/ 1695218 h 1802106"/>
                  <a:gd name="connsiteX8" fmla="*/ 761078 w 2061414"/>
                  <a:gd name="connsiteY8" fmla="*/ 1387137 h 1802106"/>
                  <a:gd name="connsiteX9" fmla="*/ 0 w 2061414"/>
                  <a:gd name="connsiteY9" fmla="*/ 1291306 h 1802106"/>
                  <a:gd name="connsiteX10" fmla="*/ 4078 w 2061414"/>
                  <a:gd name="connsiteY10" fmla="*/ 151474 h 1802106"/>
                  <a:gd name="connsiteX0" fmla="*/ 4078 w 2042892"/>
                  <a:gd name="connsiteY0" fmla="*/ 151474 h 1802104"/>
                  <a:gd name="connsiteX1" fmla="*/ 300025 w 2042892"/>
                  <a:gd name="connsiteY1" fmla="*/ 25930 h 1802104"/>
                  <a:gd name="connsiteX2" fmla="*/ 1687297 w 2042892"/>
                  <a:gd name="connsiteY2" fmla="*/ 25930 h 1802104"/>
                  <a:gd name="connsiteX3" fmla="*/ 2000861 w 2042892"/>
                  <a:gd name="connsiteY3" fmla="*/ 123110 h 1802104"/>
                  <a:gd name="connsiteX4" fmla="*/ 1980464 w 2042892"/>
                  <a:gd name="connsiteY4" fmla="*/ 151055 h 1802104"/>
                  <a:gd name="connsiteX5" fmla="*/ 2023809 w 2042892"/>
                  <a:gd name="connsiteY5" fmla="*/ 1145016 h 1802104"/>
                  <a:gd name="connsiteX6" fmla="*/ 1687297 w 2042892"/>
                  <a:gd name="connsiteY6" fmla="*/ 1242108 h 1802104"/>
                  <a:gd name="connsiteX7" fmla="*/ 834092 w 2042892"/>
                  <a:gd name="connsiteY7" fmla="*/ 1695218 h 1802104"/>
                  <a:gd name="connsiteX8" fmla="*/ 761078 w 2042892"/>
                  <a:gd name="connsiteY8" fmla="*/ 1387137 h 1802104"/>
                  <a:gd name="connsiteX9" fmla="*/ 0 w 2042892"/>
                  <a:gd name="connsiteY9" fmla="*/ 1291306 h 1802104"/>
                  <a:gd name="connsiteX10" fmla="*/ 4078 w 2042892"/>
                  <a:gd name="connsiteY10" fmla="*/ 151474 h 1802104"/>
                  <a:gd name="connsiteX0" fmla="*/ 4078 w 2023809"/>
                  <a:gd name="connsiteY0" fmla="*/ 138701 h 1789332"/>
                  <a:gd name="connsiteX1" fmla="*/ 300025 w 2023809"/>
                  <a:gd name="connsiteY1" fmla="*/ 13157 h 1789332"/>
                  <a:gd name="connsiteX2" fmla="*/ 1687297 w 2023809"/>
                  <a:gd name="connsiteY2" fmla="*/ 13157 h 1789332"/>
                  <a:gd name="connsiteX3" fmla="*/ 1976567 w 2023809"/>
                  <a:gd name="connsiteY3" fmla="*/ 189104 h 1789332"/>
                  <a:gd name="connsiteX4" fmla="*/ 1980464 w 2023809"/>
                  <a:gd name="connsiteY4" fmla="*/ 138282 h 1789332"/>
                  <a:gd name="connsiteX5" fmla="*/ 2023809 w 2023809"/>
                  <a:gd name="connsiteY5" fmla="*/ 1132243 h 1789332"/>
                  <a:gd name="connsiteX6" fmla="*/ 1687297 w 2023809"/>
                  <a:gd name="connsiteY6" fmla="*/ 1229335 h 1789332"/>
                  <a:gd name="connsiteX7" fmla="*/ 834092 w 2023809"/>
                  <a:gd name="connsiteY7" fmla="*/ 1682445 h 1789332"/>
                  <a:gd name="connsiteX8" fmla="*/ 761078 w 2023809"/>
                  <a:gd name="connsiteY8" fmla="*/ 1374364 h 1789332"/>
                  <a:gd name="connsiteX9" fmla="*/ 0 w 2023809"/>
                  <a:gd name="connsiteY9" fmla="*/ 1278533 h 1789332"/>
                  <a:gd name="connsiteX10" fmla="*/ 4078 w 2023809"/>
                  <a:gd name="connsiteY10" fmla="*/ 138701 h 1789332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23809"/>
                  <a:gd name="connsiteY0" fmla="*/ 138699 h 1789330"/>
                  <a:gd name="connsiteX1" fmla="*/ 300025 w 2023809"/>
                  <a:gd name="connsiteY1" fmla="*/ 13155 h 1789330"/>
                  <a:gd name="connsiteX2" fmla="*/ 1687297 w 2023809"/>
                  <a:gd name="connsiteY2" fmla="*/ 13155 h 1789330"/>
                  <a:gd name="connsiteX3" fmla="*/ 1976567 w 2023809"/>
                  <a:gd name="connsiteY3" fmla="*/ 189102 h 1789330"/>
                  <a:gd name="connsiteX4" fmla="*/ 1980464 w 2023809"/>
                  <a:gd name="connsiteY4" fmla="*/ 138280 h 1789330"/>
                  <a:gd name="connsiteX5" fmla="*/ 2023809 w 2023809"/>
                  <a:gd name="connsiteY5" fmla="*/ 1132241 h 1789330"/>
                  <a:gd name="connsiteX6" fmla="*/ 1687297 w 2023809"/>
                  <a:gd name="connsiteY6" fmla="*/ 1229333 h 1789330"/>
                  <a:gd name="connsiteX7" fmla="*/ 834092 w 2023809"/>
                  <a:gd name="connsiteY7" fmla="*/ 1682443 h 1789330"/>
                  <a:gd name="connsiteX8" fmla="*/ 761078 w 2023809"/>
                  <a:gd name="connsiteY8" fmla="*/ 1374362 h 1789330"/>
                  <a:gd name="connsiteX9" fmla="*/ 0 w 2023809"/>
                  <a:gd name="connsiteY9" fmla="*/ 1278531 h 1789330"/>
                  <a:gd name="connsiteX10" fmla="*/ 4078 w 2023809"/>
                  <a:gd name="connsiteY10" fmla="*/ 138699 h 1789330"/>
                  <a:gd name="connsiteX0" fmla="*/ 4078 w 2036856"/>
                  <a:gd name="connsiteY0" fmla="*/ 138699 h 1789330"/>
                  <a:gd name="connsiteX1" fmla="*/ 300025 w 2036856"/>
                  <a:gd name="connsiteY1" fmla="*/ 13155 h 1789330"/>
                  <a:gd name="connsiteX2" fmla="*/ 1687297 w 2036856"/>
                  <a:gd name="connsiteY2" fmla="*/ 13155 h 1789330"/>
                  <a:gd name="connsiteX3" fmla="*/ 1976567 w 2036856"/>
                  <a:gd name="connsiteY3" fmla="*/ 189102 h 1789330"/>
                  <a:gd name="connsiteX4" fmla="*/ 2024194 w 2036856"/>
                  <a:gd name="connsiteY4" fmla="*/ 563626 h 1789330"/>
                  <a:gd name="connsiteX5" fmla="*/ 2023809 w 2036856"/>
                  <a:gd name="connsiteY5" fmla="*/ 1132241 h 1789330"/>
                  <a:gd name="connsiteX6" fmla="*/ 1687297 w 2036856"/>
                  <a:gd name="connsiteY6" fmla="*/ 1229333 h 1789330"/>
                  <a:gd name="connsiteX7" fmla="*/ 834092 w 2036856"/>
                  <a:gd name="connsiteY7" fmla="*/ 1682443 h 1789330"/>
                  <a:gd name="connsiteX8" fmla="*/ 761078 w 2036856"/>
                  <a:gd name="connsiteY8" fmla="*/ 1374362 h 1789330"/>
                  <a:gd name="connsiteX9" fmla="*/ 0 w 2036856"/>
                  <a:gd name="connsiteY9" fmla="*/ 1278531 h 1789330"/>
                  <a:gd name="connsiteX10" fmla="*/ 4078 w 2036856"/>
                  <a:gd name="connsiteY10" fmla="*/ 138699 h 1789330"/>
                  <a:gd name="connsiteX0" fmla="*/ 4078 w 2086896"/>
                  <a:gd name="connsiteY0" fmla="*/ 138699 h 1789330"/>
                  <a:gd name="connsiteX1" fmla="*/ 300025 w 2086896"/>
                  <a:gd name="connsiteY1" fmla="*/ 13155 h 1789330"/>
                  <a:gd name="connsiteX2" fmla="*/ 1687297 w 2086896"/>
                  <a:gd name="connsiteY2" fmla="*/ 13155 h 1789330"/>
                  <a:gd name="connsiteX3" fmla="*/ 2044591 w 2086896"/>
                  <a:gd name="connsiteY3" fmla="*/ 1150067 h 1789330"/>
                  <a:gd name="connsiteX4" fmla="*/ 2024194 w 2086896"/>
                  <a:gd name="connsiteY4" fmla="*/ 563626 h 1789330"/>
                  <a:gd name="connsiteX5" fmla="*/ 2023809 w 2086896"/>
                  <a:gd name="connsiteY5" fmla="*/ 1132241 h 1789330"/>
                  <a:gd name="connsiteX6" fmla="*/ 1687297 w 2086896"/>
                  <a:gd name="connsiteY6" fmla="*/ 1229333 h 1789330"/>
                  <a:gd name="connsiteX7" fmla="*/ 834092 w 2086896"/>
                  <a:gd name="connsiteY7" fmla="*/ 1682443 h 1789330"/>
                  <a:gd name="connsiteX8" fmla="*/ 761078 w 2086896"/>
                  <a:gd name="connsiteY8" fmla="*/ 1374362 h 1789330"/>
                  <a:gd name="connsiteX9" fmla="*/ 0 w 2086896"/>
                  <a:gd name="connsiteY9" fmla="*/ 1278531 h 1789330"/>
                  <a:gd name="connsiteX10" fmla="*/ 4078 w 2086896"/>
                  <a:gd name="connsiteY10" fmla="*/ 138699 h 1789330"/>
                  <a:gd name="connsiteX0" fmla="*/ 4078 w 2060113"/>
                  <a:gd name="connsiteY0" fmla="*/ 144631 h 1795262"/>
                  <a:gd name="connsiteX1" fmla="*/ 300025 w 2060113"/>
                  <a:gd name="connsiteY1" fmla="*/ 19087 h 1795262"/>
                  <a:gd name="connsiteX2" fmla="*/ 1687297 w 2060113"/>
                  <a:gd name="connsiteY2" fmla="*/ 19087 h 1795262"/>
                  <a:gd name="connsiteX3" fmla="*/ 2044591 w 2060113"/>
                  <a:gd name="connsiteY3" fmla="*/ 1155999 h 1795262"/>
                  <a:gd name="connsiteX4" fmla="*/ 1688931 w 2060113"/>
                  <a:gd name="connsiteY4" fmla="*/ 18184 h 1795262"/>
                  <a:gd name="connsiteX5" fmla="*/ 2023809 w 2060113"/>
                  <a:gd name="connsiteY5" fmla="*/ 1138173 h 1795262"/>
                  <a:gd name="connsiteX6" fmla="*/ 1687297 w 2060113"/>
                  <a:gd name="connsiteY6" fmla="*/ 1235265 h 1795262"/>
                  <a:gd name="connsiteX7" fmla="*/ 834092 w 2060113"/>
                  <a:gd name="connsiteY7" fmla="*/ 1688375 h 1795262"/>
                  <a:gd name="connsiteX8" fmla="*/ 761078 w 2060113"/>
                  <a:gd name="connsiteY8" fmla="*/ 1380294 h 1795262"/>
                  <a:gd name="connsiteX9" fmla="*/ 0 w 2060113"/>
                  <a:gd name="connsiteY9" fmla="*/ 1284463 h 1795262"/>
                  <a:gd name="connsiteX10" fmla="*/ 4078 w 2060113"/>
                  <a:gd name="connsiteY10" fmla="*/ 144631 h 1795262"/>
                  <a:gd name="connsiteX0" fmla="*/ 4078 w 2023809"/>
                  <a:gd name="connsiteY0" fmla="*/ 152278 h 1802909"/>
                  <a:gd name="connsiteX1" fmla="*/ 300025 w 2023809"/>
                  <a:gd name="connsiteY1" fmla="*/ 26734 h 1802909"/>
                  <a:gd name="connsiteX2" fmla="*/ 1687297 w 2023809"/>
                  <a:gd name="connsiteY2" fmla="*/ 26734 h 1802909"/>
                  <a:gd name="connsiteX3" fmla="*/ 1699610 w 2023809"/>
                  <a:gd name="connsiteY3" fmla="*/ 76651 h 1802909"/>
                  <a:gd name="connsiteX4" fmla="*/ 1688931 w 2023809"/>
                  <a:gd name="connsiteY4" fmla="*/ 25831 h 1802909"/>
                  <a:gd name="connsiteX5" fmla="*/ 2023809 w 2023809"/>
                  <a:gd name="connsiteY5" fmla="*/ 1145820 h 1802909"/>
                  <a:gd name="connsiteX6" fmla="*/ 1687297 w 2023809"/>
                  <a:gd name="connsiteY6" fmla="*/ 1242912 h 1802909"/>
                  <a:gd name="connsiteX7" fmla="*/ 834092 w 2023809"/>
                  <a:gd name="connsiteY7" fmla="*/ 1696022 h 1802909"/>
                  <a:gd name="connsiteX8" fmla="*/ 761078 w 2023809"/>
                  <a:gd name="connsiteY8" fmla="*/ 1387941 h 1802909"/>
                  <a:gd name="connsiteX9" fmla="*/ 0 w 2023809"/>
                  <a:gd name="connsiteY9" fmla="*/ 1292110 h 1802909"/>
                  <a:gd name="connsiteX10" fmla="*/ 4078 w 2023809"/>
                  <a:gd name="connsiteY10" fmla="*/ 152278 h 1802909"/>
                  <a:gd name="connsiteX0" fmla="*/ 6092 w 2025823"/>
                  <a:gd name="connsiteY0" fmla="*/ 152279 h 1802910"/>
                  <a:gd name="connsiteX1" fmla="*/ 302039 w 2025823"/>
                  <a:gd name="connsiteY1" fmla="*/ 26735 h 1802910"/>
                  <a:gd name="connsiteX2" fmla="*/ 1689311 w 2025823"/>
                  <a:gd name="connsiteY2" fmla="*/ 26735 h 1802910"/>
                  <a:gd name="connsiteX3" fmla="*/ 1701624 w 2025823"/>
                  <a:gd name="connsiteY3" fmla="*/ 76652 h 1802910"/>
                  <a:gd name="connsiteX4" fmla="*/ 1690945 w 2025823"/>
                  <a:gd name="connsiteY4" fmla="*/ 25832 h 1802910"/>
                  <a:gd name="connsiteX5" fmla="*/ 2025823 w 2025823"/>
                  <a:gd name="connsiteY5" fmla="*/ 1145821 h 1802910"/>
                  <a:gd name="connsiteX6" fmla="*/ 1689311 w 2025823"/>
                  <a:gd name="connsiteY6" fmla="*/ 1242913 h 1802910"/>
                  <a:gd name="connsiteX7" fmla="*/ 836106 w 2025823"/>
                  <a:gd name="connsiteY7" fmla="*/ 1696023 h 1802910"/>
                  <a:gd name="connsiteX8" fmla="*/ 763092 w 2025823"/>
                  <a:gd name="connsiteY8" fmla="*/ 1387942 h 1802910"/>
                  <a:gd name="connsiteX9" fmla="*/ 0 w 2025823"/>
                  <a:gd name="connsiteY9" fmla="*/ 1716689 h 1802910"/>
                  <a:gd name="connsiteX10" fmla="*/ 6092 w 2025823"/>
                  <a:gd name="connsiteY10" fmla="*/ 152279 h 1802910"/>
                  <a:gd name="connsiteX0" fmla="*/ 6092 w 1856761"/>
                  <a:gd name="connsiteY0" fmla="*/ 151048 h 1801679"/>
                  <a:gd name="connsiteX1" fmla="*/ 302039 w 1856761"/>
                  <a:gd name="connsiteY1" fmla="*/ 25504 h 1801679"/>
                  <a:gd name="connsiteX2" fmla="*/ 1689311 w 1856761"/>
                  <a:gd name="connsiteY2" fmla="*/ 25504 h 1801679"/>
                  <a:gd name="connsiteX3" fmla="*/ 1701624 w 1856761"/>
                  <a:gd name="connsiteY3" fmla="*/ 75421 h 1801679"/>
                  <a:gd name="connsiteX4" fmla="*/ 1690945 w 1856761"/>
                  <a:gd name="connsiteY4" fmla="*/ 24601 h 1801679"/>
                  <a:gd name="connsiteX5" fmla="*/ 1854655 w 1856761"/>
                  <a:gd name="connsiteY5" fmla="*/ 1114263 h 1801679"/>
                  <a:gd name="connsiteX6" fmla="*/ 1689311 w 1856761"/>
                  <a:gd name="connsiteY6" fmla="*/ 1241682 h 1801679"/>
                  <a:gd name="connsiteX7" fmla="*/ 836106 w 1856761"/>
                  <a:gd name="connsiteY7" fmla="*/ 1694792 h 1801679"/>
                  <a:gd name="connsiteX8" fmla="*/ 763092 w 1856761"/>
                  <a:gd name="connsiteY8" fmla="*/ 1386711 h 1801679"/>
                  <a:gd name="connsiteX9" fmla="*/ 0 w 1856761"/>
                  <a:gd name="connsiteY9" fmla="*/ 1715458 h 1801679"/>
                  <a:gd name="connsiteX10" fmla="*/ 6092 w 1856761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715458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1679"/>
                  <a:gd name="connsiteX1" fmla="*/ 302039 w 1854655"/>
                  <a:gd name="connsiteY1" fmla="*/ 25504 h 1801679"/>
                  <a:gd name="connsiteX2" fmla="*/ 1689311 w 1854655"/>
                  <a:gd name="connsiteY2" fmla="*/ 25504 h 1801679"/>
                  <a:gd name="connsiteX3" fmla="*/ 1701624 w 1854655"/>
                  <a:gd name="connsiteY3" fmla="*/ 75421 h 1801679"/>
                  <a:gd name="connsiteX4" fmla="*/ 1690945 w 1854655"/>
                  <a:gd name="connsiteY4" fmla="*/ 24601 h 1801679"/>
                  <a:gd name="connsiteX5" fmla="*/ 1854655 w 1854655"/>
                  <a:gd name="connsiteY5" fmla="*/ 1114263 h 1801679"/>
                  <a:gd name="connsiteX6" fmla="*/ 1514116 w 1854655"/>
                  <a:gd name="connsiteY6" fmla="*/ 923250 h 1801679"/>
                  <a:gd name="connsiteX7" fmla="*/ 836106 w 1854655"/>
                  <a:gd name="connsiteY7" fmla="*/ 1694792 h 1801679"/>
                  <a:gd name="connsiteX8" fmla="*/ 763092 w 1854655"/>
                  <a:gd name="connsiteY8" fmla="*/ 1386711 h 1801679"/>
                  <a:gd name="connsiteX9" fmla="*/ 0 w 1854655"/>
                  <a:gd name="connsiteY9" fmla="*/ 1578986 h 1801679"/>
                  <a:gd name="connsiteX10" fmla="*/ 6092 w 1854655"/>
                  <a:gd name="connsiteY10" fmla="*/ 151048 h 1801679"/>
                  <a:gd name="connsiteX0" fmla="*/ 6092 w 1854655"/>
                  <a:gd name="connsiteY0" fmla="*/ 151048 h 1803774"/>
                  <a:gd name="connsiteX1" fmla="*/ 302039 w 1854655"/>
                  <a:gd name="connsiteY1" fmla="*/ 25504 h 1803774"/>
                  <a:gd name="connsiteX2" fmla="*/ 1689311 w 1854655"/>
                  <a:gd name="connsiteY2" fmla="*/ 25504 h 1803774"/>
                  <a:gd name="connsiteX3" fmla="*/ 1701624 w 1854655"/>
                  <a:gd name="connsiteY3" fmla="*/ 75421 h 1803774"/>
                  <a:gd name="connsiteX4" fmla="*/ 1690945 w 1854655"/>
                  <a:gd name="connsiteY4" fmla="*/ 24601 h 1803774"/>
                  <a:gd name="connsiteX5" fmla="*/ 1854655 w 1854655"/>
                  <a:gd name="connsiteY5" fmla="*/ 1114263 h 1803774"/>
                  <a:gd name="connsiteX6" fmla="*/ 1514116 w 1854655"/>
                  <a:gd name="connsiteY6" fmla="*/ 923250 h 1803774"/>
                  <a:gd name="connsiteX7" fmla="*/ 836106 w 1854655"/>
                  <a:gd name="connsiteY7" fmla="*/ 1694792 h 1803774"/>
                  <a:gd name="connsiteX8" fmla="*/ 769133 w 1854655"/>
                  <a:gd name="connsiteY8" fmla="*/ 1401875 h 1803774"/>
                  <a:gd name="connsiteX9" fmla="*/ 0 w 1854655"/>
                  <a:gd name="connsiteY9" fmla="*/ 1578986 h 1803774"/>
                  <a:gd name="connsiteX10" fmla="*/ 6092 w 1854655"/>
                  <a:gd name="connsiteY10" fmla="*/ 151048 h 1803774"/>
                  <a:gd name="connsiteX0" fmla="*/ 6092 w 1854655"/>
                  <a:gd name="connsiteY0" fmla="*/ 151048 h 1803775"/>
                  <a:gd name="connsiteX1" fmla="*/ 302039 w 1854655"/>
                  <a:gd name="connsiteY1" fmla="*/ 25504 h 1803775"/>
                  <a:gd name="connsiteX2" fmla="*/ 1689311 w 1854655"/>
                  <a:gd name="connsiteY2" fmla="*/ 25504 h 1803775"/>
                  <a:gd name="connsiteX3" fmla="*/ 1701624 w 1854655"/>
                  <a:gd name="connsiteY3" fmla="*/ 75421 h 1803775"/>
                  <a:gd name="connsiteX4" fmla="*/ 1690945 w 1854655"/>
                  <a:gd name="connsiteY4" fmla="*/ 24601 h 1803775"/>
                  <a:gd name="connsiteX5" fmla="*/ 1854655 w 1854655"/>
                  <a:gd name="connsiteY5" fmla="*/ 1114263 h 1803775"/>
                  <a:gd name="connsiteX6" fmla="*/ 1514116 w 1854655"/>
                  <a:gd name="connsiteY6" fmla="*/ 923250 h 1803775"/>
                  <a:gd name="connsiteX7" fmla="*/ 836106 w 1854655"/>
                  <a:gd name="connsiteY7" fmla="*/ 1694792 h 1803775"/>
                  <a:gd name="connsiteX8" fmla="*/ 769133 w 1854655"/>
                  <a:gd name="connsiteY8" fmla="*/ 1401875 h 1803775"/>
                  <a:gd name="connsiteX9" fmla="*/ 0 w 1854655"/>
                  <a:gd name="connsiteY9" fmla="*/ 1578986 h 1803775"/>
                  <a:gd name="connsiteX10" fmla="*/ 6092 w 1854655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  <a:gd name="connsiteX0" fmla="*/ 0 w 1848563"/>
                  <a:gd name="connsiteY0" fmla="*/ 151048 h 1803775"/>
                  <a:gd name="connsiteX1" fmla="*/ 295947 w 1848563"/>
                  <a:gd name="connsiteY1" fmla="*/ 25504 h 1803775"/>
                  <a:gd name="connsiteX2" fmla="*/ 1683219 w 1848563"/>
                  <a:gd name="connsiteY2" fmla="*/ 25504 h 1803775"/>
                  <a:gd name="connsiteX3" fmla="*/ 1695532 w 1848563"/>
                  <a:gd name="connsiteY3" fmla="*/ 75421 h 1803775"/>
                  <a:gd name="connsiteX4" fmla="*/ 1684853 w 1848563"/>
                  <a:gd name="connsiteY4" fmla="*/ 24601 h 1803775"/>
                  <a:gd name="connsiteX5" fmla="*/ 1848563 w 1848563"/>
                  <a:gd name="connsiteY5" fmla="*/ 1114263 h 1803775"/>
                  <a:gd name="connsiteX6" fmla="*/ 1508024 w 1848563"/>
                  <a:gd name="connsiteY6" fmla="*/ 923250 h 1803775"/>
                  <a:gd name="connsiteX7" fmla="*/ 830014 w 1848563"/>
                  <a:gd name="connsiteY7" fmla="*/ 1694792 h 1803775"/>
                  <a:gd name="connsiteX8" fmla="*/ 763041 w 1848563"/>
                  <a:gd name="connsiteY8" fmla="*/ 1401875 h 1803775"/>
                  <a:gd name="connsiteX9" fmla="*/ 2966 w 1848563"/>
                  <a:gd name="connsiteY9" fmla="*/ 1491448 h 1803775"/>
                  <a:gd name="connsiteX10" fmla="*/ 0 w 1848563"/>
                  <a:gd name="connsiteY10" fmla="*/ 151048 h 180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8563" h="1803775">
                    <a:moveTo>
                      <a:pt x="0" y="151048"/>
                    </a:moveTo>
                    <a:cubicBezTo>
                      <a:pt x="0" y="-47649"/>
                      <a:pt x="97250" y="25504"/>
                      <a:pt x="295947" y="25504"/>
                    </a:cubicBezTo>
                    <a:lnTo>
                      <a:pt x="1683219" y="25504"/>
                    </a:lnTo>
                    <a:cubicBezTo>
                      <a:pt x="1881916" y="25504"/>
                      <a:pt x="1595925" y="-44508"/>
                      <a:pt x="1695532" y="75421"/>
                    </a:cubicBezTo>
                    <a:cubicBezTo>
                      <a:pt x="1799969" y="669883"/>
                      <a:pt x="1659348" y="-148539"/>
                      <a:pt x="1684853" y="24601"/>
                    </a:cubicBezTo>
                    <a:cubicBezTo>
                      <a:pt x="1710358" y="197741"/>
                      <a:pt x="1844251" y="-249512"/>
                      <a:pt x="1848563" y="1114263"/>
                    </a:cubicBezTo>
                    <a:cubicBezTo>
                      <a:pt x="1848563" y="1312960"/>
                      <a:pt x="1706721" y="923250"/>
                      <a:pt x="1508024" y="923250"/>
                    </a:cubicBezTo>
                    <a:cubicBezTo>
                      <a:pt x="1045600" y="923250"/>
                      <a:pt x="1075518" y="1150358"/>
                      <a:pt x="830014" y="1694792"/>
                    </a:cubicBezTo>
                    <a:cubicBezTo>
                      <a:pt x="677264" y="2026159"/>
                      <a:pt x="901651" y="1505952"/>
                      <a:pt x="763041" y="1401875"/>
                    </a:cubicBezTo>
                    <a:cubicBezTo>
                      <a:pt x="590198" y="1601067"/>
                      <a:pt x="321078" y="739490"/>
                      <a:pt x="2966" y="1491448"/>
                    </a:cubicBezTo>
                    <a:cubicBezTo>
                      <a:pt x="2966" y="1251416"/>
                      <a:pt x="0" y="391080"/>
                      <a:pt x="0" y="151048"/>
                    </a:cubicBezTo>
                    <a:close/>
                  </a:path>
                </a:pathLst>
              </a:custGeom>
              <a:blipFill rotWithShape="0">
                <a:blip r:embed="rId4"/>
                <a:stretch>
                  <a:fillRect l="-2134" t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-25543" y="0"/>
            <a:ext cx="132673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chemeClr val="accent1">
                  <a:lumMod val="20000"/>
                  <a:lumOff val="80000"/>
                </a:schemeClr>
              </a:gs>
              <a:gs pos="96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897529" y="-170945"/>
            <a:ext cx="3548520" cy="2947234"/>
            <a:chOff x="5706540" y="2261155"/>
            <a:chExt cx="3548520" cy="2947234"/>
          </a:xfrm>
        </p:grpSpPr>
        <p:sp>
          <p:nvSpPr>
            <p:cNvPr id="4" name="Flowchart: Direct Access Storage 3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4" y="1643742"/>
            <a:ext cx="384815" cy="28675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2886" y="1930312"/>
                <a:ext cx="4267199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bn-IN" sz="3200" dirty="0">
                    <a:solidFill>
                      <a:srgbClr val="AD0B32"/>
                    </a:solidFill>
                  </a:rPr>
                  <a:t> </a:t>
                </a:r>
                <a:endParaRPr lang="bn-IN" dirty="0" smtClean="0"/>
              </a:p>
              <a:p>
                <a:r>
                  <a:rPr lang="bn-IN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2800" b="0" dirty="0" smtClean="0"/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GB" sz="2800" b="0" dirty="0" smtClean="0"/>
                  <a:t>  </a:t>
                </a:r>
              </a:p>
              <a:p>
                <a:r>
                  <a:rPr lang="en-GB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86" y="1930312"/>
                <a:ext cx="4267199" cy="1877437"/>
              </a:xfrm>
              <a:prstGeom prst="rect">
                <a:avLst/>
              </a:prstGeom>
              <a:blipFill rotWithShape="0">
                <a:blip r:embed="rId6"/>
                <a:stretch>
                  <a:fillRect l="-3000" t="-3896" b="-8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71364" y="4496659"/>
                <a:ext cx="51816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গুনণীয়ক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করিঃ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0"/>
                <a:r>
                  <a:rPr lang="en-US" b="0" dirty="0" smtClean="0">
                    <a:ea typeface="Cambria Math" panose="02040503050406030204" pitchFamily="18" charset="0"/>
                  </a:rPr>
                  <a:t>                              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                                        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endParaRPr lang="bn-IN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GB" dirty="0">
                    <a:solidFill>
                      <a:prstClr val="black"/>
                    </a:solidFill>
                  </a:rPr>
                  <a:t>                                                 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64" y="4496659"/>
                <a:ext cx="5181600" cy="2585323"/>
              </a:xfrm>
              <a:prstGeom prst="rect">
                <a:avLst/>
              </a:prstGeom>
              <a:blipFill rotWithShape="0">
                <a:blip r:embed="rId7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9525000" y="6248400"/>
            <a:ext cx="602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693" y="2005352"/>
                <a:ext cx="26066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i="1">
                            <a:solidFill>
                              <a:srgbClr val="AD0B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i="1">
                        <a:solidFill>
                          <a:srgbClr val="AD0B32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bn-IN" sz="3200" dirty="0">
                    <a:solidFill>
                      <a:srgbClr val="AD0B32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93" y="2005352"/>
                <a:ext cx="2606676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2500" r="-491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40158" y="4620646"/>
            <a:ext cx="639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/>
              <a:t>যোগফল</a:t>
            </a:r>
            <a:r>
              <a:rPr lang="en-US" dirty="0"/>
              <a:t> </a:t>
            </a:r>
            <a:r>
              <a:rPr lang="en-US" dirty="0" err="1"/>
              <a:t>ধনাত্নক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গুনফল</a:t>
            </a:r>
            <a:r>
              <a:rPr lang="en-US" dirty="0"/>
              <a:t> </a:t>
            </a:r>
            <a:r>
              <a:rPr lang="en-US" dirty="0" err="1"/>
              <a:t>ঋনাত্নক</a:t>
            </a:r>
            <a:r>
              <a:rPr lang="en-US" dirty="0"/>
              <a:t> </a:t>
            </a:r>
            <a:r>
              <a:rPr lang="en-US" dirty="0" err="1"/>
              <a:t>হলে</a:t>
            </a:r>
            <a:r>
              <a:rPr lang="en-US" dirty="0"/>
              <a:t> </a:t>
            </a:r>
            <a:r>
              <a:rPr lang="en-US" dirty="0" err="1"/>
              <a:t>বড়</a:t>
            </a:r>
            <a:r>
              <a:rPr lang="en-US" dirty="0"/>
              <a:t> </a:t>
            </a:r>
            <a:r>
              <a:rPr lang="en-US" dirty="0" err="1"/>
              <a:t>সংখ্যাটি</a:t>
            </a:r>
            <a:r>
              <a:rPr lang="en-US" dirty="0"/>
              <a:t> </a:t>
            </a:r>
            <a:r>
              <a:rPr lang="en-US" dirty="0" err="1"/>
              <a:t>ধনাত্নক</a:t>
            </a:r>
            <a:r>
              <a:rPr lang="en-US" dirty="0"/>
              <a:t> ও </a:t>
            </a:r>
            <a:r>
              <a:rPr lang="en-US" dirty="0" err="1"/>
              <a:t>ছোটটি</a:t>
            </a:r>
            <a:r>
              <a:rPr lang="en-US" dirty="0"/>
              <a:t>  </a:t>
            </a:r>
            <a:r>
              <a:rPr lang="en-US" dirty="0" err="1"/>
              <a:t>ঋনাত্নক</a:t>
            </a:r>
            <a:r>
              <a:rPr lang="en-US" dirty="0"/>
              <a:t>।</a:t>
            </a:r>
          </a:p>
          <a:p>
            <a:pPr lvl="0"/>
            <a:r>
              <a:rPr lang="en-US" dirty="0" smtClean="0"/>
              <a:t>২।</a:t>
            </a:r>
            <a:r>
              <a:rPr lang="bn-IN" dirty="0" smtClean="0"/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যোগফল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গুনফল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ঋনাত্নক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সংখ্যাটি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ও </a:t>
            </a:r>
            <a:r>
              <a:rPr lang="en-US" dirty="0" err="1">
                <a:solidFill>
                  <a:prstClr val="black"/>
                </a:solidFill>
              </a:rPr>
              <a:t>ছোটটি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bn-IN" dirty="0">
                <a:solidFill>
                  <a:prstClr val="black"/>
                </a:solidFill>
              </a:rPr>
              <a:t>ধ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>
                <a:solidFill>
                  <a:prstClr val="black"/>
                </a:solidFill>
              </a:rPr>
              <a:t>।</a:t>
            </a:r>
          </a:p>
          <a:p>
            <a:pPr lvl="0"/>
            <a:r>
              <a:rPr lang="bn-IN" dirty="0" smtClean="0">
                <a:solidFill>
                  <a:prstClr val="black"/>
                </a:solidFill>
              </a:rPr>
              <a:t>৩</a:t>
            </a:r>
            <a:r>
              <a:rPr lang="en-US" dirty="0" smtClean="0">
                <a:solidFill>
                  <a:prstClr val="black"/>
                </a:solidFill>
              </a:rPr>
              <a:t>। </a:t>
            </a:r>
            <a:r>
              <a:rPr lang="en-US" dirty="0" err="1">
                <a:solidFill>
                  <a:prstClr val="black"/>
                </a:solidFill>
              </a:rPr>
              <a:t>যোগফল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>
                <a:solidFill>
                  <a:prstClr val="black"/>
                </a:solidFill>
              </a:rPr>
              <a:t>ঋ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এবং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গুনফল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n-IN" dirty="0" smtClean="0">
                <a:solidFill>
                  <a:prstClr val="black"/>
                </a:solidFill>
              </a:rPr>
              <a:t>ধ</a:t>
            </a:r>
            <a:r>
              <a:rPr lang="en-US" dirty="0" err="1" smtClean="0">
                <a:solidFill>
                  <a:prstClr val="black"/>
                </a:solidFill>
              </a:rPr>
              <a:t>নাত্নক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হলে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বড়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সংখ্যাটি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ও </a:t>
            </a:r>
            <a:r>
              <a:rPr lang="en-US" dirty="0" err="1">
                <a:solidFill>
                  <a:prstClr val="black"/>
                </a:solidFill>
              </a:rPr>
              <a:t>ছোটটি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ঋনাত্নক</a:t>
            </a:r>
            <a:r>
              <a:rPr lang="en-US" dirty="0">
                <a:solidFill>
                  <a:prstClr val="black"/>
                </a:solidFill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7" grpId="0"/>
          <p:bldP spid="6" grpId="0"/>
          <p:bldP spid="1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987">
              <a:schemeClr val="accent6">
                <a:lumMod val="20000"/>
                <a:lumOff val="80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05200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কাজঃ</a:t>
            </a:r>
            <a:endParaRPr lang="en-US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73" y="2286000"/>
            <a:ext cx="7765453" cy="944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0" y="1905000"/>
            <a:ext cx="14029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১০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987">
              <a:schemeClr val="accent6">
                <a:lumMod val="20000"/>
                <a:lumOff val="80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304800"/>
            <a:ext cx="2209800" cy="707886"/>
          </a:xfrm>
          <a:prstGeom prst="rect">
            <a:avLst/>
          </a:prstGeom>
          <a:solidFill>
            <a:srgbClr val="CC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 </a:t>
            </a:r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1216834"/>
                <a:ext cx="8001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n w="0"/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3600" b="0" i="0" smtClean="0">
                              <a:ln w="0"/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 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n w="0"/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a</m:t>
                          </m:r>
                        </m:e>
                        <m:sup>
                          <m:r>
                            <a:rPr lang="en-US" sz="3600">
                              <a:ln w="0"/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ab</m:t>
                      </m:r>
                      <m: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b</m:t>
                      </m:r>
                      <m: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bn-IN" sz="3600" b="0" i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IN" sz="3600" b="0" i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IN" sz="3600" b="0" i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উৎপাদক</m:t>
                      </m:r>
                      <m:r>
                        <a:rPr lang="bn-IN" sz="3600" b="0" i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3600" b="0" i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কোনটি</m:t>
                      </m:r>
                      <m:r>
                        <a:rPr lang="bn-IN" sz="3600" b="0" i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6834"/>
                <a:ext cx="80010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8359" y="1940809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bn-IN" sz="2800" dirty="0" smtClean="0"/>
                  <a:t>                                          (খ)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IN" sz="2800" dirty="0" smtClean="0"/>
                  <a:t>                                              </a:t>
                </a:r>
              </a:p>
              <a:p>
                <a:endParaRPr lang="bn-IN" sz="2800" dirty="0"/>
              </a:p>
              <a:p>
                <a:r>
                  <a:rPr lang="bn-IN" sz="2800" dirty="0" smtClean="0"/>
                  <a:t>(গ)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IN" sz="2800" dirty="0" smtClean="0"/>
                  <a:t>                                             (ঘ)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IN" sz="2800" dirty="0" smtClean="0"/>
                  <a:t>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59" y="1940809"/>
                <a:ext cx="9144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333" t="-3509" r="-2513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3050" y="3505200"/>
                <a:ext cx="6057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একটি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উৎপাদক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হলো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505200"/>
                <a:ext cx="60579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400" y="4285460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bn-IN" sz="2800" dirty="0" smtClean="0"/>
                  <a:t>                                          (খ)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IN" sz="2800" dirty="0" smtClean="0"/>
                  <a:t>                                              </a:t>
                </a:r>
              </a:p>
              <a:p>
                <a:endParaRPr lang="bn-IN" sz="2800" dirty="0"/>
              </a:p>
              <a:p>
                <a:r>
                  <a:rPr lang="bn-IN" sz="2800" dirty="0" smtClean="0"/>
                  <a:t>(গ)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IN" sz="2800" dirty="0" smtClean="0"/>
                  <a:t>                                             (ঘ)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IN" sz="2800" dirty="0" smtClean="0"/>
                  <a:t>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285460"/>
                <a:ext cx="9144000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400" t="-3965" r="-29200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057400" y="2776729"/>
            <a:ext cx="533400" cy="549075"/>
          </a:xfrm>
          <a:prstGeom prst="ellipse">
            <a:avLst/>
          </a:prstGeom>
          <a:solidFill>
            <a:srgbClr val="CCFF33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73308" y="4285460"/>
            <a:ext cx="533400" cy="549075"/>
          </a:xfrm>
          <a:prstGeom prst="ellipse">
            <a:avLst/>
          </a:prstGeom>
          <a:solidFill>
            <a:srgbClr val="CCFF33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/>
          <a:stretch/>
        </p:blipFill>
        <p:spPr>
          <a:xfrm>
            <a:off x="609600" y="152400"/>
            <a:ext cx="11277600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838200"/>
            <a:ext cx="39624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dirty="0" smtClean="0"/>
              <a:t>বাড়ির কাজ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9400" y="3508003"/>
                <a:ext cx="64008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xy</m:t>
                      </m:r>
                      <m:r>
                        <a:rPr lang="en-GB" sz="3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0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sz="3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8003"/>
                <a:ext cx="6400800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772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105400" y="1905000"/>
            <a:ext cx="1081495" cy="3460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5763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135" y="3203280"/>
            <a:ext cx="4358409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মজিদ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দীঘলবাক উচ্চ বিদ্যালয়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নবীগঞ্জ, হ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01727-779725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8380" y="3209629"/>
            <a:ext cx="4419600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4.3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IN" sz="3200" u="sng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 বিশ্লেষন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0" y="1420235"/>
            <a:ext cx="1740300" cy="1755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71" y="1276886"/>
            <a:ext cx="1793219" cy="1857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3269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4038600"/>
            <a:ext cx="209550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81450"/>
            <a:ext cx="20955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1024"/>
            <a:ext cx="2095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10134600" cy="3237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066800"/>
            <a:ext cx="8001000" cy="22098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 সহযোগীতা করার জন্য </a:t>
            </a:r>
          </a:p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অনেক অনেক ধন্যবাদ।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96689" y="1942990"/>
            <a:ext cx="6983863" cy="1754326"/>
          </a:xfrm>
          <a:prstGeom prst="rect">
            <a:avLst/>
          </a:prstGeom>
          <a:noFill/>
          <a:ln>
            <a:solidFill>
              <a:srgbClr val="AD0B3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তোমরা কি বলতে পারবে একটি সংখ্যা বা রাশিকে দুই বা ততোধিক রাশির বা সংখ্যার গুণফল আকারে প্রকাশ করাকে কী বলে ?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34640" cy="6857999"/>
          </a:xfrm>
          <a:prstGeom prst="rect">
            <a:avLst/>
          </a:prstGeo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 rot="19574733">
            <a:off x="178110" y="4417403"/>
            <a:ext cx="2245049" cy="3817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3308" y="4115496"/>
                <a:ext cx="2438292" cy="78476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 smtClean="0"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effectLst>
                                <a:glow rad="101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08" y="4115496"/>
                <a:ext cx="2438292" cy="784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44309" y="2235512"/>
            <a:ext cx="6523485" cy="12003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উক্ত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বীজগণিতীয়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রাশিগুলোর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মধ্যে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বাম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পাশে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কয়টি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রাশি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রয়েছে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? 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ডান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পাশে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কয়টি</a:t>
            </a:r>
            <a:r>
              <a:rPr lang="en-US" sz="36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?  </a:t>
            </a:r>
            <a:endParaRPr lang="en-US" sz="36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650" y="47642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লক্ষ্য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করি</a:t>
            </a:r>
            <a:r>
              <a:rPr lang="en-US" sz="5400" dirty="0" err="1"/>
              <a:t>ঃ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5151" y="1975868"/>
            <a:ext cx="7003504" cy="1754326"/>
          </a:xfrm>
          <a:prstGeom prst="rect">
            <a:avLst/>
          </a:prstGeom>
          <a:noFill/>
          <a:ln w="38100">
            <a:solidFill>
              <a:srgbClr val="FB35AB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আমরা দেখতে পাচ্ছি, একটি সংখ্যা বা রাশিকে দুই বা ততোধিক রাশির বা সংখ্যার গুণফল আকারে প্রকাশ করা যায়।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 rot="10800000" flipV="1">
                <a:off x="3918622" y="1697000"/>
                <a:ext cx="84936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cap="none" spc="0" smtClean="0">
                          <a:ln w="0"/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918622" y="1697000"/>
                <a:ext cx="84936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0200" y="1637306"/>
                <a:ext cx="2660404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637306"/>
                <a:ext cx="2660404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071800" y="1637305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0727" y="2279914"/>
                <a:ext cx="2660404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27" y="2279914"/>
                <a:ext cx="266040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124281" y="2301192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73933" y="2969286"/>
                <a:ext cx="2660404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33" y="2969286"/>
                <a:ext cx="2660404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234206" y="2994060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51328" y="3577387"/>
                <a:ext cx="2660404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IN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28" y="3577387"/>
                <a:ext cx="2660404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234205" y="3563455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 rot="10800000" flipV="1">
                <a:off x="3918622" y="2339608"/>
                <a:ext cx="84936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cap="none" spc="0" smtClean="0">
                          <a:ln w="0"/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918622" y="2339608"/>
                <a:ext cx="84936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 rot="10800000" flipV="1">
                <a:off x="4072157" y="3040006"/>
                <a:ext cx="84936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cap="none" spc="0" smtClean="0">
                          <a:ln w="0"/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72157" y="3040006"/>
                <a:ext cx="84936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 rot="10800000" flipV="1">
                <a:off x="4062365" y="3609476"/>
                <a:ext cx="849367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cap="none" spc="0" smtClean="0">
                          <a:ln w="0"/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062365" y="3609476"/>
                <a:ext cx="84936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5644" y="4173574"/>
                <a:ext cx="3968996" cy="646331"/>
              </a:xfrm>
              <a:prstGeom prst="rect">
                <a:avLst/>
              </a:prstGeom>
              <a:solidFill>
                <a:schemeClr val="accent5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3200" b="1" i="1" dirty="0">
                  <a:ln w="0">
                    <a:solidFill>
                      <a:srgbClr val="FF0000"/>
                    </a:solidFill>
                  </a:ln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4" y="4173574"/>
                <a:ext cx="3968996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288313" y="4173574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4" presetID="55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1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9" grpId="0" animBg="1"/>
          <p:bldP spid="8" grpId="0" animBg="1"/>
          <p:bldP spid="8" grpId="1" animBg="1"/>
          <p:bldP spid="4" grpId="0"/>
          <p:bldP spid="12" grpId="0" animBg="1"/>
          <p:bldP spid="12" grpId="1" animBg="1"/>
          <p:bldP spid="19" grpId="0"/>
          <p:bldP spid="18" grpId="0" animBg="1"/>
          <p:bldP spid="21" grpId="0"/>
          <p:bldP spid="21" grpId="1"/>
          <p:bldP spid="22" grpId="0" animBg="1"/>
          <p:bldP spid="23" grpId="0"/>
          <p:bldP spid="23" grpId="1"/>
          <p:bldP spid="24" grpId="0" animBg="1"/>
          <p:bldP spid="25" grpId="0"/>
          <p:bldP spid="25" grpId="1"/>
          <p:bldP spid="26" grpId="0" animBg="1"/>
          <p:bldP spid="27" grpId="0"/>
          <p:bldP spid="27" grpId="1"/>
          <p:bldP spid="28" grpId="0"/>
          <p:bldP spid="29" grpId="0"/>
          <p:bldP spid="30" grpId="1"/>
          <p:bldP spid="31" grpId="0" animBg="1"/>
          <p:bldP spid="32" grpId="0"/>
          <p:bldP spid="3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4" presetID="55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0" presetClass="entr" presetSubtype="0" repeatCount="3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9" grpId="0" animBg="1"/>
          <p:bldP spid="8" grpId="0" animBg="1"/>
          <p:bldP spid="8" grpId="1" animBg="1"/>
          <p:bldP spid="4" grpId="0"/>
          <p:bldP spid="12" grpId="0" animBg="1"/>
          <p:bldP spid="12" grpId="1" animBg="1"/>
          <p:bldP spid="19" grpId="0"/>
          <p:bldP spid="18" grpId="0" animBg="1"/>
          <p:bldP spid="21" grpId="0"/>
          <p:bldP spid="21" grpId="1"/>
          <p:bldP spid="22" grpId="0" animBg="1"/>
          <p:bldP spid="23" grpId="0"/>
          <p:bldP spid="23" grpId="1"/>
          <p:bldP spid="24" grpId="0" animBg="1"/>
          <p:bldP spid="25" grpId="0"/>
          <p:bldP spid="25" grpId="1"/>
          <p:bldP spid="26" grpId="0" animBg="1"/>
          <p:bldP spid="27" grpId="0"/>
          <p:bldP spid="27" grpId="1"/>
          <p:bldP spid="28" grpId="0"/>
          <p:bldP spid="29" grpId="0"/>
          <p:bldP spid="30" grpId="1"/>
          <p:bldP spid="31" grpId="0" animBg="1"/>
          <p:bldP spid="32" grpId="0"/>
          <p:bldP spid="3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3217580" y="3040386"/>
            <a:ext cx="5175584" cy="742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numCol="1" rtlCol="0">
            <a:prstTxWarp prst="textDouble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উৎপাদকে বিশ্লেষন</a:t>
            </a:r>
            <a:endParaRPr lang="en-US" sz="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31780" y="990600"/>
            <a:ext cx="6781800" cy="2362200"/>
            <a:chOff x="3657600" y="1066800"/>
            <a:chExt cx="4343400" cy="1524000"/>
          </a:xfrm>
        </p:grpSpPr>
        <p:sp>
          <p:nvSpPr>
            <p:cNvPr id="3" name="Rounded Rectangle 2"/>
            <p:cNvSpPr/>
            <p:nvPr/>
          </p:nvSpPr>
          <p:spPr>
            <a:xfrm>
              <a:off x="3657600" y="2514600"/>
              <a:ext cx="4343400" cy="76200"/>
            </a:xfrm>
            <a:prstGeom prst="roundRect">
              <a:avLst>
                <a:gd name="adj" fmla="val 41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1900" y="1066800"/>
              <a:ext cx="41148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2531780" y="3352801"/>
            <a:ext cx="6781800" cy="2362200"/>
            <a:chOff x="3657600" y="1066800"/>
            <a:chExt cx="4343400" cy="1524000"/>
          </a:xfrm>
        </p:grpSpPr>
        <p:sp>
          <p:nvSpPr>
            <p:cNvPr id="12" name="Rounded Rectangle 11"/>
            <p:cNvSpPr/>
            <p:nvPr/>
          </p:nvSpPr>
          <p:spPr>
            <a:xfrm>
              <a:off x="3657600" y="2514600"/>
              <a:ext cx="4343400" cy="76200"/>
            </a:xfrm>
            <a:prstGeom prst="roundRect">
              <a:avLst>
                <a:gd name="adj" fmla="val 41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71900" y="1066800"/>
              <a:ext cx="4114800" cy="1447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24199" y="1295400"/>
            <a:ext cx="60960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5587"/>
            <a:ext cx="9677400" cy="5358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687" y="1513722"/>
            <a:ext cx="2172085" cy="3598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22690" y="1295400"/>
            <a:ext cx="2469309" cy="37257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472"/>
            </a:avLst>
          </a:prstGeom>
          <a:solidFill>
            <a:schemeClr val="tx1"/>
          </a:soli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46713" y="156211"/>
            <a:ext cx="11892887" cy="6549389"/>
          </a:xfrm>
          <a:prstGeom prst="frame">
            <a:avLst>
              <a:gd name="adj1" fmla="val 4581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88164" y="5875377"/>
            <a:ext cx="7669030" cy="5135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01668" y="459873"/>
            <a:ext cx="6929648" cy="1285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/>
      <p:bldP spid="14" grpId="1"/>
      <p:bldP spid="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552" y="3070845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 উৎপাদকে বিশ্লেষন কি তা বলতে পারবো 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।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1433" y="3818457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উৎপাদকে বিশ্লেষণ করার নিয়মগুলো ব্যাখ্যা করতে পা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রবো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।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434" y="4636201"/>
            <a:ext cx="7610741" cy="1077218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“মিডল ফ্যাক্টর” প্রক্রিয়ায় উৎপাদকে বিশ্লেষন করার কৌশল ব্যাখ্যা করতে পারবো। 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14028" y="711839"/>
            <a:ext cx="3009256" cy="5384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4114800" y="620241"/>
            <a:ext cx="4267200" cy="1120860"/>
          </a:xfrm>
          <a:prstGeom prst="flowChartTerminator">
            <a:avLst/>
          </a:prstGeom>
          <a:solidFill>
            <a:srgbClr val="CCFF33"/>
          </a:solidFill>
          <a:scene3d>
            <a:camera prst="orthographicFront"/>
            <a:lightRig rig="flood" dir="t"/>
          </a:scene3d>
          <a:sp3d prstMaterial="dkEdge"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শিখনফল</a:t>
            </a:r>
            <a:endParaRPr lang="en-US" sz="9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2369758" y="1924766"/>
            <a:ext cx="7869692" cy="793062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4000">
                <a:schemeClr val="bg1"/>
              </a:gs>
              <a:gs pos="92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1935" y="3070845"/>
            <a:ext cx="639498" cy="580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391935" y="4632347"/>
            <a:ext cx="639498" cy="1081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3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369758" y="3818457"/>
            <a:ext cx="639498" cy="580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2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711839"/>
            <a:ext cx="990600" cy="5384161"/>
            <a:chOff x="0" y="711839"/>
            <a:chExt cx="990600" cy="5384161"/>
          </a:xfrm>
        </p:grpSpPr>
        <p:sp>
          <p:nvSpPr>
            <p:cNvPr id="19" name="Rectangle 18"/>
            <p:cNvSpPr/>
            <p:nvPr/>
          </p:nvSpPr>
          <p:spPr>
            <a:xfrm>
              <a:off x="0" y="711839"/>
              <a:ext cx="228600" cy="5384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" y="711839"/>
              <a:ext cx="762000" cy="5384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94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9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decel="100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" decel="100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" decel="100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" decel="100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decel="100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" decel="100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9" grpId="0" animBg="1"/>
          <p:bldP spid="9" grpId="1" animBg="1"/>
          <p:bldP spid="10" grpId="0" animBg="1"/>
          <p:bldP spid="10" grpId="1" animBg="1"/>
          <p:bldP spid="8" grpId="0" animBg="1"/>
          <p:bldP spid="8" grpId="1" animBg="1"/>
          <p:bldP spid="18" grpId="0" animBg="1"/>
          <p:bldP spid="18" grpId="1" animBg="1"/>
          <p:bldP spid="12" grpId="0" animBg="1"/>
          <p:bldP spid="12" grpId="1" animBg="1"/>
          <p:bldP spid="15" grpId="0" animBg="1"/>
          <p:bldP spid="15" grpId="1" animBg="1"/>
          <p:bldP spid="17" grpId="0" animBg="1"/>
          <p:bldP spid="1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decel="100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" decel="100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" decel="100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" decel="100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decel="100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" decel="100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9" grpId="0" animBg="1"/>
          <p:bldP spid="9" grpId="1" animBg="1"/>
          <p:bldP spid="10" grpId="0" animBg="1"/>
          <p:bldP spid="10" grpId="1" animBg="1"/>
          <p:bldP spid="8" grpId="0" animBg="1"/>
          <p:bldP spid="8" grpId="1" animBg="1"/>
          <p:bldP spid="18" grpId="0" animBg="1"/>
          <p:bldP spid="18" grpId="1" animBg="1"/>
          <p:bldP spid="12" grpId="0" animBg="1"/>
          <p:bldP spid="12" grpId="1" animBg="1"/>
          <p:bldP spid="15" grpId="0" animBg="1"/>
          <p:bldP spid="15" grpId="1" animBg="1"/>
          <p:bldP spid="17" grpId="0" animBg="1"/>
          <p:bldP spid="17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6419" y="2736585"/>
            <a:ext cx="100203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IN" sz="36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উৎপাদকঃ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গুনফল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শেষোক্ত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 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419" y="1536256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উৎপাদকে বিশ্লেষণঃ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b="1" dirty="0" smtClean="0"/>
              <a:t>কোনো বীজগণিতীয় রাশিকে দুই বা ততোধিক রাশির গুণফলরুপে প্রকাশ করাকে উৎপাদকে বিশ্লেষন বলে । 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85800"/>
            <a:ext cx="990600" cy="5384161"/>
            <a:chOff x="0" y="711839"/>
            <a:chExt cx="990600" cy="5384161"/>
          </a:xfrm>
        </p:grpSpPr>
        <p:sp>
          <p:nvSpPr>
            <p:cNvPr id="7" name="Rectangle 6"/>
            <p:cNvSpPr/>
            <p:nvPr/>
          </p:nvSpPr>
          <p:spPr>
            <a:xfrm>
              <a:off x="0" y="711839"/>
              <a:ext cx="228600" cy="53841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711839"/>
              <a:ext cx="762000" cy="5384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24315" y="1006547"/>
                <a:ext cx="2438400" cy="658898"/>
              </a:xfrm>
              <a:prstGeom prst="rect">
                <a:avLst/>
              </a:prstGeom>
              <a:solidFill>
                <a:schemeClr val="accent5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n w="0"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n w="0"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ln w="0"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ln w="0"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n w="0"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 smtClean="0">
                              <a:ln w="0">
                                <a:solidFill>
                                  <a:srgbClr val="FF0000"/>
                                </a:solidFill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chemeClr val="accent5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n w="0">
                    <a:solidFill>
                      <a:srgbClr val="FF0000"/>
                    </a:solidFill>
                  </a:ln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15" y="1006547"/>
                <a:ext cx="2438400" cy="6588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62715" y="978465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09960" y="4369514"/>
                <a:ext cx="4724400" cy="658898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rgbClr val="F43C8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ln w="0"/>
                            <a:solidFill>
                              <a:srgbClr val="F43C8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3600" b="1" i="0" smtClean="0">
                            <a:ln w="0"/>
                            <a:solidFill>
                              <a:srgbClr val="F43C8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0" smtClean="0">
                        <a:ln w="0"/>
                        <a:solidFill>
                          <a:srgbClr val="F43C8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rgbClr val="F43C8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ln w="0"/>
                            <a:solidFill>
                              <a:srgbClr val="F43C8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3600" b="1" i="0" smtClean="0">
                            <a:ln w="0"/>
                            <a:solidFill>
                              <a:srgbClr val="F43C8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IN" sz="3600" b="1" dirty="0" smtClean="0">
                    <a:solidFill>
                      <a:srgbClr val="F43C82"/>
                    </a:solidFill>
                    <a:effectLst>
                      <a:glow rad="101600">
                        <a:schemeClr val="accent4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sz="3600" b="1" dirty="0" smtClean="0">
                    <a:solidFill>
                      <a:schemeClr val="tx1"/>
                    </a:solidFill>
                    <a:effectLst>
                      <a:glow rad="101600">
                        <a:schemeClr val="accent4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 উৎপাদক হলো  </a:t>
                </a:r>
                <a:endParaRPr lang="en-US" sz="3600" b="1" dirty="0"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960" y="4369514"/>
                <a:ext cx="4724400" cy="658898"/>
              </a:xfrm>
              <a:prstGeom prst="rect">
                <a:avLst/>
              </a:prstGeom>
              <a:blipFill rotWithShape="0">
                <a:blip r:embed="rId3"/>
                <a:stretch>
                  <a:fillRect t="-21296" r="-3484" b="-50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53360" y="4358517"/>
                <a:ext cx="1792349" cy="646331"/>
              </a:xfrm>
              <a:prstGeom prst="rect">
                <a:avLst/>
              </a:prstGeom>
              <a:solidFill>
                <a:schemeClr val="accent5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i="1" u="sng" dirty="0">
                  <a:ln w="0">
                    <a:solidFill>
                      <a:srgbClr val="FF000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60" y="4358517"/>
                <a:ext cx="179234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57303" y="4358516"/>
                <a:ext cx="18004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B35A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B35A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B35A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B35A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u="sng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B35AB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i="1" u="sng" dirty="0">
                  <a:ln w="0">
                    <a:solidFill>
                      <a:srgbClr val="FF0000"/>
                    </a:solidFill>
                  </a:ln>
                  <a:solidFill>
                    <a:srgbClr val="FB35AB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03" y="4358516"/>
                <a:ext cx="1800493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03627" y="990600"/>
                <a:ext cx="32993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ln w="0"/>
                              <a:solidFill>
                                <a:srgbClr val="F43C8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n w="0"/>
                              <a:solidFill>
                                <a:srgbClr val="F43C8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n w="0"/>
                              <a:solidFill>
                                <a:srgbClr val="F43C8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n w="0"/>
                              <a:solidFill>
                                <a:srgbClr val="F43C8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ln w="0"/>
                          <a:solidFill>
                            <a:srgbClr val="F43C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n w="0"/>
                          <a:solidFill>
                            <a:srgbClr val="F43C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n w="0"/>
                          <a:solidFill>
                            <a:srgbClr val="F43C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n w="0"/>
                          <a:solidFill>
                            <a:srgbClr val="F43C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ln w="0"/>
                          <a:solidFill>
                            <a:srgbClr val="F43C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27" y="990600"/>
                <a:ext cx="329936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11" grpId="0" animBg="1"/>
      <p:bldP spid="12" grpId="0"/>
      <p:bldP spid="12" grpId="1"/>
      <p:bldP spid="14" grpId="0" animBg="1"/>
      <p:bldP spid="15" grpId="0" animBg="1"/>
      <p:bldP spid="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774">
              <a:schemeClr val="bg1"/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8"/>
          <p:cNvSpPr/>
          <p:nvPr/>
        </p:nvSpPr>
        <p:spPr>
          <a:xfrm>
            <a:off x="5973723" y="1202600"/>
            <a:ext cx="5703760" cy="837291"/>
          </a:xfrm>
          <a:custGeom>
            <a:avLst/>
            <a:gdLst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106818 w 2106818"/>
              <a:gd name="connsiteY3" fmla="*/ 359773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096186 w 2106818"/>
              <a:gd name="connsiteY3" fmla="*/ 327875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410854"/>
              <a:gd name="connsiteY0" fmla="*/ 359773 h 1017255"/>
              <a:gd name="connsiteX1" fmla="*/ 359773 w 2410854"/>
              <a:gd name="connsiteY1" fmla="*/ 0 h 1017255"/>
              <a:gd name="connsiteX2" fmla="*/ 1747045 w 2410854"/>
              <a:gd name="connsiteY2" fmla="*/ 0 h 1017255"/>
              <a:gd name="connsiteX3" fmla="*/ 2096186 w 2410854"/>
              <a:gd name="connsiteY3" fmla="*/ 327875 h 1017255"/>
              <a:gd name="connsiteX4" fmla="*/ 2106818 w 2410854"/>
              <a:gd name="connsiteY4" fmla="*/ 657482 h 1017255"/>
              <a:gd name="connsiteX5" fmla="*/ 1747045 w 2410854"/>
              <a:gd name="connsiteY5" fmla="*/ 1017255 h 1017255"/>
              <a:gd name="connsiteX6" fmla="*/ 359773 w 2410854"/>
              <a:gd name="connsiteY6" fmla="*/ 1017255 h 1017255"/>
              <a:gd name="connsiteX7" fmla="*/ 0 w 2410854"/>
              <a:gd name="connsiteY7" fmla="*/ 657482 h 1017255"/>
              <a:gd name="connsiteX8" fmla="*/ 0 w 2410854"/>
              <a:gd name="connsiteY8" fmla="*/ 359773 h 1017255"/>
              <a:gd name="connsiteX0" fmla="*/ 0 w 2388256"/>
              <a:gd name="connsiteY0" fmla="*/ 359773 h 1099782"/>
              <a:gd name="connsiteX1" fmla="*/ 359773 w 2388256"/>
              <a:gd name="connsiteY1" fmla="*/ 0 h 1099782"/>
              <a:gd name="connsiteX2" fmla="*/ 1747045 w 2388256"/>
              <a:gd name="connsiteY2" fmla="*/ 0 h 1099782"/>
              <a:gd name="connsiteX3" fmla="*/ 2096186 w 2388256"/>
              <a:gd name="connsiteY3" fmla="*/ 327875 h 1099782"/>
              <a:gd name="connsiteX4" fmla="*/ 2388243 w 2388256"/>
              <a:gd name="connsiteY4" fmla="*/ 1096155 h 1099782"/>
              <a:gd name="connsiteX5" fmla="*/ 2106818 w 2388256"/>
              <a:gd name="connsiteY5" fmla="*/ 657482 h 1099782"/>
              <a:gd name="connsiteX6" fmla="*/ 1747045 w 2388256"/>
              <a:gd name="connsiteY6" fmla="*/ 1017255 h 1099782"/>
              <a:gd name="connsiteX7" fmla="*/ 359773 w 2388256"/>
              <a:gd name="connsiteY7" fmla="*/ 1017255 h 1099782"/>
              <a:gd name="connsiteX8" fmla="*/ 0 w 2388256"/>
              <a:gd name="connsiteY8" fmla="*/ 657482 h 1099782"/>
              <a:gd name="connsiteX9" fmla="*/ 0 w 2388256"/>
              <a:gd name="connsiteY9" fmla="*/ 359773 h 1099782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665179 h 1107479"/>
              <a:gd name="connsiteX9" fmla="*/ 41961 w 2388256"/>
              <a:gd name="connsiteY9" fmla="*/ 148993 h 1107479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883655 h 1107479"/>
              <a:gd name="connsiteX9" fmla="*/ 41961 w 2388256"/>
              <a:gd name="connsiteY9" fmla="*/ 148993 h 1107479"/>
              <a:gd name="connsiteX0" fmla="*/ 1 w 2346296"/>
              <a:gd name="connsiteY0" fmla="*/ 148993 h 1107479"/>
              <a:gd name="connsiteX1" fmla="*/ 317813 w 2346296"/>
              <a:gd name="connsiteY1" fmla="*/ 7697 h 1107479"/>
              <a:gd name="connsiteX2" fmla="*/ 1705085 w 2346296"/>
              <a:gd name="connsiteY2" fmla="*/ 7697 h 1107479"/>
              <a:gd name="connsiteX3" fmla="*/ 2054226 w 2346296"/>
              <a:gd name="connsiteY3" fmla="*/ 335572 h 1107479"/>
              <a:gd name="connsiteX4" fmla="*/ 2346283 w 2346296"/>
              <a:gd name="connsiteY4" fmla="*/ 1103852 h 1107479"/>
              <a:gd name="connsiteX5" fmla="*/ 2064858 w 2346296"/>
              <a:gd name="connsiteY5" fmla="*/ 665179 h 1107479"/>
              <a:gd name="connsiteX6" fmla="*/ 1705085 w 2346296"/>
              <a:gd name="connsiteY6" fmla="*/ 1024952 h 1107479"/>
              <a:gd name="connsiteX7" fmla="*/ 317813 w 2346296"/>
              <a:gd name="connsiteY7" fmla="*/ 1024952 h 1107479"/>
              <a:gd name="connsiteX8" fmla="*/ 0 w 2346296"/>
              <a:gd name="connsiteY8" fmla="*/ 869089 h 1107479"/>
              <a:gd name="connsiteX9" fmla="*/ 1 w 2346296"/>
              <a:gd name="connsiteY9" fmla="*/ 148993 h 1107479"/>
              <a:gd name="connsiteX0" fmla="*/ 1 w 2122943"/>
              <a:gd name="connsiteY0" fmla="*/ 148993 h 1417151"/>
              <a:gd name="connsiteX1" fmla="*/ 317813 w 2122943"/>
              <a:gd name="connsiteY1" fmla="*/ 7697 h 1417151"/>
              <a:gd name="connsiteX2" fmla="*/ 1705085 w 2122943"/>
              <a:gd name="connsiteY2" fmla="*/ 7697 h 1417151"/>
              <a:gd name="connsiteX3" fmla="*/ 2054226 w 2122943"/>
              <a:gd name="connsiteY3" fmla="*/ 335572 h 1417151"/>
              <a:gd name="connsiteX4" fmla="*/ 2096994 w 2122943"/>
              <a:gd name="connsiteY4" fmla="*/ 1414731 h 1417151"/>
              <a:gd name="connsiteX5" fmla="*/ 2064858 w 2122943"/>
              <a:gd name="connsiteY5" fmla="*/ 665179 h 1417151"/>
              <a:gd name="connsiteX6" fmla="*/ 1705085 w 2122943"/>
              <a:gd name="connsiteY6" fmla="*/ 1024952 h 1417151"/>
              <a:gd name="connsiteX7" fmla="*/ 317813 w 2122943"/>
              <a:gd name="connsiteY7" fmla="*/ 1024952 h 1417151"/>
              <a:gd name="connsiteX8" fmla="*/ 0 w 2122943"/>
              <a:gd name="connsiteY8" fmla="*/ 869089 h 1417151"/>
              <a:gd name="connsiteX9" fmla="*/ 1 w 2122943"/>
              <a:gd name="connsiteY9" fmla="*/ 148993 h 1417151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05085 w 2115462"/>
              <a:gd name="connsiteY6" fmla="*/ 1024952 h 1417819"/>
              <a:gd name="connsiteX7" fmla="*/ 317813 w 2115462"/>
              <a:gd name="connsiteY7" fmla="*/ 1024952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29388 w 2115462"/>
              <a:gd name="connsiteY6" fmla="*/ 1040914 h 1417819"/>
              <a:gd name="connsiteX7" fmla="*/ 317813 w 2115462"/>
              <a:gd name="connsiteY7" fmla="*/ 1024952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29388 w 2115462"/>
              <a:gd name="connsiteY6" fmla="*/ 1040914 h 1417819"/>
              <a:gd name="connsiteX7" fmla="*/ 217901 w 2115462"/>
              <a:gd name="connsiteY7" fmla="*/ 1360171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53862 w 2115462"/>
              <a:gd name="connsiteY6" fmla="*/ 1200541 h 1417819"/>
              <a:gd name="connsiteX7" fmla="*/ 217901 w 2115462"/>
              <a:gd name="connsiteY7" fmla="*/ 1360171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462" h="1417819">
                <a:moveTo>
                  <a:pt x="1" y="148993"/>
                </a:moveTo>
                <a:cubicBezTo>
                  <a:pt x="1" y="-49704"/>
                  <a:pt x="119116" y="7697"/>
                  <a:pt x="317813" y="7697"/>
                </a:cubicBezTo>
                <a:lnTo>
                  <a:pt x="1705085" y="7697"/>
                </a:lnTo>
                <a:cubicBezTo>
                  <a:pt x="1903782" y="7697"/>
                  <a:pt x="2054226" y="136875"/>
                  <a:pt x="2054226" y="335572"/>
                </a:cubicBezTo>
                <a:cubicBezTo>
                  <a:pt x="2161092" y="410167"/>
                  <a:pt x="2095222" y="1359797"/>
                  <a:pt x="2096994" y="1414731"/>
                </a:cubicBezTo>
                <a:cubicBezTo>
                  <a:pt x="2098766" y="1469665"/>
                  <a:pt x="2152910" y="772302"/>
                  <a:pt x="2046044" y="867250"/>
                </a:cubicBezTo>
                <a:cubicBezTo>
                  <a:pt x="2046044" y="1065947"/>
                  <a:pt x="1952559" y="1200541"/>
                  <a:pt x="1753862" y="1200541"/>
                </a:cubicBezTo>
                <a:cubicBezTo>
                  <a:pt x="1291438" y="1200541"/>
                  <a:pt x="680325" y="1360171"/>
                  <a:pt x="217901" y="1360171"/>
                </a:cubicBezTo>
                <a:cubicBezTo>
                  <a:pt x="19204" y="1360171"/>
                  <a:pt x="0" y="1067786"/>
                  <a:pt x="0" y="869089"/>
                </a:cubicBezTo>
                <a:cubicBezTo>
                  <a:pt x="0" y="629057"/>
                  <a:pt x="1" y="389025"/>
                  <a:pt x="1" y="1489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bn-IN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  <a:r>
              <a:rPr lang="bn-IN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রাশির সবগুলো পদ থেকে কমন </a:t>
            </a:r>
            <a:r>
              <a:rPr lang="bn-IN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নি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তে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না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পারলে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lvl="0"/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আংশিক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কমন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নিয়ে</a:t>
            </a:r>
            <a:r>
              <a:rPr lang="en-US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69087" y="1187733"/>
            <a:ext cx="5822559" cy="989262"/>
            <a:chOff x="5973535" y="1486569"/>
            <a:chExt cx="5822559" cy="989262"/>
          </a:xfrm>
        </p:grpSpPr>
        <p:sp>
          <p:nvSpPr>
            <p:cNvPr id="39" name="Rounded Rectangle 38"/>
            <p:cNvSpPr/>
            <p:nvPr/>
          </p:nvSpPr>
          <p:spPr>
            <a:xfrm>
              <a:off x="5973535" y="1486569"/>
              <a:ext cx="5822559" cy="989262"/>
            </a:xfrm>
            <a:custGeom>
              <a:avLst/>
              <a:gdLst>
                <a:gd name="connsiteX0" fmla="*/ 0 w 2106818"/>
                <a:gd name="connsiteY0" fmla="*/ 359773 h 1017255"/>
                <a:gd name="connsiteX1" fmla="*/ 359773 w 2106818"/>
                <a:gd name="connsiteY1" fmla="*/ 0 h 1017255"/>
                <a:gd name="connsiteX2" fmla="*/ 1747045 w 2106818"/>
                <a:gd name="connsiteY2" fmla="*/ 0 h 1017255"/>
                <a:gd name="connsiteX3" fmla="*/ 2106818 w 2106818"/>
                <a:gd name="connsiteY3" fmla="*/ 359773 h 1017255"/>
                <a:gd name="connsiteX4" fmla="*/ 2106818 w 2106818"/>
                <a:gd name="connsiteY4" fmla="*/ 657482 h 1017255"/>
                <a:gd name="connsiteX5" fmla="*/ 1747045 w 2106818"/>
                <a:gd name="connsiteY5" fmla="*/ 1017255 h 1017255"/>
                <a:gd name="connsiteX6" fmla="*/ 359773 w 2106818"/>
                <a:gd name="connsiteY6" fmla="*/ 1017255 h 1017255"/>
                <a:gd name="connsiteX7" fmla="*/ 0 w 2106818"/>
                <a:gd name="connsiteY7" fmla="*/ 657482 h 1017255"/>
                <a:gd name="connsiteX8" fmla="*/ 0 w 2106818"/>
                <a:gd name="connsiteY8" fmla="*/ 359773 h 1017255"/>
                <a:gd name="connsiteX0" fmla="*/ 0 w 2106818"/>
                <a:gd name="connsiteY0" fmla="*/ 359773 h 1017255"/>
                <a:gd name="connsiteX1" fmla="*/ 359773 w 2106818"/>
                <a:gd name="connsiteY1" fmla="*/ 0 h 1017255"/>
                <a:gd name="connsiteX2" fmla="*/ 1747045 w 2106818"/>
                <a:gd name="connsiteY2" fmla="*/ 0 h 1017255"/>
                <a:gd name="connsiteX3" fmla="*/ 2096186 w 2106818"/>
                <a:gd name="connsiteY3" fmla="*/ 327875 h 1017255"/>
                <a:gd name="connsiteX4" fmla="*/ 2106818 w 2106818"/>
                <a:gd name="connsiteY4" fmla="*/ 657482 h 1017255"/>
                <a:gd name="connsiteX5" fmla="*/ 1747045 w 2106818"/>
                <a:gd name="connsiteY5" fmla="*/ 1017255 h 1017255"/>
                <a:gd name="connsiteX6" fmla="*/ 359773 w 2106818"/>
                <a:gd name="connsiteY6" fmla="*/ 1017255 h 1017255"/>
                <a:gd name="connsiteX7" fmla="*/ 0 w 2106818"/>
                <a:gd name="connsiteY7" fmla="*/ 657482 h 1017255"/>
                <a:gd name="connsiteX8" fmla="*/ 0 w 2106818"/>
                <a:gd name="connsiteY8" fmla="*/ 359773 h 1017255"/>
                <a:gd name="connsiteX0" fmla="*/ 0 w 2410854"/>
                <a:gd name="connsiteY0" fmla="*/ 359773 h 1017255"/>
                <a:gd name="connsiteX1" fmla="*/ 359773 w 2410854"/>
                <a:gd name="connsiteY1" fmla="*/ 0 h 1017255"/>
                <a:gd name="connsiteX2" fmla="*/ 1747045 w 2410854"/>
                <a:gd name="connsiteY2" fmla="*/ 0 h 1017255"/>
                <a:gd name="connsiteX3" fmla="*/ 2096186 w 2410854"/>
                <a:gd name="connsiteY3" fmla="*/ 327875 h 1017255"/>
                <a:gd name="connsiteX4" fmla="*/ 2106818 w 2410854"/>
                <a:gd name="connsiteY4" fmla="*/ 657482 h 1017255"/>
                <a:gd name="connsiteX5" fmla="*/ 1747045 w 2410854"/>
                <a:gd name="connsiteY5" fmla="*/ 1017255 h 1017255"/>
                <a:gd name="connsiteX6" fmla="*/ 359773 w 2410854"/>
                <a:gd name="connsiteY6" fmla="*/ 1017255 h 1017255"/>
                <a:gd name="connsiteX7" fmla="*/ 0 w 2410854"/>
                <a:gd name="connsiteY7" fmla="*/ 657482 h 1017255"/>
                <a:gd name="connsiteX8" fmla="*/ 0 w 2410854"/>
                <a:gd name="connsiteY8" fmla="*/ 359773 h 1017255"/>
                <a:gd name="connsiteX0" fmla="*/ 0 w 2388256"/>
                <a:gd name="connsiteY0" fmla="*/ 359773 h 1099782"/>
                <a:gd name="connsiteX1" fmla="*/ 359773 w 2388256"/>
                <a:gd name="connsiteY1" fmla="*/ 0 h 1099782"/>
                <a:gd name="connsiteX2" fmla="*/ 1747045 w 2388256"/>
                <a:gd name="connsiteY2" fmla="*/ 0 h 1099782"/>
                <a:gd name="connsiteX3" fmla="*/ 2096186 w 2388256"/>
                <a:gd name="connsiteY3" fmla="*/ 327875 h 1099782"/>
                <a:gd name="connsiteX4" fmla="*/ 2388243 w 2388256"/>
                <a:gd name="connsiteY4" fmla="*/ 1096155 h 1099782"/>
                <a:gd name="connsiteX5" fmla="*/ 2106818 w 2388256"/>
                <a:gd name="connsiteY5" fmla="*/ 657482 h 1099782"/>
                <a:gd name="connsiteX6" fmla="*/ 1747045 w 2388256"/>
                <a:gd name="connsiteY6" fmla="*/ 1017255 h 1099782"/>
                <a:gd name="connsiteX7" fmla="*/ 359773 w 2388256"/>
                <a:gd name="connsiteY7" fmla="*/ 1017255 h 1099782"/>
                <a:gd name="connsiteX8" fmla="*/ 0 w 2388256"/>
                <a:gd name="connsiteY8" fmla="*/ 657482 h 1099782"/>
                <a:gd name="connsiteX9" fmla="*/ 0 w 2388256"/>
                <a:gd name="connsiteY9" fmla="*/ 359773 h 1099782"/>
                <a:gd name="connsiteX0" fmla="*/ 41961 w 2388256"/>
                <a:gd name="connsiteY0" fmla="*/ 148993 h 1107479"/>
                <a:gd name="connsiteX1" fmla="*/ 359773 w 2388256"/>
                <a:gd name="connsiteY1" fmla="*/ 7697 h 1107479"/>
                <a:gd name="connsiteX2" fmla="*/ 1747045 w 2388256"/>
                <a:gd name="connsiteY2" fmla="*/ 7697 h 1107479"/>
                <a:gd name="connsiteX3" fmla="*/ 2096186 w 2388256"/>
                <a:gd name="connsiteY3" fmla="*/ 335572 h 1107479"/>
                <a:gd name="connsiteX4" fmla="*/ 2388243 w 2388256"/>
                <a:gd name="connsiteY4" fmla="*/ 1103852 h 1107479"/>
                <a:gd name="connsiteX5" fmla="*/ 2106818 w 2388256"/>
                <a:gd name="connsiteY5" fmla="*/ 665179 h 1107479"/>
                <a:gd name="connsiteX6" fmla="*/ 1747045 w 2388256"/>
                <a:gd name="connsiteY6" fmla="*/ 1024952 h 1107479"/>
                <a:gd name="connsiteX7" fmla="*/ 359773 w 2388256"/>
                <a:gd name="connsiteY7" fmla="*/ 1024952 h 1107479"/>
                <a:gd name="connsiteX8" fmla="*/ 0 w 2388256"/>
                <a:gd name="connsiteY8" fmla="*/ 665179 h 1107479"/>
                <a:gd name="connsiteX9" fmla="*/ 41961 w 2388256"/>
                <a:gd name="connsiteY9" fmla="*/ 148993 h 1107479"/>
                <a:gd name="connsiteX0" fmla="*/ 41961 w 2388256"/>
                <a:gd name="connsiteY0" fmla="*/ 148993 h 1107479"/>
                <a:gd name="connsiteX1" fmla="*/ 359773 w 2388256"/>
                <a:gd name="connsiteY1" fmla="*/ 7697 h 1107479"/>
                <a:gd name="connsiteX2" fmla="*/ 1747045 w 2388256"/>
                <a:gd name="connsiteY2" fmla="*/ 7697 h 1107479"/>
                <a:gd name="connsiteX3" fmla="*/ 2096186 w 2388256"/>
                <a:gd name="connsiteY3" fmla="*/ 335572 h 1107479"/>
                <a:gd name="connsiteX4" fmla="*/ 2388243 w 2388256"/>
                <a:gd name="connsiteY4" fmla="*/ 1103852 h 1107479"/>
                <a:gd name="connsiteX5" fmla="*/ 2106818 w 2388256"/>
                <a:gd name="connsiteY5" fmla="*/ 665179 h 1107479"/>
                <a:gd name="connsiteX6" fmla="*/ 1747045 w 2388256"/>
                <a:gd name="connsiteY6" fmla="*/ 1024952 h 1107479"/>
                <a:gd name="connsiteX7" fmla="*/ 359773 w 2388256"/>
                <a:gd name="connsiteY7" fmla="*/ 1024952 h 1107479"/>
                <a:gd name="connsiteX8" fmla="*/ 0 w 2388256"/>
                <a:gd name="connsiteY8" fmla="*/ 883655 h 1107479"/>
                <a:gd name="connsiteX9" fmla="*/ 41961 w 2388256"/>
                <a:gd name="connsiteY9" fmla="*/ 148993 h 1107479"/>
                <a:gd name="connsiteX0" fmla="*/ 1 w 2346296"/>
                <a:gd name="connsiteY0" fmla="*/ 148993 h 1107479"/>
                <a:gd name="connsiteX1" fmla="*/ 317813 w 2346296"/>
                <a:gd name="connsiteY1" fmla="*/ 7697 h 1107479"/>
                <a:gd name="connsiteX2" fmla="*/ 1705085 w 2346296"/>
                <a:gd name="connsiteY2" fmla="*/ 7697 h 1107479"/>
                <a:gd name="connsiteX3" fmla="*/ 2054226 w 2346296"/>
                <a:gd name="connsiteY3" fmla="*/ 335572 h 1107479"/>
                <a:gd name="connsiteX4" fmla="*/ 2346283 w 2346296"/>
                <a:gd name="connsiteY4" fmla="*/ 1103852 h 1107479"/>
                <a:gd name="connsiteX5" fmla="*/ 2064858 w 2346296"/>
                <a:gd name="connsiteY5" fmla="*/ 665179 h 1107479"/>
                <a:gd name="connsiteX6" fmla="*/ 1705085 w 2346296"/>
                <a:gd name="connsiteY6" fmla="*/ 1024952 h 1107479"/>
                <a:gd name="connsiteX7" fmla="*/ 317813 w 2346296"/>
                <a:gd name="connsiteY7" fmla="*/ 1024952 h 1107479"/>
                <a:gd name="connsiteX8" fmla="*/ 0 w 2346296"/>
                <a:gd name="connsiteY8" fmla="*/ 869089 h 1107479"/>
                <a:gd name="connsiteX9" fmla="*/ 1 w 2346296"/>
                <a:gd name="connsiteY9" fmla="*/ 148993 h 1107479"/>
                <a:gd name="connsiteX0" fmla="*/ 1 w 2122943"/>
                <a:gd name="connsiteY0" fmla="*/ 148993 h 1417151"/>
                <a:gd name="connsiteX1" fmla="*/ 317813 w 2122943"/>
                <a:gd name="connsiteY1" fmla="*/ 7697 h 1417151"/>
                <a:gd name="connsiteX2" fmla="*/ 1705085 w 2122943"/>
                <a:gd name="connsiteY2" fmla="*/ 7697 h 1417151"/>
                <a:gd name="connsiteX3" fmla="*/ 2054226 w 2122943"/>
                <a:gd name="connsiteY3" fmla="*/ 335572 h 1417151"/>
                <a:gd name="connsiteX4" fmla="*/ 2096994 w 2122943"/>
                <a:gd name="connsiteY4" fmla="*/ 1414731 h 1417151"/>
                <a:gd name="connsiteX5" fmla="*/ 2064858 w 2122943"/>
                <a:gd name="connsiteY5" fmla="*/ 665179 h 1417151"/>
                <a:gd name="connsiteX6" fmla="*/ 1705085 w 2122943"/>
                <a:gd name="connsiteY6" fmla="*/ 1024952 h 1417151"/>
                <a:gd name="connsiteX7" fmla="*/ 317813 w 2122943"/>
                <a:gd name="connsiteY7" fmla="*/ 1024952 h 1417151"/>
                <a:gd name="connsiteX8" fmla="*/ 0 w 2122943"/>
                <a:gd name="connsiteY8" fmla="*/ 869089 h 1417151"/>
                <a:gd name="connsiteX9" fmla="*/ 1 w 2122943"/>
                <a:gd name="connsiteY9" fmla="*/ 148993 h 1417151"/>
                <a:gd name="connsiteX0" fmla="*/ 1 w 2115462"/>
                <a:gd name="connsiteY0" fmla="*/ 148993 h 1417819"/>
                <a:gd name="connsiteX1" fmla="*/ 317813 w 2115462"/>
                <a:gd name="connsiteY1" fmla="*/ 7697 h 1417819"/>
                <a:gd name="connsiteX2" fmla="*/ 1705085 w 2115462"/>
                <a:gd name="connsiteY2" fmla="*/ 7697 h 1417819"/>
                <a:gd name="connsiteX3" fmla="*/ 2054226 w 2115462"/>
                <a:gd name="connsiteY3" fmla="*/ 335572 h 1417819"/>
                <a:gd name="connsiteX4" fmla="*/ 2096994 w 2115462"/>
                <a:gd name="connsiteY4" fmla="*/ 1414731 h 1417819"/>
                <a:gd name="connsiteX5" fmla="*/ 2046044 w 2115462"/>
                <a:gd name="connsiteY5" fmla="*/ 867250 h 1417819"/>
                <a:gd name="connsiteX6" fmla="*/ 1705085 w 2115462"/>
                <a:gd name="connsiteY6" fmla="*/ 1024952 h 1417819"/>
                <a:gd name="connsiteX7" fmla="*/ 317813 w 2115462"/>
                <a:gd name="connsiteY7" fmla="*/ 1024952 h 1417819"/>
                <a:gd name="connsiteX8" fmla="*/ 0 w 2115462"/>
                <a:gd name="connsiteY8" fmla="*/ 869089 h 1417819"/>
                <a:gd name="connsiteX9" fmla="*/ 1 w 2115462"/>
                <a:gd name="connsiteY9" fmla="*/ 148993 h 141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5462" h="1417819">
                  <a:moveTo>
                    <a:pt x="1" y="148993"/>
                  </a:moveTo>
                  <a:cubicBezTo>
                    <a:pt x="1" y="-49704"/>
                    <a:pt x="119116" y="7697"/>
                    <a:pt x="317813" y="7697"/>
                  </a:cubicBezTo>
                  <a:lnTo>
                    <a:pt x="1705085" y="7697"/>
                  </a:lnTo>
                  <a:cubicBezTo>
                    <a:pt x="1903782" y="7697"/>
                    <a:pt x="2054226" y="136875"/>
                    <a:pt x="2054226" y="335572"/>
                  </a:cubicBezTo>
                  <a:cubicBezTo>
                    <a:pt x="2161092" y="410167"/>
                    <a:pt x="2095222" y="1359797"/>
                    <a:pt x="2096994" y="1414731"/>
                  </a:cubicBezTo>
                  <a:cubicBezTo>
                    <a:pt x="2098766" y="1469665"/>
                    <a:pt x="2152910" y="772302"/>
                    <a:pt x="2046044" y="867250"/>
                  </a:cubicBezTo>
                  <a:cubicBezTo>
                    <a:pt x="2046044" y="1065947"/>
                    <a:pt x="1903782" y="1024952"/>
                    <a:pt x="1705085" y="1024952"/>
                  </a:cubicBezTo>
                  <a:lnTo>
                    <a:pt x="317813" y="1024952"/>
                  </a:lnTo>
                  <a:cubicBezTo>
                    <a:pt x="119116" y="1024952"/>
                    <a:pt x="0" y="1067786"/>
                    <a:pt x="0" y="869089"/>
                  </a:cubicBezTo>
                  <a:cubicBezTo>
                    <a:pt x="0" y="629057"/>
                    <a:pt x="1" y="389025"/>
                    <a:pt x="1" y="1489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32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 ১</a:t>
              </a:r>
              <a:r>
                <a:rPr lang="bn-IN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। রাশির সবগুলো পদ থেকে কমন নিয়েঃ</a:t>
              </a:r>
              <a:endPara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583135" y="2137632"/>
              <a:ext cx="4791933" cy="0"/>
            </a:xfrm>
            <a:prstGeom prst="line">
              <a:avLst/>
            </a:prstGeom>
            <a:ln w="57150">
              <a:solidFill>
                <a:srgbClr val="FC34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-5458" y="1386"/>
            <a:ext cx="5257801" cy="6858000"/>
          </a:xfrm>
          <a:prstGeom prst="rect">
            <a:avLst/>
          </a:prstGeom>
          <a:gradFill>
            <a:gsLst>
              <a:gs pos="55053">
                <a:srgbClr val="FAFCFE"/>
              </a:gs>
              <a:gs pos="65774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3"/>
          <a:stretch/>
        </p:blipFill>
        <p:spPr>
          <a:xfrm>
            <a:off x="12787" y="666770"/>
            <a:ext cx="5344981" cy="514452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8641" y="46129"/>
            <a:ext cx="5635523" cy="59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01218" y="2328622"/>
                <a:ext cx="267605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IN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i="1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i="1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endParaRPr lang="bn-IN" sz="3600" i="1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i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i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i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i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i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i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218" y="2328622"/>
                <a:ext cx="267605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834" t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5194" y="170312"/>
            <a:ext cx="5344981" cy="544206"/>
            <a:chOff x="93890" y="-22056"/>
            <a:chExt cx="5218628" cy="6515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420"/>
            <a:stretch/>
          </p:blipFill>
          <p:spPr>
            <a:xfrm>
              <a:off x="93890" y="-22056"/>
              <a:ext cx="5218628" cy="6515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2473" y="-12406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উৎপাদক</a:t>
              </a:r>
              <a:r>
                <a:rPr lang="en-US" sz="32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 </a:t>
              </a:r>
              <a:r>
                <a:rPr lang="en-US" sz="32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নির্ণয়ের</a:t>
              </a:r>
              <a:r>
                <a:rPr lang="en-US" sz="32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 </a:t>
              </a:r>
              <a:r>
                <a:rPr lang="en-US" sz="32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নিয়মঃ</a:t>
              </a:r>
              <a:endPara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35244" y="373107"/>
            <a:ext cx="3548520" cy="2947234"/>
            <a:chOff x="5706540" y="2261155"/>
            <a:chExt cx="3548520" cy="2947234"/>
          </a:xfrm>
        </p:grpSpPr>
        <p:sp>
          <p:nvSpPr>
            <p:cNvPr id="27" name="Flowchart: Direct Access Storage 26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302306" y="1848987"/>
                <a:ext cx="44195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bn-BD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এক্ষেত্রে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সাজানো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না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থাকলে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সাজিয়ে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নিতে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হবে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2000" b="0" i="1" smtClean="0">
                        <a:ln w="0"/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IN" sz="3600" i="1" dirty="0" smtClean="0">
                  <a:ln w="0"/>
                  <a:solidFill>
                    <a:srgbClr val="C0000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06" y="1848987"/>
                <a:ext cx="441959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427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73723" y="2328622"/>
                <a:ext cx="4723729" cy="2862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360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𝑝𝑥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𝑞𝑦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𝑞𝑥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𝑝𝑦</m:t>
                    </m:r>
                  </m:oMath>
                </a14:m>
                <a:endParaRPr lang="en-US" sz="3600" i="1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600" i="1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𝑝𝑥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𝑝𝑦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𝑞𝑥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𝑞𝑦</m:t>
                    </m:r>
                  </m:oMath>
                </a14:m>
                <a:endParaRPr lang="en-US" sz="3600" b="0" i="1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600" i="1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d>
                      <m:dPr>
                        <m:ctrlP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  <m:r>
                      <a:rPr lang="en-US" sz="3600" i="1" dirty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i="1" dirty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d>
                      <m:dPr>
                        <m:ctrlP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 dirty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  <m:r>
                      <a:rPr lang="en-US" sz="3600" b="0" i="1" dirty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0" i="1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(</m:t>
                      </m:r>
                      <m:r>
                        <a:rPr lang="en-US" sz="3600" i="1" dirty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i="1" dirty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i="1" dirty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3600" i="1" dirty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(</m:t>
                      </m:r>
                      <m:r>
                        <a:rPr lang="en-US" sz="3600" i="1" dirty="0" err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3600" i="1" dirty="0" err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i="1" dirty="0" err="1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𝑞</m:t>
                      </m:r>
                      <m:r>
                        <a:rPr lang="en-US" sz="3600" i="1" dirty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IN" sz="3600" i="1" dirty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3600" i="1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723" y="2328622"/>
                <a:ext cx="4723729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4000" t="-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2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6000">
                                      <p:stCondLst>
                                        <p:cond delay="1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4" grpId="0"/>
          <p:bldP spid="4" grpId="1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1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4" grpId="0"/>
          <p:bldP spid="4" grpId="1"/>
          <p:bldP spid="20" grpId="0"/>
          <p:bldP spid="2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500">
              <a:srgbClr val="D8E7F5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6" y="1578633"/>
            <a:ext cx="1194879" cy="2155057"/>
          </a:xfrm>
          <a:prstGeom prst="rect">
            <a:avLst/>
          </a:prstGeom>
          <a:gradFill>
            <a:gsLst>
              <a:gs pos="96000">
                <a:srgbClr val="E5EFF8"/>
              </a:gs>
              <a:gs pos="76000">
                <a:schemeClr val="bg1">
                  <a:lumMod val="95000"/>
                </a:schemeClr>
              </a:gs>
              <a:gs pos="4400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38"/>
          <p:cNvSpPr/>
          <p:nvPr/>
        </p:nvSpPr>
        <p:spPr>
          <a:xfrm>
            <a:off x="1886813" y="680098"/>
            <a:ext cx="7053012" cy="968965"/>
          </a:xfrm>
          <a:custGeom>
            <a:avLst/>
            <a:gdLst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106818 w 2106818"/>
              <a:gd name="connsiteY3" fmla="*/ 359773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106818"/>
              <a:gd name="connsiteY0" fmla="*/ 359773 h 1017255"/>
              <a:gd name="connsiteX1" fmla="*/ 359773 w 2106818"/>
              <a:gd name="connsiteY1" fmla="*/ 0 h 1017255"/>
              <a:gd name="connsiteX2" fmla="*/ 1747045 w 2106818"/>
              <a:gd name="connsiteY2" fmla="*/ 0 h 1017255"/>
              <a:gd name="connsiteX3" fmla="*/ 2096186 w 2106818"/>
              <a:gd name="connsiteY3" fmla="*/ 327875 h 1017255"/>
              <a:gd name="connsiteX4" fmla="*/ 2106818 w 2106818"/>
              <a:gd name="connsiteY4" fmla="*/ 657482 h 1017255"/>
              <a:gd name="connsiteX5" fmla="*/ 1747045 w 2106818"/>
              <a:gd name="connsiteY5" fmla="*/ 1017255 h 1017255"/>
              <a:gd name="connsiteX6" fmla="*/ 359773 w 2106818"/>
              <a:gd name="connsiteY6" fmla="*/ 1017255 h 1017255"/>
              <a:gd name="connsiteX7" fmla="*/ 0 w 2106818"/>
              <a:gd name="connsiteY7" fmla="*/ 657482 h 1017255"/>
              <a:gd name="connsiteX8" fmla="*/ 0 w 2106818"/>
              <a:gd name="connsiteY8" fmla="*/ 359773 h 1017255"/>
              <a:gd name="connsiteX0" fmla="*/ 0 w 2410854"/>
              <a:gd name="connsiteY0" fmla="*/ 359773 h 1017255"/>
              <a:gd name="connsiteX1" fmla="*/ 359773 w 2410854"/>
              <a:gd name="connsiteY1" fmla="*/ 0 h 1017255"/>
              <a:gd name="connsiteX2" fmla="*/ 1747045 w 2410854"/>
              <a:gd name="connsiteY2" fmla="*/ 0 h 1017255"/>
              <a:gd name="connsiteX3" fmla="*/ 2096186 w 2410854"/>
              <a:gd name="connsiteY3" fmla="*/ 327875 h 1017255"/>
              <a:gd name="connsiteX4" fmla="*/ 2106818 w 2410854"/>
              <a:gd name="connsiteY4" fmla="*/ 657482 h 1017255"/>
              <a:gd name="connsiteX5" fmla="*/ 1747045 w 2410854"/>
              <a:gd name="connsiteY5" fmla="*/ 1017255 h 1017255"/>
              <a:gd name="connsiteX6" fmla="*/ 359773 w 2410854"/>
              <a:gd name="connsiteY6" fmla="*/ 1017255 h 1017255"/>
              <a:gd name="connsiteX7" fmla="*/ 0 w 2410854"/>
              <a:gd name="connsiteY7" fmla="*/ 657482 h 1017255"/>
              <a:gd name="connsiteX8" fmla="*/ 0 w 2410854"/>
              <a:gd name="connsiteY8" fmla="*/ 359773 h 1017255"/>
              <a:gd name="connsiteX0" fmla="*/ 0 w 2388256"/>
              <a:gd name="connsiteY0" fmla="*/ 359773 h 1099782"/>
              <a:gd name="connsiteX1" fmla="*/ 359773 w 2388256"/>
              <a:gd name="connsiteY1" fmla="*/ 0 h 1099782"/>
              <a:gd name="connsiteX2" fmla="*/ 1747045 w 2388256"/>
              <a:gd name="connsiteY2" fmla="*/ 0 h 1099782"/>
              <a:gd name="connsiteX3" fmla="*/ 2096186 w 2388256"/>
              <a:gd name="connsiteY3" fmla="*/ 327875 h 1099782"/>
              <a:gd name="connsiteX4" fmla="*/ 2388243 w 2388256"/>
              <a:gd name="connsiteY4" fmla="*/ 1096155 h 1099782"/>
              <a:gd name="connsiteX5" fmla="*/ 2106818 w 2388256"/>
              <a:gd name="connsiteY5" fmla="*/ 657482 h 1099782"/>
              <a:gd name="connsiteX6" fmla="*/ 1747045 w 2388256"/>
              <a:gd name="connsiteY6" fmla="*/ 1017255 h 1099782"/>
              <a:gd name="connsiteX7" fmla="*/ 359773 w 2388256"/>
              <a:gd name="connsiteY7" fmla="*/ 1017255 h 1099782"/>
              <a:gd name="connsiteX8" fmla="*/ 0 w 2388256"/>
              <a:gd name="connsiteY8" fmla="*/ 657482 h 1099782"/>
              <a:gd name="connsiteX9" fmla="*/ 0 w 2388256"/>
              <a:gd name="connsiteY9" fmla="*/ 359773 h 1099782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665179 h 1107479"/>
              <a:gd name="connsiteX9" fmla="*/ 41961 w 2388256"/>
              <a:gd name="connsiteY9" fmla="*/ 148993 h 1107479"/>
              <a:gd name="connsiteX0" fmla="*/ 41961 w 2388256"/>
              <a:gd name="connsiteY0" fmla="*/ 148993 h 1107479"/>
              <a:gd name="connsiteX1" fmla="*/ 359773 w 2388256"/>
              <a:gd name="connsiteY1" fmla="*/ 7697 h 1107479"/>
              <a:gd name="connsiteX2" fmla="*/ 1747045 w 2388256"/>
              <a:gd name="connsiteY2" fmla="*/ 7697 h 1107479"/>
              <a:gd name="connsiteX3" fmla="*/ 2096186 w 2388256"/>
              <a:gd name="connsiteY3" fmla="*/ 335572 h 1107479"/>
              <a:gd name="connsiteX4" fmla="*/ 2388243 w 2388256"/>
              <a:gd name="connsiteY4" fmla="*/ 1103852 h 1107479"/>
              <a:gd name="connsiteX5" fmla="*/ 2106818 w 2388256"/>
              <a:gd name="connsiteY5" fmla="*/ 665179 h 1107479"/>
              <a:gd name="connsiteX6" fmla="*/ 1747045 w 2388256"/>
              <a:gd name="connsiteY6" fmla="*/ 1024952 h 1107479"/>
              <a:gd name="connsiteX7" fmla="*/ 359773 w 2388256"/>
              <a:gd name="connsiteY7" fmla="*/ 1024952 h 1107479"/>
              <a:gd name="connsiteX8" fmla="*/ 0 w 2388256"/>
              <a:gd name="connsiteY8" fmla="*/ 883655 h 1107479"/>
              <a:gd name="connsiteX9" fmla="*/ 41961 w 2388256"/>
              <a:gd name="connsiteY9" fmla="*/ 148993 h 1107479"/>
              <a:gd name="connsiteX0" fmla="*/ 1 w 2346296"/>
              <a:gd name="connsiteY0" fmla="*/ 148993 h 1107479"/>
              <a:gd name="connsiteX1" fmla="*/ 317813 w 2346296"/>
              <a:gd name="connsiteY1" fmla="*/ 7697 h 1107479"/>
              <a:gd name="connsiteX2" fmla="*/ 1705085 w 2346296"/>
              <a:gd name="connsiteY2" fmla="*/ 7697 h 1107479"/>
              <a:gd name="connsiteX3" fmla="*/ 2054226 w 2346296"/>
              <a:gd name="connsiteY3" fmla="*/ 335572 h 1107479"/>
              <a:gd name="connsiteX4" fmla="*/ 2346283 w 2346296"/>
              <a:gd name="connsiteY4" fmla="*/ 1103852 h 1107479"/>
              <a:gd name="connsiteX5" fmla="*/ 2064858 w 2346296"/>
              <a:gd name="connsiteY5" fmla="*/ 665179 h 1107479"/>
              <a:gd name="connsiteX6" fmla="*/ 1705085 w 2346296"/>
              <a:gd name="connsiteY6" fmla="*/ 1024952 h 1107479"/>
              <a:gd name="connsiteX7" fmla="*/ 317813 w 2346296"/>
              <a:gd name="connsiteY7" fmla="*/ 1024952 h 1107479"/>
              <a:gd name="connsiteX8" fmla="*/ 0 w 2346296"/>
              <a:gd name="connsiteY8" fmla="*/ 869089 h 1107479"/>
              <a:gd name="connsiteX9" fmla="*/ 1 w 2346296"/>
              <a:gd name="connsiteY9" fmla="*/ 148993 h 1107479"/>
              <a:gd name="connsiteX0" fmla="*/ 1 w 2122943"/>
              <a:gd name="connsiteY0" fmla="*/ 148993 h 1417151"/>
              <a:gd name="connsiteX1" fmla="*/ 317813 w 2122943"/>
              <a:gd name="connsiteY1" fmla="*/ 7697 h 1417151"/>
              <a:gd name="connsiteX2" fmla="*/ 1705085 w 2122943"/>
              <a:gd name="connsiteY2" fmla="*/ 7697 h 1417151"/>
              <a:gd name="connsiteX3" fmla="*/ 2054226 w 2122943"/>
              <a:gd name="connsiteY3" fmla="*/ 335572 h 1417151"/>
              <a:gd name="connsiteX4" fmla="*/ 2096994 w 2122943"/>
              <a:gd name="connsiteY4" fmla="*/ 1414731 h 1417151"/>
              <a:gd name="connsiteX5" fmla="*/ 2064858 w 2122943"/>
              <a:gd name="connsiteY5" fmla="*/ 665179 h 1417151"/>
              <a:gd name="connsiteX6" fmla="*/ 1705085 w 2122943"/>
              <a:gd name="connsiteY6" fmla="*/ 1024952 h 1417151"/>
              <a:gd name="connsiteX7" fmla="*/ 317813 w 2122943"/>
              <a:gd name="connsiteY7" fmla="*/ 1024952 h 1417151"/>
              <a:gd name="connsiteX8" fmla="*/ 0 w 2122943"/>
              <a:gd name="connsiteY8" fmla="*/ 869089 h 1417151"/>
              <a:gd name="connsiteX9" fmla="*/ 1 w 2122943"/>
              <a:gd name="connsiteY9" fmla="*/ 148993 h 1417151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05085 w 2115462"/>
              <a:gd name="connsiteY6" fmla="*/ 1024952 h 1417819"/>
              <a:gd name="connsiteX7" fmla="*/ 317813 w 2115462"/>
              <a:gd name="connsiteY7" fmla="*/ 1024952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17819"/>
              <a:gd name="connsiteX1" fmla="*/ 317813 w 2115462"/>
              <a:gd name="connsiteY1" fmla="*/ 7697 h 1417819"/>
              <a:gd name="connsiteX2" fmla="*/ 1705085 w 2115462"/>
              <a:gd name="connsiteY2" fmla="*/ 7697 h 1417819"/>
              <a:gd name="connsiteX3" fmla="*/ 2054226 w 2115462"/>
              <a:gd name="connsiteY3" fmla="*/ 335572 h 1417819"/>
              <a:gd name="connsiteX4" fmla="*/ 2096994 w 2115462"/>
              <a:gd name="connsiteY4" fmla="*/ 1414731 h 1417819"/>
              <a:gd name="connsiteX5" fmla="*/ 2046044 w 2115462"/>
              <a:gd name="connsiteY5" fmla="*/ 867250 h 1417819"/>
              <a:gd name="connsiteX6" fmla="*/ 1705085 w 2115462"/>
              <a:gd name="connsiteY6" fmla="*/ 1024952 h 1417819"/>
              <a:gd name="connsiteX7" fmla="*/ 869256 w 2115462"/>
              <a:gd name="connsiteY7" fmla="*/ 996115 h 1417819"/>
              <a:gd name="connsiteX8" fmla="*/ 0 w 2115462"/>
              <a:gd name="connsiteY8" fmla="*/ 869089 h 1417819"/>
              <a:gd name="connsiteX9" fmla="*/ 1 w 2115462"/>
              <a:gd name="connsiteY9" fmla="*/ 148993 h 1417819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486343"/>
              <a:gd name="connsiteX1" fmla="*/ 317813 w 2115462"/>
              <a:gd name="connsiteY1" fmla="*/ 7697 h 1486343"/>
              <a:gd name="connsiteX2" fmla="*/ 1705085 w 2115462"/>
              <a:gd name="connsiteY2" fmla="*/ 7697 h 1486343"/>
              <a:gd name="connsiteX3" fmla="*/ 2054226 w 2115462"/>
              <a:gd name="connsiteY3" fmla="*/ 335572 h 1486343"/>
              <a:gd name="connsiteX4" fmla="*/ 2096994 w 2115462"/>
              <a:gd name="connsiteY4" fmla="*/ 1414731 h 1486343"/>
              <a:gd name="connsiteX5" fmla="*/ 2046044 w 2115462"/>
              <a:gd name="connsiteY5" fmla="*/ 867250 h 1486343"/>
              <a:gd name="connsiteX6" fmla="*/ 1705085 w 2115462"/>
              <a:gd name="connsiteY6" fmla="*/ 1024952 h 1486343"/>
              <a:gd name="connsiteX7" fmla="*/ 909280 w 2115462"/>
              <a:gd name="connsiteY7" fmla="*/ 1486343 h 1486343"/>
              <a:gd name="connsiteX8" fmla="*/ 0 w 2115462"/>
              <a:gd name="connsiteY8" fmla="*/ 869089 h 1486343"/>
              <a:gd name="connsiteX9" fmla="*/ 1 w 2115462"/>
              <a:gd name="connsiteY9" fmla="*/ 148993 h 1486343"/>
              <a:gd name="connsiteX0" fmla="*/ 1 w 2115462"/>
              <a:gd name="connsiteY0" fmla="*/ 148993 h 1832386"/>
              <a:gd name="connsiteX1" fmla="*/ 317813 w 2115462"/>
              <a:gd name="connsiteY1" fmla="*/ 7697 h 1832386"/>
              <a:gd name="connsiteX2" fmla="*/ 1705085 w 2115462"/>
              <a:gd name="connsiteY2" fmla="*/ 7697 h 1832386"/>
              <a:gd name="connsiteX3" fmla="*/ 2054226 w 2115462"/>
              <a:gd name="connsiteY3" fmla="*/ 335572 h 1832386"/>
              <a:gd name="connsiteX4" fmla="*/ 2096994 w 2115462"/>
              <a:gd name="connsiteY4" fmla="*/ 1414731 h 1832386"/>
              <a:gd name="connsiteX5" fmla="*/ 2046044 w 2115462"/>
              <a:gd name="connsiteY5" fmla="*/ 867250 h 1832386"/>
              <a:gd name="connsiteX6" fmla="*/ 1705085 w 2115462"/>
              <a:gd name="connsiteY6" fmla="*/ 1024952 h 1832386"/>
              <a:gd name="connsiteX7" fmla="*/ 878150 w 2115462"/>
              <a:gd name="connsiteY7" fmla="*/ 1832386 h 1832386"/>
              <a:gd name="connsiteX8" fmla="*/ 0 w 2115462"/>
              <a:gd name="connsiteY8" fmla="*/ 869089 h 1832386"/>
              <a:gd name="connsiteX9" fmla="*/ 1 w 2115462"/>
              <a:gd name="connsiteY9" fmla="*/ 148993 h 1832386"/>
              <a:gd name="connsiteX0" fmla="*/ 1 w 2115462"/>
              <a:gd name="connsiteY0" fmla="*/ 148993 h 1832386"/>
              <a:gd name="connsiteX1" fmla="*/ 317813 w 2115462"/>
              <a:gd name="connsiteY1" fmla="*/ 7697 h 1832386"/>
              <a:gd name="connsiteX2" fmla="*/ 1705085 w 2115462"/>
              <a:gd name="connsiteY2" fmla="*/ 7697 h 1832386"/>
              <a:gd name="connsiteX3" fmla="*/ 2054226 w 2115462"/>
              <a:gd name="connsiteY3" fmla="*/ 335572 h 1832386"/>
              <a:gd name="connsiteX4" fmla="*/ 2096994 w 2115462"/>
              <a:gd name="connsiteY4" fmla="*/ 1414731 h 1832386"/>
              <a:gd name="connsiteX5" fmla="*/ 2046044 w 2115462"/>
              <a:gd name="connsiteY5" fmla="*/ 867250 h 1832386"/>
              <a:gd name="connsiteX6" fmla="*/ 1705085 w 2115462"/>
              <a:gd name="connsiteY6" fmla="*/ 1024952 h 1832386"/>
              <a:gd name="connsiteX7" fmla="*/ 878150 w 2115462"/>
              <a:gd name="connsiteY7" fmla="*/ 1832386 h 1832386"/>
              <a:gd name="connsiteX8" fmla="*/ 0 w 2115462"/>
              <a:gd name="connsiteY8" fmla="*/ 869089 h 1832386"/>
              <a:gd name="connsiteX9" fmla="*/ 1 w 2115462"/>
              <a:gd name="connsiteY9" fmla="*/ 148993 h 1832386"/>
              <a:gd name="connsiteX0" fmla="*/ 1 w 2115462"/>
              <a:gd name="connsiteY0" fmla="*/ 148993 h 1717038"/>
              <a:gd name="connsiteX1" fmla="*/ 317813 w 2115462"/>
              <a:gd name="connsiteY1" fmla="*/ 7697 h 1717038"/>
              <a:gd name="connsiteX2" fmla="*/ 1705085 w 2115462"/>
              <a:gd name="connsiteY2" fmla="*/ 7697 h 1717038"/>
              <a:gd name="connsiteX3" fmla="*/ 2054226 w 2115462"/>
              <a:gd name="connsiteY3" fmla="*/ 335572 h 1717038"/>
              <a:gd name="connsiteX4" fmla="*/ 2096994 w 2115462"/>
              <a:gd name="connsiteY4" fmla="*/ 1414731 h 1717038"/>
              <a:gd name="connsiteX5" fmla="*/ 2046044 w 2115462"/>
              <a:gd name="connsiteY5" fmla="*/ 867250 h 1717038"/>
              <a:gd name="connsiteX6" fmla="*/ 1705085 w 2115462"/>
              <a:gd name="connsiteY6" fmla="*/ 1024952 h 1717038"/>
              <a:gd name="connsiteX7" fmla="*/ 864809 w 2115462"/>
              <a:gd name="connsiteY7" fmla="*/ 1717038 h 1717038"/>
              <a:gd name="connsiteX8" fmla="*/ 0 w 2115462"/>
              <a:gd name="connsiteY8" fmla="*/ 869089 h 1717038"/>
              <a:gd name="connsiteX9" fmla="*/ 1 w 2115462"/>
              <a:gd name="connsiteY9" fmla="*/ 148993 h 1717038"/>
              <a:gd name="connsiteX0" fmla="*/ 1 w 2115462"/>
              <a:gd name="connsiteY0" fmla="*/ 148993 h 1717038"/>
              <a:gd name="connsiteX1" fmla="*/ 317813 w 2115462"/>
              <a:gd name="connsiteY1" fmla="*/ 7697 h 1717038"/>
              <a:gd name="connsiteX2" fmla="*/ 1705085 w 2115462"/>
              <a:gd name="connsiteY2" fmla="*/ 7697 h 1717038"/>
              <a:gd name="connsiteX3" fmla="*/ 2054226 w 2115462"/>
              <a:gd name="connsiteY3" fmla="*/ 335572 h 1717038"/>
              <a:gd name="connsiteX4" fmla="*/ 2096994 w 2115462"/>
              <a:gd name="connsiteY4" fmla="*/ 1414731 h 1717038"/>
              <a:gd name="connsiteX5" fmla="*/ 2046044 w 2115462"/>
              <a:gd name="connsiteY5" fmla="*/ 867250 h 1717038"/>
              <a:gd name="connsiteX6" fmla="*/ 1705085 w 2115462"/>
              <a:gd name="connsiteY6" fmla="*/ 1024952 h 1717038"/>
              <a:gd name="connsiteX7" fmla="*/ 864809 w 2115462"/>
              <a:gd name="connsiteY7" fmla="*/ 1717038 h 1717038"/>
              <a:gd name="connsiteX8" fmla="*/ 0 w 2115462"/>
              <a:gd name="connsiteY8" fmla="*/ 869089 h 1717038"/>
              <a:gd name="connsiteX9" fmla="*/ 1 w 2115462"/>
              <a:gd name="connsiteY9" fmla="*/ 148993 h 1717038"/>
              <a:gd name="connsiteX0" fmla="*/ 0 w 2115461"/>
              <a:gd name="connsiteY0" fmla="*/ 148993 h 1717038"/>
              <a:gd name="connsiteX1" fmla="*/ 317812 w 2115461"/>
              <a:gd name="connsiteY1" fmla="*/ 7697 h 1717038"/>
              <a:gd name="connsiteX2" fmla="*/ 1705084 w 2115461"/>
              <a:gd name="connsiteY2" fmla="*/ 7697 h 1717038"/>
              <a:gd name="connsiteX3" fmla="*/ 2054225 w 2115461"/>
              <a:gd name="connsiteY3" fmla="*/ 335572 h 1717038"/>
              <a:gd name="connsiteX4" fmla="*/ 2096993 w 2115461"/>
              <a:gd name="connsiteY4" fmla="*/ 1414731 h 1717038"/>
              <a:gd name="connsiteX5" fmla="*/ 2046043 w 2115461"/>
              <a:gd name="connsiteY5" fmla="*/ 867250 h 1717038"/>
              <a:gd name="connsiteX6" fmla="*/ 1705084 w 2115461"/>
              <a:gd name="connsiteY6" fmla="*/ 1024952 h 1717038"/>
              <a:gd name="connsiteX7" fmla="*/ 864808 w 2115461"/>
              <a:gd name="connsiteY7" fmla="*/ 1717038 h 1717038"/>
              <a:gd name="connsiteX8" fmla="*/ 17787 w 2115461"/>
              <a:gd name="connsiteY8" fmla="*/ 1099784 h 1717038"/>
              <a:gd name="connsiteX9" fmla="*/ 0 w 2115461"/>
              <a:gd name="connsiteY9" fmla="*/ 148993 h 1717038"/>
              <a:gd name="connsiteX0" fmla="*/ 0 w 2115461"/>
              <a:gd name="connsiteY0" fmla="*/ 148993 h 1774711"/>
              <a:gd name="connsiteX1" fmla="*/ 317812 w 2115461"/>
              <a:gd name="connsiteY1" fmla="*/ 7697 h 1774711"/>
              <a:gd name="connsiteX2" fmla="*/ 1705084 w 2115461"/>
              <a:gd name="connsiteY2" fmla="*/ 7697 h 1774711"/>
              <a:gd name="connsiteX3" fmla="*/ 2054225 w 2115461"/>
              <a:gd name="connsiteY3" fmla="*/ 335572 h 1774711"/>
              <a:gd name="connsiteX4" fmla="*/ 2096993 w 2115461"/>
              <a:gd name="connsiteY4" fmla="*/ 1414731 h 1774711"/>
              <a:gd name="connsiteX5" fmla="*/ 2046043 w 2115461"/>
              <a:gd name="connsiteY5" fmla="*/ 867250 h 1774711"/>
              <a:gd name="connsiteX6" fmla="*/ 1705084 w 2115461"/>
              <a:gd name="connsiteY6" fmla="*/ 1024952 h 1774711"/>
              <a:gd name="connsiteX7" fmla="*/ 887043 w 2115461"/>
              <a:gd name="connsiteY7" fmla="*/ 1774711 h 1774711"/>
              <a:gd name="connsiteX8" fmla="*/ 17787 w 2115461"/>
              <a:gd name="connsiteY8" fmla="*/ 1099784 h 1774711"/>
              <a:gd name="connsiteX9" fmla="*/ 0 w 2115461"/>
              <a:gd name="connsiteY9" fmla="*/ 148993 h 1774711"/>
              <a:gd name="connsiteX0" fmla="*/ 0 w 2115461"/>
              <a:gd name="connsiteY0" fmla="*/ 148993 h 1947733"/>
              <a:gd name="connsiteX1" fmla="*/ 317812 w 2115461"/>
              <a:gd name="connsiteY1" fmla="*/ 7697 h 1947733"/>
              <a:gd name="connsiteX2" fmla="*/ 1705084 w 2115461"/>
              <a:gd name="connsiteY2" fmla="*/ 7697 h 1947733"/>
              <a:gd name="connsiteX3" fmla="*/ 2054225 w 2115461"/>
              <a:gd name="connsiteY3" fmla="*/ 335572 h 1947733"/>
              <a:gd name="connsiteX4" fmla="*/ 2096993 w 2115461"/>
              <a:gd name="connsiteY4" fmla="*/ 1414731 h 1947733"/>
              <a:gd name="connsiteX5" fmla="*/ 2046043 w 2115461"/>
              <a:gd name="connsiteY5" fmla="*/ 867250 h 1947733"/>
              <a:gd name="connsiteX6" fmla="*/ 1705084 w 2115461"/>
              <a:gd name="connsiteY6" fmla="*/ 1024952 h 1947733"/>
              <a:gd name="connsiteX7" fmla="*/ 829231 w 2115461"/>
              <a:gd name="connsiteY7" fmla="*/ 1947733 h 1947733"/>
              <a:gd name="connsiteX8" fmla="*/ 17787 w 2115461"/>
              <a:gd name="connsiteY8" fmla="*/ 1099784 h 1947733"/>
              <a:gd name="connsiteX9" fmla="*/ 0 w 2115461"/>
              <a:gd name="connsiteY9" fmla="*/ 148993 h 1947733"/>
              <a:gd name="connsiteX0" fmla="*/ 0 w 2115461"/>
              <a:gd name="connsiteY0" fmla="*/ 148993 h 1947733"/>
              <a:gd name="connsiteX1" fmla="*/ 317812 w 2115461"/>
              <a:gd name="connsiteY1" fmla="*/ 7697 h 1947733"/>
              <a:gd name="connsiteX2" fmla="*/ 1705084 w 2115461"/>
              <a:gd name="connsiteY2" fmla="*/ 7697 h 1947733"/>
              <a:gd name="connsiteX3" fmla="*/ 2054225 w 2115461"/>
              <a:gd name="connsiteY3" fmla="*/ 335572 h 1947733"/>
              <a:gd name="connsiteX4" fmla="*/ 2096993 w 2115461"/>
              <a:gd name="connsiteY4" fmla="*/ 1414731 h 1947733"/>
              <a:gd name="connsiteX5" fmla="*/ 2046043 w 2115461"/>
              <a:gd name="connsiteY5" fmla="*/ 867250 h 1947733"/>
              <a:gd name="connsiteX6" fmla="*/ 1705084 w 2115461"/>
              <a:gd name="connsiteY6" fmla="*/ 1024952 h 1947733"/>
              <a:gd name="connsiteX7" fmla="*/ 829231 w 2115461"/>
              <a:gd name="connsiteY7" fmla="*/ 1947733 h 1947733"/>
              <a:gd name="connsiteX8" fmla="*/ 17787 w 2115461"/>
              <a:gd name="connsiteY8" fmla="*/ 1099784 h 1947733"/>
              <a:gd name="connsiteX9" fmla="*/ 0 w 2115461"/>
              <a:gd name="connsiteY9" fmla="*/ 148993 h 1947733"/>
              <a:gd name="connsiteX0" fmla="*/ 0 w 2098766"/>
              <a:gd name="connsiteY0" fmla="*/ 148993 h 1947733"/>
              <a:gd name="connsiteX1" fmla="*/ 317812 w 2098766"/>
              <a:gd name="connsiteY1" fmla="*/ 7697 h 1947733"/>
              <a:gd name="connsiteX2" fmla="*/ 1705084 w 2098766"/>
              <a:gd name="connsiteY2" fmla="*/ 7697 h 1947733"/>
              <a:gd name="connsiteX3" fmla="*/ 2054225 w 2098766"/>
              <a:gd name="connsiteY3" fmla="*/ 335572 h 1947733"/>
              <a:gd name="connsiteX4" fmla="*/ 2043628 w 2098766"/>
              <a:gd name="connsiteY4" fmla="*/ 261253 h 1947733"/>
              <a:gd name="connsiteX5" fmla="*/ 2046043 w 2098766"/>
              <a:gd name="connsiteY5" fmla="*/ 867250 h 1947733"/>
              <a:gd name="connsiteX6" fmla="*/ 1705084 w 2098766"/>
              <a:gd name="connsiteY6" fmla="*/ 1024952 h 1947733"/>
              <a:gd name="connsiteX7" fmla="*/ 829231 w 2098766"/>
              <a:gd name="connsiteY7" fmla="*/ 1947733 h 1947733"/>
              <a:gd name="connsiteX8" fmla="*/ 17787 w 2098766"/>
              <a:gd name="connsiteY8" fmla="*/ 1099784 h 1947733"/>
              <a:gd name="connsiteX9" fmla="*/ 0 w 2098766"/>
              <a:gd name="connsiteY9" fmla="*/ 148993 h 1947733"/>
              <a:gd name="connsiteX0" fmla="*/ 0 w 2099548"/>
              <a:gd name="connsiteY0" fmla="*/ 148993 h 1947733"/>
              <a:gd name="connsiteX1" fmla="*/ 317812 w 2099548"/>
              <a:gd name="connsiteY1" fmla="*/ 7697 h 1947733"/>
              <a:gd name="connsiteX2" fmla="*/ 1705084 w 2099548"/>
              <a:gd name="connsiteY2" fmla="*/ 7697 h 1947733"/>
              <a:gd name="connsiteX3" fmla="*/ 2054225 w 2099548"/>
              <a:gd name="connsiteY3" fmla="*/ 335572 h 1947733"/>
              <a:gd name="connsiteX4" fmla="*/ 2043628 w 2099548"/>
              <a:gd name="connsiteY4" fmla="*/ 261253 h 1947733"/>
              <a:gd name="connsiteX5" fmla="*/ 2041596 w 2099548"/>
              <a:gd name="connsiteY5" fmla="*/ 1126783 h 1947733"/>
              <a:gd name="connsiteX6" fmla="*/ 1705084 w 2099548"/>
              <a:gd name="connsiteY6" fmla="*/ 1024952 h 1947733"/>
              <a:gd name="connsiteX7" fmla="*/ 829231 w 2099548"/>
              <a:gd name="connsiteY7" fmla="*/ 1947733 h 1947733"/>
              <a:gd name="connsiteX8" fmla="*/ 17787 w 2099548"/>
              <a:gd name="connsiteY8" fmla="*/ 1099784 h 1947733"/>
              <a:gd name="connsiteX9" fmla="*/ 0 w 2099548"/>
              <a:gd name="connsiteY9" fmla="*/ 148993 h 1947733"/>
              <a:gd name="connsiteX0" fmla="*/ 0 w 2099548"/>
              <a:gd name="connsiteY0" fmla="*/ 148993 h 1947733"/>
              <a:gd name="connsiteX1" fmla="*/ 317812 w 2099548"/>
              <a:gd name="connsiteY1" fmla="*/ 7697 h 1947733"/>
              <a:gd name="connsiteX2" fmla="*/ 1705084 w 2099548"/>
              <a:gd name="connsiteY2" fmla="*/ 7697 h 1947733"/>
              <a:gd name="connsiteX3" fmla="*/ 2054225 w 2099548"/>
              <a:gd name="connsiteY3" fmla="*/ 335572 h 1947733"/>
              <a:gd name="connsiteX4" fmla="*/ 2043628 w 2099548"/>
              <a:gd name="connsiteY4" fmla="*/ 261253 h 1947733"/>
              <a:gd name="connsiteX5" fmla="*/ 2041596 w 2099548"/>
              <a:gd name="connsiteY5" fmla="*/ 1126783 h 1947733"/>
              <a:gd name="connsiteX6" fmla="*/ 1705084 w 2099548"/>
              <a:gd name="connsiteY6" fmla="*/ 1024952 h 1947733"/>
              <a:gd name="connsiteX7" fmla="*/ 829231 w 2099548"/>
              <a:gd name="connsiteY7" fmla="*/ 1947733 h 1947733"/>
              <a:gd name="connsiteX8" fmla="*/ 17787 w 2099548"/>
              <a:gd name="connsiteY8" fmla="*/ 1099784 h 1947733"/>
              <a:gd name="connsiteX9" fmla="*/ 0 w 2099548"/>
              <a:gd name="connsiteY9" fmla="*/ 148993 h 1947733"/>
              <a:gd name="connsiteX0" fmla="*/ 0 w 2052246"/>
              <a:gd name="connsiteY0" fmla="*/ 154270 h 1953010"/>
              <a:gd name="connsiteX1" fmla="*/ 317812 w 2052246"/>
              <a:gd name="connsiteY1" fmla="*/ 12974 h 1953010"/>
              <a:gd name="connsiteX2" fmla="*/ 1705084 w 2052246"/>
              <a:gd name="connsiteY2" fmla="*/ 12974 h 1953010"/>
              <a:gd name="connsiteX3" fmla="*/ 1907470 w 2052246"/>
              <a:gd name="connsiteY3" fmla="*/ 138991 h 1953010"/>
              <a:gd name="connsiteX4" fmla="*/ 2043628 w 2052246"/>
              <a:gd name="connsiteY4" fmla="*/ 266530 h 1953010"/>
              <a:gd name="connsiteX5" fmla="*/ 2041596 w 2052246"/>
              <a:gd name="connsiteY5" fmla="*/ 1132060 h 1953010"/>
              <a:gd name="connsiteX6" fmla="*/ 1705084 w 2052246"/>
              <a:gd name="connsiteY6" fmla="*/ 1030229 h 1953010"/>
              <a:gd name="connsiteX7" fmla="*/ 829231 w 2052246"/>
              <a:gd name="connsiteY7" fmla="*/ 1953010 h 1953010"/>
              <a:gd name="connsiteX8" fmla="*/ 17787 w 2052246"/>
              <a:gd name="connsiteY8" fmla="*/ 1105061 h 1953010"/>
              <a:gd name="connsiteX9" fmla="*/ 0 w 2052246"/>
              <a:gd name="connsiteY9" fmla="*/ 154270 h 1953010"/>
              <a:gd name="connsiteX0" fmla="*/ 0 w 2072544"/>
              <a:gd name="connsiteY0" fmla="*/ 167226 h 1965966"/>
              <a:gd name="connsiteX1" fmla="*/ 317812 w 2072544"/>
              <a:gd name="connsiteY1" fmla="*/ 25930 h 1965966"/>
              <a:gd name="connsiteX2" fmla="*/ 1705084 w 2072544"/>
              <a:gd name="connsiteY2" fmla="*/ 25930 h 1965966"/>
              <a:gd name="connsiteX3" fmla="*/ 2018648 w 2072544"/>
              <a:gd name="connsiteY3" fmla="*/ 123110 h 1965966"/>
              <a:gd name="connsiteX4" fmla="*/ 2043628 w 2072544"/>
              <a:gd name="connsiteY4" fmla="*/ 279486 h 1965966"/>
              <a:gd name="connsiteX5" fmla="*/ 2041596 w 2072544"/>
              <a:gd name="connsiteY5" fmla="*/ 1145016 h 1965966"/>
              <a:gd name="connsiteX6" fmla="*/ 1705084 w 2072544"/>
              <a:gd name="connsiteY6" fmla="*/ 1043185 h 1965966"/>
              <a:gd name="connsiteX7" fmla="*/ 829231 w 2072544"/>
              <a:gd name="connsiteY7" fmla="*/ 1965966 h 1965966"/>
              <a:gd name="connsiteX8" fmla="*/ 17787 w 2072544"/>
              <a:gd name="connsiteY8" fmla="*/ 1118017 h 1965966"/>
              <a:gd name="connsiteX9" fmla="*/ 0 w 2072544"/>
              <a:gd name="connsiteY9" fmla="*/ 167226 h 1965966"/>
              <a:gd name="connsiteX0" fmla="*/ 0 w 2079201"/>
              <a:gd name="connsiteY0" fmla="*/ 167226 h 1965966"/>
              <a:gd name="connsiteX1" fmla="*/ 317812 w 2079201"/>
              <a:gd name="connsiteY1" fmla="*/ 25930 h 1965966"/>
              <a:gd name="connsiteX2" fmla="*/ 1705084 w 2079201"/>
              <a:gd name="connsiteY2" fmla="*/ 25930 h 1965966"/>
              <a:gd name="connsiteX3" fmla="*/ 2018648 w 2079201"/>
              <a:gd name="connsiteY3" fmla="*/ 123110 h 1965966"/>
              <a:gd name="connsiteX4" fmla="*/ 2061416 w 2079201"/>
              <a:gd name="connsiteY4" fmla="*/ 135301 h 1965966"/>
              <a:gd name="connsiteX5" fmla="*/ 2041596 w 2079201"/>
              <a:gd name="connsiteY5" fmla="*/ 1145016 h 1965966"/>
              <a:gd name="connsiteX6" fmla="*/ 1705084 w 2079201"/>
              <a:gd name="connsiteY6" fmla="*/ 1043185 h 1965966"/>
              <a:gd name="connsiteX7" fmla="*/ 829231 w 2079201"/>
              <a:gd name="connsiteY7" fmla="*/ 1965966 h 1965966"/>
              <a:gd name="connsiteX8" fmla="*/ 17787 w 2079201"/>
              <a:gd name="connsiteY8" fmla="*/ 1118017 h 1965966"/>
              <a:gd name="connsiteX9" fmla="*/ 0 w 2079201"/>
              <a:gd name="connsiteY9" fmla="*/ 167226 h 1965966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04318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04318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2167825"/>
              <a:gd name="connsiteX1" fmla="*/ 317812 w 2079201"/>
              <a:gd name="connsiteY1" fmla="*/ 25930 h 2167825"/>
              <a:gd name="connsiteX2" fmla="*/ 1705084 w 2079201"/>
              <a:gd name="connsiteY2" fmla="*/ 25930 h 2167825"/>
              <a:gd name="connsiteX3" fmla="*/ 2018648 w 2079201"/>
              <a:gd name="connsiteY3" fmla="*/ 123110 h 2167825"/>
              <a:gd name="connsiteX4" fmla="*/ 2061416 w 2079201"/>
              <a:gd name="connsiteY4" fmla="*/ 135301 h 2167825"/>
              <a:gd name="connsiteX5" fmla="*/ 2041596 w 2079201"/>
              <a:gd name="connsiteY5" fmla="*/ 1145016 h 2167825"/>
              <a:gd name="connsiteX6" fmla="*/ 1705084 w 2079201"/>
              <a:gd name="connsiteY6" fmla="*/ 1446905 h 2167825"/>
              <a:gd name="connsiteX7" fmla="*/ 847020 w 2079201"/>
              <a:gd name="connsiteY7" fmla="*/ 2167825 h 2167825"/>
              <a:gd name="connsiteX8" fmla="*/ 17787 w 2079201"/>
              <a:gd name="connsiteY8" fmla="*/ 1118017 h 2167825"/>
              <a:gd name="connsiteX9" fmla="*/ 0 w 2079201"/>
              <a:gd name="connsiteY9" fmla="*/ 167226 h 2167825"/>
              <a:gd name="connsiteX0" fmla="*/ 0 w 2079201"/>
              <a:gd name="connsiteY0" fmla="*/ 167226 h 1742479"/>
              <a:gd name="connsiteX1" fmla="*/ 317812 w 2079201"/>
              <a:gd name="connsiteY1" fmla="*/ 25930 h 1742479"/>
              <a:gd name="connsiteX2" fmla="*/ 1705084 w 2079201"/>
              <a:gd name="connsiteY2" fmla="*/ 25930 h 1742479"/>
              <a:gd name="connsiteX3" fmla="*/ 2018648 w 2079201"/>
              <a:gd name="connsiteY3" fmla="*/ 123110 h 1742479"/>
              <a:gd name="connsiteX4" fmla="*/ 2061416 w 2079201"/>
              <a:gd name="connsiteY4" fmla="*/ 135301 h 1742479"/>
              <a:gd name="connsiteX5" fmla="*/ 2041596 w 2079201"/>
              <a:gd name="connsiteY5" fmla="*/ 1145016 h 1742479"/>
              <a:gd name="connsiteX6" fmla="*/ 1705084 w 2079201"/>
              <a:gd name="connsiteY6" fmla="*/ 1446905 h 1742479"/>
              <a:gd name="connsiteX7" fmla="*/ 849449 w 2079201"/>
              <a:gd name="connsiteY7" fmla="*/ 1742479 h 1742479"/>
              <a:gd name="connsiteX8" fmla="*/ 17787 w 2079201"/>
              <a:gd name="connsiteY8" fmla="*/ 1118017 h 1742479"/>
              <a:gd name="connsiteX9" fmla="*/ 0 w 2079201"/>
              <a:gd name="connsiteY9" fmla="*/ 167226 h 1742479"/>
              <a:gd name="connsiteX0" fmla="*/ 0 w 2079201"/>
              <a:gd name="connsiteY0" fmla="*/ 167226 h 1742479"/>
              <a:gd name="connsiteX1" fmla="*/ 317812 w 2079201"/>
              <a:gd name="connsiteY1" fmla="*/ 25930 h 1742479"/>
              <a:gd name="connsiteX2" fmla="*/ 1705084 w 2079201"/>
              <a:gd name="connsiteY2" fmla="*/ 25930 h 1742479"/>
              <a:gd name="connsiteX3" fmla="*/ 2018648 w 2079201"/>
              <a:gd name="connsiteY3" fmla="*/ 123110 h 1742479"/>
              <a:gd name="connsiteX4" fmla="*/ 2061416 w 2079201"/>
              <a:gd name="connsiteY4" fmla="*/ 135301 h 1742479"/>
              <a:gd name="connsiteX5" fmla="*/ 2041596 w 2079201"/>
              <a:gd name="connsiteY5" fmla="*/ 1145016 h 1742479"/>
              <a:gd name="connsiteX6" fmla="*/ 1705084 w 2079201"/>
              <a:gd name="connsiteY6" fmla="*/ 1446905 h 1742479"/>
              <a:gd name="connsiteX7" fmla="*/ 849449 w 2079201"/>
              <a:gd name="connsiteY7" fmla="*/ 1742479 h 1742479"/>
              <a:gd name="connsiteX8" fmla="*/ 17787 w 2079201"/>
              <a:gd name="connsiteY8" fmla="*/ 1118017 h 1742479"/>
              <a:gd name="connsiteX9" fmla="*/ 0 w 2079201"/>
              <a:gd name="connsiteY9" fmla="*/ 167226 h 1742479"/>
              <a:gd name="connsiteX0" fmla="*/ 0 w 2079201"/>
              <a:gd name="connsiteY0" fmla="*/ 167226 h 1744991"/>
              <a:gd name="connsiteX1" fmla="*/ 317812 w 2079201"/>
              <a:gd name="connsiteY1" fmla="*/ 25930 h 1744991"/>
              <a:gd name="connsiteX2" fmla="*/ 1705084 w 2079201"/>
              <a:gd name="connsiteY2" fmla="*/ 25930 h 1744991"/>
              <a:gd name="connsiteX3" fmla="*/ 2018648 w 2079201"/>
              <a:gd name="connsiteY3" fmla="*/ 123110 h 1744991"/>
              <a:gd name="connsiteX4" fmla="*/ 2061416 w 2079201"/>
              <a:gd name="connsiteY4" fmla="*/ 135301 h 1744991"/>
              <a:gd name="connsiteX5" fmla="*/ 2041596 w 2079201"/>
              <a:gd name="connsiteY5" fmla="*/ 1145016 h 1744991"/>
              <a:gd name="connsiteX6" fmla="*/ 1705084 w 2079201"/>
              <a:gd name="connsiteY6" fmla="*/ 1446905 h 1744991"/>
              <a:gd name="connsiteX7" fmla="*/ 849449 w 2079201"/>
              <a:gd name="connsiteY7" fmla="*/ 1742479 h 1744991"/>
              <a:gd name="connsiteX8" fmla="*/ 778865 w 2079201"/>
              <a:gd name="connsiteY8" fmla="*/ 1387137 h 1744991"/>
              <a:gd name="connsiteX9" fmla="*/ 17787 w 2079201"/>
              <a:gd name="connsiteY9" fmla="*/ 1118017 h 1744991"/>
              <a:gd name="connsiteX10" fmla="*/ 0 w 2079201"/>
              <a:gd name="connsiteY10" fmla="*/ 167226 h 1744991"/>
              <a:gd name="connsiteX0" fmla="*/ 0 w 2079201"/>
              <a:gd name="connsiteY0" fmla="*/ 167226 h 1698183"/>
              <a:gd name="connsiteX1" fmla="*/ 317812 w 2079201"/>
              <a:gd name="connsiteY1" fmla="*/ 25930 h 1698183"/>
              <a:gd name="connsiteX2" fmla="*/ 1705084 w 2079201"/>
              <a:gd name="connsiteY2" fmla="*/ 25930 h 1698183"/>
              <a:gd name="connsiteX3" fmla="*/ 2018648 w 2079201"/>
              <a:gd name="connsiteY3" fmla="*/ 123110 h 1698183"/>
              <a:gd name="connsiteX4" fmla="*/ 2061416 w 2079201"/>
              <a:gd name="connsiteY4" fmla="*/ 135301 h 1698183"/>
              <a:gd name="connsiteX5" fmla="*/ 2041596 w 2079201"/>
              <a:gd name="connsiteY5" fmla="*/ 1145016 h 1698183"/>
              <a:gd name="connsiteX6" fmla="*/ 1705084 w 2079201"/>
              <a:gd name="connsiteY6" fmla="*/ 1446905 h 1698183"/>
              <a:gd name="connsiteX7" fmla="*/ 851879 w 2079201"/>
              <a:gd name="connsiteY7" fmla="*/ 1695218 h 1698183"/>
              <a:gd name="connsiteX8" fmla="*/ 778865 w 2079201"/>
              <a:gd name="connsiteY8" fmla="*/ 1387137 h 1698183"/>
              <a:gd name="connsiteX9" fmla="*/ 17787 w 2079201"/>
              <a:gd name="connsiteY9" fmla="*/ 1118017 h 1698183"/>
              <a:gd name="connsiteX10" fmla="*/ 0 w 2079201"/>
              <a:gd name="connsiteY10" fmla="*/ 167226 h 1698183"/>
              <a:gd name="connsiteX0" fmla="*/ 0 w 2079201"/>
              <a:gd name="connsiteY0" fmla="*/ 167226 h 1698181"/>
              <a:gd name="connsiteX1" fmla="*/ 317812 w 2079201"/>
              <a:gd name="connsiteY1" fmla="*/ 25930 h 1698181"/>
              <a:gd name="connsiteX2" fmla="*/ 1705084 w 2079201"/>
              <a:gd name="connsiteY2" fmla="*/ 25930 h 1698181"/>
              <a:gd name="connsiteX3" fmla="*/ 2018648 w 2079201"/>
              <a:gd name="connsiteY3" fmla="*/ 123110 h 1698181"/>
              <a:gd name="connsiteX4" fmla="*/ 2061416 w 2079201"/>
              <a:gd name="connsiteY4" fmla="*/ 135301 h 1698181"/>
              <a:gd name="connsiteX5" fmla="*/ 2041596 w 2079201"/>
              <a:gd name="connsiteY5" fmla="*/ 1145016 h 1698181"/>
              <a:gd name="connsiteX6" fmla="*/ 1705084 w 2079201"/>
              <a:gd name="connsiteY6" fmla="*/ 1446905 h 1698181"/>
              <a:gd name="connsiteX7" fmla="*/ 851879 w 2079201"/>
              <a:gd name="connsiteY7" fmla="*/ 1695218 h 1698181"/>
              <a:gd name="connsiteX8" fmla="*/ 778865 w 2079201"/>
              <a:gd name="connsiteY8" fmla="*/ 1387137 h 1698181"/>
              <a:gd name="connsiteX9" fmla="*/ 17787 w 2079201"/>
              <a:gd name="connsiteY9" fmla="*/ 1118017 h 1698181"/>
              <a:gd name="connsiteX10" fmla="*/ 0 w 2079201"/>
              <a:gd name="connsiteY10" fmla="*/ 167226 h 1698181"/>
              <a:gd name="connsiteX0" fmla="*/ 0 w 2079201"/>
              <a:gd name="connsiteY0" fmla="*/ 167226 h 1802104"/>
              <a:gd name="connsiteX1" fmla="*/ 317812 w 2079201"/>
              <a:gd name="connsiteY1" fmla="*/ 25930 h 1802104"/>
              <a:gd name="connsiteX2" fmla="*/ 1705084 w 2079201"/>
              <a:gd name="connsiteY2" fmla="*/ 25930 h 1802104"/>
              <a:gd name="connsiteX3" fmla="*/ 2018648 w 2079201"/>
              <a:gd name="connsiteY3" fmla="*/ 123110 h 1802104"/>
              <a:gd name="connsiteX4" fmla="*/ 2061416 w 2079201"/>
              <a:gd name="connsiteY4" fmla="*/ 135301 h 1802104"/>
              <a:gd name="connsiteX5" fmla="*/ 2041596 w 2079201"/>
              <a:gd name="connsiteY5" fmla="*/ 1145016 h 1802104"/>
              <a:gd name="connsiteX6" fmla="*/ 1705084 w 2079201"/>
              <a:gd name="connsiteY6" fmla="*/ 1446905 h 1802104"/>
              <a:gd name="connsiteX7" fmla="*/ 851879 w 2079201"/>
              <a:gd name="connsiteY7" fmla="*/ 1695218 h 1802104"/>
              <a:gd name="connsiteX8" fmla="*/ 778865 w 2079201"/>
              <a:gd name="connsiteY8" fmla="*/ 1387137 h 1802104"/>
              <a:gd name="connsiteX9" fmla="*/ 17787 w 2079201"/>
              <a:gd name="connsiteY9" fmla="*/ 1118017 h 1802104"/>
              <a:gd name="connsiteX10" fmla="*/ 0 w 2079201"/>
              <a:gd name="connsiteY10" fmla="*/ 167226 h 1802104"/>
              <a:gd name="connsiteX0" fmla="*/ 0 w 2079201"/>
              <a:gd name="connsiteY0" fmla="*/ 167226 h 1802106"/>
              <a:gd name="connsiteX1" fmla="*/ 317812 w 2079201"/>
              <a:gd name="connsiteY1" fmla="*/ 25930 h 1802106"/>
              <a:gd name="connsiteX2" fmla="*/ 1705084 w 2079201"/>
              <a:gd name="connsiteY2" fmla="*/ 25930 h 1802106"/>
              <a:gd name="connsiteX3" fmla="*/ 2018648 w 2079201"/>
              <a:gd name="connsiteY3" fmla="*/ 123110 h 1802106"/>
              <a:gd name="connsiteX4" fmla="*/ 2061416 w 2079201"/>
              <a:gd name="connsiteY4" fmla="*/ 135301 h 1802106"/>
              <a:gd name="connsiteX5" fmla="*/ 2041596 w 2079201"/>
              <a:gd name="connsiteY5" fmla="*/ 1145016 h 1802106"/>
              <a:gd name="connsiteX6" fmla="*/ 1705084 w 2079201"/>
              <a:gd name="connsiteY6" fmla="*/ 1320875 h 1802106"/>
              <a:gd name="connsiteX7" fmla="*/ 851879 w 2079201"/>
              <a:gd name="connsiteY7" fmla="*/ 1695218 h 1802106"/>
              <a:gd name="connsiteX8" fmla="*/ 778865 w 2079201"/>
              <a:gd name="connsiteY8" fmla="*/ 1387137 h 1802106"/>
              <a:gd name="connsiteX9" fmla="*/ 17787 w 2079201"/>
              <a:gd name="connsiteY9" fmla="*/ 1118017 h 1802106"/>
              <a:gd name="connsiteX10" fmla="*/ 0 w 2079201"/>
              <a:gd name="connsiteY10" fmla="*/ 167226 h 1802106"/>
              <a:gd name="connsiteX0" fmla="*/ 4078 w 2061414"/>
              <a:gd name="connsiteY0" fmla="*/ 151474 h 1802104"/>
              <a:gd name="connsiteX1" fmla="*/ 300025 w 2061414"/>
              <a:gd name="connsiteY1" fmla="*/ 25930 h 1802104"/>
              <a:gd name="connsiteX2" fmla="*/ 1687297 w 2061414"/>
              <a:gd name="connsiteY2" fmla="*/ 25930 h 1802104"/>
              <a:gd name="connsiteX3" fmla="*/ 2000861 w 2061414"/>
              <a:gd name="connsiteY3" fmla="*/ 123110 h 1802104"/>
              <a:gd name="connsiteX4" fmla="*/ 2043629 w 2061414"/>
              <a:gd name="connsiteY4" fmla="*/ 135301 h 1802104"/>
              <a:gd name="connsiteX5" fmla="*/ 2023809 w 2061414"/>
              <a:gd name="connsiteY5" fmla="*/ 1145016 h 1802104"/>
              <a:gd name="connsiteX6" fmla="*/ 1687297 w 2061414"/>
              <a:gd name="connsiteY6" fmla="*/ 1320875 h 1802104"/>
              <a:gd name="connsiteX7" fmla="*/ 834092 w 2061414"/>
              <a:gd name="connsiteY7" fmla="*/ 1695218 h 1802104"/>
              <a:gd name="connsiteX8" fmla="*/ 761078 w 2061414"/>
              <a:gd name="connsiteY8" fmla="*/ 1387137 h 1802104"/>
              <a:gd name="connsiteX9" fmla="*/ 0 w 2061414"/>
              <a:gd name="connsiteY9" fmla="*/ 1118017 h 1802104"/>
              <a:gd name="connsiteX10" fmla="*/ 4078 w 2061414"/>
              <a:gd name="connsiteY10" fmla="*/ 151474 h 1802104"/>
              <a:gd name="connsiteX0" fmla="*/ 4078 w 2061414"/>
              <a:gd name="connsiteY0" fmla="*/ 151474 h 1802106"/>
              <a:gd name="connsiteX1" fmla="*/ 300025 w 2061414"/>
              <a:gd name="connsiteY1" fmla="*/ 25930 h 1802106"/>
              <a:gd name="connsiteX2" fmla="*/ 1687297 w 2061414"/>
              <a:gd name="connsiteY2" fmla="*/ 25930 h 1802106"/>
              <a:gd name="connsiteX3" fmla="*/ 2000861 w 2061414"/>
              <a:gd name="connsiteY3" fmla="*/ 123110 h 1802106"/>
              <a:gd name="connsiteX4" fmla="*/ 2043629 w 2061414"/>
              <a:gd name="connsiteY4" fmla="*/ 135301 h 1802106"/>
              <a:gd name="connsiteX5" fmla="*/ 2023809 w 2061414"/>
              <a:gd name="connsiteY5" fmla="*/ 1145016 h 1802106"/>
              <a:gd name="connsiteX6" fmla="*/ 1687297 w 2061414"/>
              <a:gd name="connsiteY6" fmla="*/ 1320875 h 1802106"/>
              <a:gd name="connsiteX7" fmla="*/ 834092 w 2061414"/>
              <a:gd name="connsiteY7" fmla="*/ 1695218 h 1802106"/>
              <a:gd name="connsiteX8" fmla="*/ 761078 w 2061414"/>
              <a:gd name="connsiteY8" fmla="*/ 1387137 h 1802106"/>
              <a:gd name="connsiteX9" fmla="*/ 0 w 2061414"/>
              <a:gd name="connsiteY9" fmla="*/ 1291306 h 1802106"/>
              <a:gd name="connsiteX10" fmla="*/ 4078 w 2061414"/>
              <a:gd name="connsiteY10" fmla="*/ 151474 h 1802106"/>
              <a:gd name="connsiteX0" fmla="*/ 4078 w 2061414"/>
              <a:gd name="connsiteY0" fmla="*/ 151474 h 1802104"/>
              <a:gd name="connsiteX1" fmla="*/ 300025 w 2061414"/>
              <a:gd name="connsiteY1" fmla="*/ 25930 h 1802104"/>
              <a:gd name="connsiteX2" fmla="*/ 1687297 w 2061414"/>
              <a:gd name="connsiteY2" fmla="*/ 25930 h 1802104"/>
              <a:gd name="connsiteX3" fmla="*/ 2000861 w 2061414"/>
              <a:gd name="connsiteY3" fmla="*/ 123110 h 1802104"/>
              <a:gd name="connsiteX4" fmla="*/ 2043629 w 2061414"/>
              <a:gd name="connsiteY4" fmla="*/ 135301 h 1802104"/>
              <a:gd name="connsiteX5" fmla="*/ 2023809 w 2061414"/>
              <a:gd name="connsiteY5" fmla="*/ 1145016 h 1802104"/>
              <a:gd name="connsiteX6" fmla="*/ 1687297 w 2061414"/>
              <a:gd name="connsiteY6" fmla="*/ 1320875 h 1802104"/>
              <a:gd name="connsiteX7" fmla="*/ 834092 w 2061414"/>
              <a:gd name="connsiteY7" fmla="*/ 1695218 h 1802104"/>
              <a:gd name="connsiteX8" fmla="*/ 761078 w 2061414"/>
              <a:gd name="connsiteY8" fmla="*/ 1387137 h 1802104"/>
              <a:gd name="connsiteX9" fmla="*/ 0 w 2061414"/>
              <a:gd name="connsiteY9" fmla="*/ 1291306 h 1802104"/>
              <a:gd name="connsiteX10" fmla="*/ 4078 w 2061414"/>
              <a:gd name="connsiteY10" fmla="*/ 151474 h 1802104"/>
              <a:gd name="connsiteX0" fmla="*/ 4078 w 2061414"/>
              <a:gd name="connsiteY0" fmla="*/ 151474 h 1802106"/>
              <a:gd name="connsiteX1" fmla="*/ 300025 w 2061414"/>
              <a:gd name="connsiteY1" fmla="*/ 25930 h 1802106"/>
              <a:gd name="connsiteX2" fmla="*/ 1687297 w 2061414"/>
              <a:gd name="connsiteY2" fmla="*/ 25930 h 1802106"/>
              <a:gd name="connsiteX3" fmla="*/ 2000861 w 2061414"/>
              <a:gd name="connsiteY3" fmla="*/ 123110 h 1802106"/>
              <a:gd name="connsiteX4" fmla="*/ 2043629 w 2061414"/>
              <a:gd name="connsiteY4" fmla="*/ 135301 h 1802106"/>
              <a:gd name="connsiteX5" fmla="*/ 2023809 w 2061414"/>
              <a:gd name="connsiteY5" fmla="*/ 1145016 h 1802106"/>
              <a:gd name="connsiteX6" fmla="*/ 1687297 w 2061414"/>
              <a:gd name="connsiteY6" fmla="*/ 1242108 h 1802106"/>
              <a:gd name="connsiteX7" fmla="*/ 834092 w 2061414"/>
              <a:gd name="connsiteY7" fmla="*/ 1695218 h 1802106"/>
              <a:gd name="connsiteX8" fmla="*/ 761078 w 2061414"/>
              <a:gd name="connsiteY8" fmla="*/ 1387137 h 1802106"/>
              <a:gd name="connsiteX9" fmla="*/ 0 w 2061414"/>
              <a:gd name="connsiteY9" fmla="*/ 1291306 h 1802106"/>
              <a:gd name="connsiteX10" fmla="*/ 4078 w 2061414"/>
              <a:gd name="connsiteY10" fmla="*/ 151474 h 1802106"/>
              <a:gd name="connsiteX0" fmla="*/ 4078 w 2042892"/>
              <a:gd name="connsiteY0" fmla="*/ 151474 h 1802104"/>
              <a:gd name="connsiteX1" fmla="*/ 300025 w 2042892"/>
              <a:gd name="connsiteY1" fmla="*/ 25930 h 1802104"/>
              <a:gd name="connsiteX2" fmla="*/ 1687297 w 2042892"/>
              <a:gd name="connsiteY2" fmla="*/ 25930 h 1802104"/>
              <a:gd name="connsiteX3" fmla="*/ 2000861 w 2042892"/>
              <a:gd name="connsiteY3" fmla="*/ 123110 h 1802104"/>
              <a:gd name="connsiteX4" fmla="*/ 1980464 w 2042892"/>
              <a:gd name="connsiteY4" fmla="*/ 151055 h 1802104"/>
              <a:gd name="connsiteX5" fmla="*/ 2023809 w 2042892"/>
              <a:gd name="connsiteY5" fmla="*/ 1145016 h 1802104"/>
              <a:gd name="connsiteX6" fmla="*/ 1687297 w 2042892"/>
              <a:gd name="connsiteY6" fmla="*/ 1242108 h 1802104"/>
              <a:gd name="connsiteX7" fmla="*/ 834092 w 2042892"/>
              <a:gd name="connsiteY7" fmla="*/ 1695218 h 1802104"/>
              <a:gd name="connsiteX8" fmla="*/ 761078 w 2042892"/>
              <a:gd name="connsiteY8" fmla="*/ 1387137 h 1802104"/>
              <a:gd name="connsiteX9" fmla="*/ 0 w 2042892"/>
              <a:gd name="connsiteY9" fmla="*/ 1291306 h 1802104"/>
              <a:gd name="connsiteX10" fmla="*/ 4078 w 2042892"/>
              <a:gd name="connsiteY10" fmla="*/ 151474 h 1802104"/>
              <a:gd name="connsiteX0" fmla="*/ 4078 w 2023809"/>
              <a:gd name="connsiteY0" fmla="*/ 138701 h 1789332"/>
              <a:gd name="connsiteX1" fmla="*/ 300025 w 2023809"/>
              <a:gd name="connsiteY1" fmla="*/ 13157 h 1789332"/>
              <a:gd name="connsiteX2" fmla="*/ 1687297 w 2023809"/>
              <a:gd name="connsiteY2" fmla="*/ 13157 h 1789332"/>
              <a:gd name="connsiteX3" fmla="*/ 1976567 w 2023809"/>
              <a:gd name="connsiteY3" fmla="*/ 189104 h 1789332"/>
              <a:gd name="connsiteX4" fmla="*/ 1980464 w 2023809"/>
              <a:gd name="connsiteY4" fmla="*/ 138282 h 1789332"/>
              <a:gd name="connsiteX5" fmla="*/ 2023809 w 2023809"/>
              <a:gd name="connsiteY5" fmla="*/ 1132243 h 1789332"/>
              <a:gd name="connsiteX6" fmla="*/ 1687297 w 2023809"/>
              <a:gd name="connsiteY6" fmla="*/ 1229335 h 1789332"/>
              <a:gd name="connsiteX7" fmla="*/ 834092 w 2023809"/>
              <a:gd name="connsiteY7" fmla="*/ 1682445 h 1789332"/>
              <a:gd name="connsiteX8" fmla="*/ 761078 w 2023809"/>
              <a:gd name="connsiteY8" fmla="*/ 1374364 h 1789332"/>
              <a:gd name="connsiteX9" fmla="*/ 0 w 2023809"/>
              <a:gd name="connsiteY9" fmla="*/ 1278533 h 1789332"/>
              <a:gd name="connsiteX10" fmla="*/ 4078 w 2023809"/>
              <a:gd name="connsiteY10" fmla="*/ 138701 h 1789332"/>
              <a:gd name="connsiteX0" fmla="*/ 4078 w 2023809"/>
              <a:gd name="connsiteY0" fmla="*/ 138699 h 1789330"/>
              <a:gd name="connsiteX1" fmla="*/ 300025 w 2023809"/>
              <a:gd name="connsiteY1" fmla="*/ 13155 h 1789330"/>
              <a:gd name="connsiteX2" fmla="*/ 1687297 w 2023809"/>
              <a:gd name="connsiteY2" fmla="*/ 13155 h 1789330"/>
              <a:gd name="connsiteX3" fmla="*/ 1976567 w 2023809"/>
              <a:gd name="connsiteY3" fmla="*/ 189102 h 1789330"/>
              <a:gd name="connsiteX4" fmla="*/ 1980464 w 2023809"/>
              <a:gd name="connsiteY4" fmla="*/ 138280 h 1789330"/>
              <a:gd name="connsiteX5" fmla="*/ 2023809 w 2023809"/>
              <a:gd name="connsiteY5" fmla="*/ 1132241 h 1789330"/>
              <a:gd name="connsiteX6" fmla="*/ 1687297 w 2023809"/>
              <a:gd name="connsiteY6" fmla="*/ 1229333 h 1789330"/>
              <a:gd name="connsiteX7" fmla="*/ 834092 w 2023809"/>
              <a:gd name="connsiteY7" fmla="*/ 1682443 h 1789330"/>
              <a:gd name="connsiteX8" fmla="*/ 761078 w 2023809"/>
              <a:gd name="connsiteY8" fmla="*/ 1374362 h 1789330"/>
              <a:gd name="connsiteX9" fmla="*/ 0 w 2023809"/>
              <a:gd name="connsiteY9" fmla="*/ 1278531 h 1789330"/>
              <a:gd name="connsiteX10" fmla="*/ 4078 w 2023809"/>
              <a:gd name="connsiteY10" fmla="*/ 138699 h 1789330"/>
              <a:gd name="connsiteX0" fmla="*/ 4078 w 2023809"/>
              <a:gd name="connsiteY0" fmla="*/ 138699 h 1789330"/>
              <a:gd name="connsiteX1" fmla="*/ 300025 w 2023809"/>
              <a:gd name="connsiteY1" fmla="*/ 13155 h 1789330"/>
              <a:gd name="connsiteX2" fmla="*/ 1687297 w 2023809"/>
              <a:gd name="connsiteY2" fmla="*/ 13155 h 1789330"/>
              <a:gd name="connsiteX3" fmla="*/ 1976567 w 2023809"/>
              <a:gd name="connsiteY3" fmla="*/ 189102 h 1789330"/>
              <a:gd name="connsiteX4" fmla="*/ 1980464 w 2023809"/>
              <a:gd name="connsiteY4" fmla="*/ 138280 h 1789330"/>
              <a:gd name="connsiteX5" fmla="*/ 2023809 w 2023809"/>
              <a:gd name="connsiteY5" fmla="*/ 1132241 h 1789330"/>
              <a:gd name="connsiteX6" fmla="*/ 1687297 w 2023809"/>
              <a:gd name="connsiteY6" fmla="*/ 1229333 h 1789330"/>
              <a:gd name="connsiteX7" fmla="*/ 834092 w 2023809"/>
              <a:gd name="connsiteY7" fmla="*/ 1682443 h 1789330"/>
              <a:gd name="connsiteX8" fmla="*/ 761078 w 2023809"/>
              <a:gd name="connsiteY8" fmla="*/ 1374362 h 1789330"/>
              <a:gd name="connsiteX9" fmla="*/ 0 w 2023809"/>
              <a:gd name="connsiteY9" fmla="*/ 1278531 h 1789330"/>
              <a:gd name="connsiteX10" fmla="*/ 4078 w 2023809"/>
              <a:gd name="connsiteY10" fmla="*/ 138699 h 1789330"/>
              <a:gd name="connsiteX0" fmla="*/ 4078 w 2036856"/>
              <a:gd name="connsiteY0" fmla="*/ 138699 h 1789330"/>
              <a:gd name="connsiteX1" fmla="*/ 300025 w 2036856"/>
              <a:gd name="connsiteY1" fmla="*/ 13155 h 1789330"/>
              <a:gd name="connsiteX2" fmla="*/ 1687297 w 2036856"/>
              <a:gd name="connsiteY2" fmla="*/ 13155 h 1789330"/>
              <a:gd name="connsiteX3" fmla="*/ 1976567 w 2036856"/>
              <a:gd name="connsiteY3" fmla="*/ 189102 h 1789330"/>
              <a:gd name="connsiteX4" fmla="*/ 2024194 w 2036856"/>
              <a:gd name="connsiteY4" fmla="*/ 563626 h 1789330"/>
              <a:gd name="connsiteX5" fmla="*/ 2023809 w 2036856"/>
              <a:gd name="connsiteY5" fmla="*/ 1132241 h 1789330"/>
              <a:gd name="connsiteX6" fmla="*/ 1687297 w 2036856"/>
              <a:gd name="connsiteY6" fmla="*/ 1229333 h 1789330"/>
              <a:gd name="connsiteX7" fmla="*/ 834092 w 2036856"/>
              <a:gd name="connsiteY7" fmla="*/ 1682443 h 1789330"/>
              <a:gd name="connsiteX8" fmla="*/ 761078 w 2036856"/>
              <a:gd name="connsiteY8" fmla="*/ 1374362 h 1789330"/>
              <a:gd name="connsiteX9" fmla="*/ 0 w 2036856"/>
              <a:gd name="connsiteY9" fmla="*/ 1278531 h 1789330"/>
              <a:gd name="connsiteX10" fmla="*/ 4078 w 2036856"/>
              <a:gd name="connsiteY10" fmla="*/ 138699 h 1789330"/>
              <a:gd name="connsiteX0" fmla="*/ 4078 w 2086896"/>
              <a:gd name="connsiteY0" fmla="*/ 138699 h 1789330"/>
              <a:gd name="connsiteX1" fmla="*/ 300025 w 2086896"/>
              <a:gd name="connsiteY1" fmla="*/ 13155 h 1789330"/>
              <a:gd name="connsiteX2" fmla="*/ 1687297 w 2086896"/>
              <a:gd name="connsiteY2" fmla="*/ 13155 h 1789330"/>
              <a:gd name="connsiteX3" fmla="*/ 2044591 w 2086896"/>
              <a:gd name="connsiteY3" fmla="*/ 1150067 h 1789330"/>
              <a:gd name="connsiteX4" fmla="*/ 2024194 w 2086896"/>
              <a:gd name="connsiteY4" fmla="*/ 563626 h 1789330"/>
              <a:gd name="connsiteX5" fmla="*/ 2023809 w 2086896"/>
              <a:gd name="connsiteY5" fmla="*/ 1132241 h 1789330"/>
              <a:gd name="connsiteX6" fmla="*/ 1687297 w 2086896"/>
              <a:gd name="connsiteY6" fmla="*/ 1229333 h 1789330"/>
              <a:gd name="connsiteX7" fmla="*/ 834092 w 2086896"/>
              <a:gd name="connsiteY7" fmla="*/ 1682443 h 1789330"/>
              <a:gd name="connsiteX8" fmla="*/ 761078 w 2086896"/>
              <a:gd name="connsiteY8" fmla="*/ 1374362 h 1789330"/>
              <a:gd name="connsiteX9" fmla="*/ 0 w 2086896"/>
              <a:gd name="connsiteY9" fmla="*/ 1278531 h 1789330"/>
              <a:gd name="connsiteX10" fmla="*/ 4078 w 2086896"/>
              <a:gd name="connsiteY10" fmla="*/ 138699 h 1789330"/>
              <a:gd name="connsiteX0" fmla="*/ 4078 w 2060113"/>
              <a:gd name="connsiteY0" fmla="*/ 144631 h 1795262"/>
              <a:gd name="connsiteX1" fmla="*/ 300025 w 2060113"/>
              <a:gd name="connsiteY1" fmla="*/ 19087 h 1795262"/>
              <a:gd name="connsiteX2" fmla="*/ 1687297 w 2060113"/>
              <a:gd name="connsiteY2" fmla="*/ 19087 h 1795262"/>
              <a:gd name="connsiteX3" fmla="*/ 2044591 w 2060113"/>
              <a:gd name="connsiteY3" fmla="*/ 1155999 h 1795262"/>
              <a:gd name="connsiteX4" fmla="*/ 1688931 w 2060113"/>
              <a:gd name="connsiteY4" fmla="*/ 18184 h 1795262"/>
              <a:gd name="connsiteX5" fmla="*/ 2023809 w 2060113"/>
              <a:gd name="connsiteY5" fmla="*/ 1138173 h 1795262"/>
              <a:gd name="connsiteX6" fmla="*/ 1687297 w 2060113"/>
              <a:gd name="connsiteY6" fmla="*/ 1235265 h 1795262"/>
              <a:gd name="connsiteX7" fmla="*/ 834092 w 2060113"/>
              <a:gd name="connsiteY7" fmla="*/ 1688375 h 1795262"/>
              <a:gd name="connsiteX8" fmla="*/ 761078 w 2060113"/>
              <a:gd name="connsiteY8" fmla="*/ 1380294 h 1795262"/>
              <a:gd name="connsiteX9" fmla="*/ 0 w 2060113"/>
              <a:gd name="connsiteY9" fmla="*/ 1284463 h 1795262"/>
              <a:gd name="connsiteX10" fmla="*/ 4078 w 2060113"/>
              <a:gd name="connsiteY10" fmla="*/ 144631 h 1795262"/>
              <a:gd name="connsiteX0" fmla="*/ 4078 w 2023809"/>
              <a:gd name="connsiteY0" fmla="*/ 152278 h 1802909"/>
              <a:gd name="connsiteX1" fmla="*/ 300025 w 2023809"/>
              <a:gd name="connsiteY1" fmla="*/ 26734 h 1802909"/>
              <a:gd name="connsiteX2" fmla="*/ 1687297 w 2023809"/>
              <a:gd name="connsiteY2" fmla="*/ 26734 h 1802909"/>
              <a:gd name="connsiteX3" fmla="*/ 1699610 w 2023809"/>
              <a:gd name="connsiteY3" fmla="*/ 76651 h 1802909"/>
              <a:gd name="connsiteX4" fmla="*/ 1688931 w 2023809"/>
              <a:gd name="connsiteY4" fmla="*/ 25831 h 1802909"/>
              <a:gd name="connsiteX5" fmla="*/ 2023809 w 2023809"/>
              <a:gd name="connsiteY5" fmla="*/ 1145820 h 1802909"/>
              <a:gd name="connsiteX6" fmla="*/ 1687297 w 2023809"/>
              <a:gd name="connsiteY6" fmla="*/ 1242912 h 1802909"/>
              <a:gd name="connsiteX7" fmla="*/ 834092 w 2023809"/>
              <a:gd name="connsiteY7" fmla="*/ 1696022 h 1802909"/>
              <a:gd name="connsiteX8" fmla="*/ 761078 w 2023809"/>
              <a:gd name="connsiteY8" fmla="*/ 1387941 h 1802909"/>
              <a:gd name="connsiteX9" fmla="*/ 0 w 2023809"/>
              <a:gd name="connsiteY9" fmla="*/ 1292110 h 1802909"/>
              <a:gd name="connsiteX10" fmla="*/ 4078 w 2023809"/>
              <a:gd name="connsiteY10" fmla="*/ 152278 h 18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3809" h="1802909">
                <a:moveTo>
                  <a:pt x="4078" y="152278"/>
                </a:moveTo>
                <a:cubicBezTo>
                  <a:pt x="4078" y="-46419"/>
                  <a:pt x="101328" y="26734"/>
                  <a:pt x="300025" y="26734"/>
                </a:cubicBezTo>
                <a:lnTo>
                  <a:pt x="1687297" y="26734"/>
                </a:lnTo>
                <a:cubicBezTo>
                  <a:pt x="1885994" y="26734"/>
                  <a:pt x="1600003" y="-43278"/>
                  <a:pt x="1699610" y="76651"/>
                </a:cubicBezTo>
                <a:cubicBezTo>
                  <a:pt x="1804047" y="671113"/>
                  <a:pt x="1634898" y="-152364"/>
                  <a:pt x="1688931" y="25831"/>
                </a:cubicBezTo>
                <a:cubicBezTo>
                  <a:pt x="1742964" y="204026"/>
                  <a:pt x="2019497" y="-217955"/>
                  <a:pt x="2023809" y="1145820"/>
                </a:cubicBezTo>
                <a:cubicBezTo>
                  <a:pt x="2023809" y="1344517"/>
                  <a:pt x="1885994" y="1242912"/>
                  <a:pt x="1687297" y="1242912"/>
                </a:cubicBezTo>
                <a:cubicBezTo>
                  <a:pt x="1224873" y="1242912"/>
                  <a:pt x="1079596" y="1151588"/>
                  <a:pt x="834092" y="1696022"/>
                </a:cubicBezTo>
                <a:cubicBezTo>
                  <a:pt x="681342" y="2027389"/>
                  <a:pt x="899688" y="1492018"/>
                  <a:pt x="761078" y="1387941"/>
                </a:cubicBezTo>
                <a:cubicBezTo>
                  <a:pt x="622468" y="1283864"/>
                  <a:pt x="146007" y="1269628"/>
                  <a:pt x="0" y="1292110"/>
                </a:cubicBezTo>
                <a:cubicBezTo>
                  <a:pt x="0" y="1052078"/>
                  <a:pt x="4078" y="392310"/>
                  <a:pt x="4078" y="1522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আংশিক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কমন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না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গেলে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সূত্র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প্রয়োগ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হবে</a:t>
            </a:r>
            <a:r>
              <a:rPr lang="en-US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954"/>
            <a:ext cx="132673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1395181" y="-170945"/>
            <a:ext cx="3548520" cy="2947234"/>
            <a:chOff x="5706540" y="2261155"/>
            <a:chExt cx="3548520" cy="2947234"/>
          </a:xfrm>
        </p:grpSpPr>
        <p:sp>
          <p:nvSpPr>
            <p:cNvPr id="9" name="Flowchart: Direct Access Storage 8"/>
            <p:cNvSpPr/>
            <p:nvPr/>
          </p:nvSpPr>
          <p:spPr>
            <a:xfrm>
              <a:off x="7700096" y="2635221"/>
              <a:ext cx="1420531" cy="1548794"/>
            </a:xfrm>
            <a:prstGeom prst="flowChartMagneticDrum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2893868">
              <a:off x="6007183" y="1960512"/>
              <a:ext cx="2947234" cy="3548520"/>
            </a:xfrm>
            <a:prstGeom prst="arc">
              <a:avLst>
                <a:gd name="adj1" fmla="val 17411385"/>
                <a:gd name="adj2" fmla="val 19017278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6118" y="1959291"/>
                <a:ext cx="5035353" cy="2862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6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600" b="0" dirty="0" smtClean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6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6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endParaRPr lang="en-US" sz="3600" b="0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6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(a+1) (a-1) + 2b(a-1)</a:t>
                </a:r>
              </a:p>
              <a:p>
                <a:pPr lvl="0"/>
                <a:r>
                  <a:rPr lang="en-US" sz="36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(a-1) (a+1+2b)</a:t>
                </a:r>
                <a:endParaRPr lang="bn-IN" sz="3600" dirty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dirty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3600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8" y="1959291"/>
                <a:ext cx="5035353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3632" t="-2766" r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1066800" y="3124200"/>
            <a:ext cx="1293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3124200"/>
            <a:ext cx="1505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4191000"/>
            <a:ext cx="8759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4397" y="4191000"/>
            <a:ext cx="1505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91471" y="2362200"/>
            <a:ext cx="19655" cy="39416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817720" y="1959291"/>
                <a:ext cx="6354688" cy="43396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6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32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3200" dirty="0" smtClean="0">
                    <a:ln w="0"/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2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b="0" dirty="0" smtClean="0">
                  <a:ln w="0"/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3200" b="0" i="0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b="0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কোন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রাশিকে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একবার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যোগ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ও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বিয়োগ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করলে</a:t>
                </a:r>
                <a:r>
                  <a:rPr lang="bn-IN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রাশির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কোন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না</a:t>
                </a:r>
                <a:r>
                  <a:rPr lang="en-US" sz="1600" b="1" dirty="0" smtClean="0">
                    <a:ln w="0"/>
                    <a:solidFill>
                      <a:srgbClr val="C0000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।)</a:t>
                </a:r>
              </a:p>
              <a:p>
                <a:pPr lvl="0"/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32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b="0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20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{(</a:t>
                </a:r>
                <a:r>
                  <a:rPr lang="en-US" sz="3200" dirty="0" err="1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a+b</a:t>
                </a:r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)+(b+1)} {( </a:t>
                </a:r>
                <a:r>
                  <a:rPr lang="en-US" sz="3200" dirty="0" err="1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a+b</a:t>
                </a:r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)-(b+1)}</a:t>
                </a:r>
              </a:p>
              <a:p>
                <a:pPr lvl="0"/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:r>
                  <a:rPr lang="bn-IN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a+b+b+1) (a+b-b-1)</a:t>
                </a:r>
              </a:p>
              <a:p>
                <a:pPr lvl="0"/>
                <a:r>
                  <a:rPr lang="en-US" sz="3200" dirty="0" smtClean="0">
                    <a:ln w="0"/>
                    <a:solidFill>
                      <a:prstClr val="black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 (a+2b+1) (a-1)</a:t>
                </a:r>
                <a:endParaRPr lang="bn-IN" sz="3200" dirty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n w="0"/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3200" dirty="0" smtClean="0">
                  <a:ln w="0"/>
                  <a:solidFill>
                    <a:prstClr val="black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20" y="1959291"/>
                <a:ext cx="6354688" cy="4339650"/>
              </a:xfrm>
              <a:prstGeom prst="rect">
                <a:avLst/>
              </a:prstGeom>
              <a:blipFill rotWithShape="0">
                <a:blip r:embed="rId3"/>
                <a:stretch>
                  <a:fillRect l="-2876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1828801" y="762001"/>
            <a:ext cx="7162800" cy="144780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 ৪ 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600" y="2800716"/>
                <a:ext cx="4495799" cy="1754326"/>
              </a:xfrm>
              <a:prstGeom prst="rect">
                <a:avLst/>
              </a:prstGeom>
              <a:noFill/>
              <a:ln>
                <a:solidFill>
                  <a:srgbClr val="FC349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5400" b="0" dirty="0" smtClean="0"/>
                  <a:t>1.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343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5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GB" sz="5400" b="0" dirty="0" smtClean="0"/>
                  <a:t>2.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00716"/>
                <a:ext cx="4495799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7037" t="-8276" b="-20690"/>
                </a:stretch>
              </a:blipFill>
              <a:ln>
                <a:solidFill>
                  <a:srgbClr val="FC349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9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1809</TotalTime>
  <Words>757</Words>
  <Application>Microsoft Office PowerPoint</Application>
  <PresentationFormat>Widescreen</PresentationFormat>
  <Paragraphs>214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231</cp:revision>
  <dcterms:created xsi:type="dcterms:W3CDTF">2020-02-19T14:02:32Z</dcterms:created>
  <dcterms:modified xsi:type="dcterms:W3CDTF">2020-08-22T11:46:31Z</dcterms:modified>
</cp:coreProperties>
</file>