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72" r:id="rId4"/>
    <p:sldId id="256" r:id="rId5"/>
    <p:sldId id="258" r:id="rId6"/>
    <p:sldId id="270" r:id="rId7"/>
    <p:sldId id="259" r:id="rId8"/>
    <p:sldId id="260" r:id="rId9"/>
    <p:sldId id="261" r:id="rId10"/>
    <p:sldId id="262" r:id="rId11"/>
    <p:sldId id="263" r:id="rId12"/>
    <p:sldId id="264" r:id="rId13"/>
    <p:sldId id="265" r:id="rId14"/>
    <p:sldId id="266" r:id="rId15"/>
    <p:sldId id="267" r:id="rId16"/>
    <p:sldId id="268"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1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4.png"/></Relationships>
</file>

<file path=ppt/diagrams/_rels/data2.xml.rels><?xml version="1.0" encoding="UTF-8" standalone="yes"?>
<Relationships xmlns="http://schemas.openxmlformats.org/package/2006/relationships"><Relationship Id="rId1" Type="http://schemas.openxmlformats.org/officeDocument/2006/relationships/image" Target="../media/image5.png"/></Relationships>
</file>

<file path=ppt/diagrams/_rels/data3.xml.rels><?xml version="1.0" encoding="UTF-8" standalone="yes"?>
<Relationships xmlns="http://schemas.openxmlformats.org/package/2006/relationships"><Relationship Id="rId1" Type="http://schemas.openxmlformats.org/officeDocument/2006/relationships/image" Target="../media/image6.png"/></Relationships>
</file>

<file path=ppt/diagrams/_rels/drawing1.xml.rels><?xml version="1.0" encoding="UTF-8" standalone="yes"?>
<Relationships xmlns="http://schemas.openxmlformats.org/package/2006/relationships"><Relationship Id="rId1" Type="http://schemas.openxmlformats.org/officeDocument/2006/relationships/image" Target="../media/image4.png"/></Relationships>
</file>

<file path=ppt/diagrams/_rels/drawing2.xml.rels><?xml version="1.0" encoding="UTF-8" standalone="yes"?>
<Relationships xmlns="http://schemas.openxmlformats.org/package/2006/relationships"><Relationship Id="rId1" Type="http://schemas.openxmlformats.org/officeDocument/2006/relationships/image" Target="../media/image5.png"/></Relationships>
</file>

<file path=ppt/diagrams/_rels/drawing3.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89B109-01F8-4CBA-9CA0-848D3A78692E}" type="doc">
      <dgm:prSet loTypeId="urn:microsoft.com/office/officeart/2008/layout/CaptionedPictures" loCatId="picture" qsTypeId="urn:microsoft.com/office/officeart/2005/8/quickstyle/simple1" qsCatId="simple" csTypeId="urn:microsoft.com/office/officeart/2005/8/colors/accent1_2" csCatId="accent1" phldr="1"/>
      <dgm:spPr/>
    </dgm:pt>
    <dgm:pt modelId="{A125DBFB-3739-4BF8-B9C0-80D879E40D5F}">
      <dgm:prSet phldrT="[Text]" custT="1"/>
      <dgm:spPr/>
      <dgm:t>
        <a:bodyPr/>
        <a:lstStyle/>
        <a:p>
          <a:r>
            <a:rPr lang="bn-IN" sz="5400" dirty="0" smtClean="0">
              <a:latin typeface="NikoshBAN" panose="02000000000000000000" pitchFamily="2" charset="0"/>
              <a:cs typeface="NikoshBAN" panose="02000000000000000000" pitchFamily="2" charset="0"/>
            </a:rPr>
            <a:t>মূখে পরিপাক</a:t>
          </a:r>
          <a:endParaRPr lang="en-US" sz="5400" dirty="0">
            <a:latin typeface="NikoshBAN" panose="02000000000000000000" pitchFamily="2" charset="0"/>
            <a:cs typeface="NikoshBAN" panose="02000000000000000000" pitchFamily="2" charset="0"/>
          </a:endParaRPr>
        </a:p>
      </dgm:t>
    </dgm:pt>
    <dgm:pt modelId="{8A508A23-7D5B-4312-905C-12DE895212CF}" type="parTrans" cxnId="{43DCD1A6-E94C-473E-9D87-ADD99C5982B1}">
      <dgm:prSet/>
      <dgm:spPr/>
      <dgm:t>
        <a:bodyPr/>
        <a:lstStyle/>
        <a:p>
          <a:endParaRPr lang="en-US"/>
        </a:p>
      </dgm:t>
    </dgm:pt>
    <dgm:pt modelId="{E3AFFD45-C9F5-4498-A0DA-769B974B3715}" type="sibTrans" cxnId="{43DCD1A6-E94C-473E-9D87-ADD99C5982B1}">
      <dgm:prSet/>
      <dgm:spPr/>
      <dgm:t>
        <a:bodyPr/>
        <a:lstStyle/>
        <a:p>
          <a:endParaRPr lang="en-US"/>
        </a:p>
      </dgm:t>
    </dgm:pt>
    <dgm:pt modelId="{F8A4E587-3AEE-4703-9D59-DA365EEA42CF}" type="pres">
      <dgm:prSet presAssocID="{A889B109-01F8-4CBA-9CA0-848D3A78692E}" presName="Name0" presStyleCnt="0">
        <dgm:presLayoutVars>
          <dgm:chMax/>
          <dgm:chPref/>
          <dgm:dir/>
        </dgm:presLayoutVars>
      </dgm:prSet>
      <dgm:spPr/>
    </dgm:pt>
    <dgm:pt modelId="{C050DB04-4AD0-4050-8091-043283A7BCD6}" type="pres">
      <dgm:prSet presAssocID="{A125DBFB-3739-4BF8-B9C0-80D879E40D5F}" presName="composite" presStyleCnt="0">
        <dgm:presLayoutVars>
          <dgm:chMax val="1"/>
          <dgm:chPref val="1"/>
        </dgm:presLayoutVars>
      </dgm:prSet>
      <dgm:spPr/>
    </dgm:pt>
    <dgm:pt modelId="{45D24B76-783A-4EA1-B5C5-ADDC536529AB}" type="pres">
      <dgm:prSet presAssocID="{A125DBFB-3739-4BF8-B9C0-80D879E40D5F}" presName="Accent" presStyleLbl="trAlignAcc1" presStyleIdx="0" presStyleCnt="1" custScaleX="222039">
        <dgm:presLayoutVars>
          <dgm:chMax val="0"/>
          <dgm:chPref val="0"/>
        </dgm:presLayoutVars>
      </dgm:prSet>
      <dgm:spPr>
        <a:solidFill>
          <a:schemeClr val="bg2">
            <a:lumMod val="10000"/>
            <a:alpha val="40000"/>
          </a:schemeClr>
        </a:solidFill>
      </dgm:spPr>
    </dgm:pt>
    <dgm:pt modelId="{C3A26EC1-33D1-41B4-8115-76D7F917CA02}" type="pres">
      <dgm:prSet presAssocID="{A125DBFB-3739-4BF8-B9C0-80D879E40D5F}" presName="Image" presStyleLbl="alignImgPlace1" presStyleIdx="0" presStyleCnt="1" custScaleX="189460" custScaleY="137950">
        <dgm:presLayoutVars>
          <dgm:chMax val="0"/>
          <dgm:chPref val="0"/>
        </dgm:presLayoutVars>
      </dgm:prSet>
      <dgm:spPr>
        <a:blipFill>
          <a:blip xmlns:r="http://schemas.openxmlformats.org/officeDocument/2006/relationships" r:embed="rId1"/>
          <a:srcRect/>
          <a:stretch>
            <a:fillRect l="-14000" r="-14000"/>
          </a:stretch>
        </a:blipFill>
      </dgm:spPr>
    </dgm:pt>
    <dgm:pt modelId="{22108088-CBD1-4E98-813B-9BC799B8AA99}" type="pres">
      <dgm:prSet presAssocID="{A125DBFB-3739-4BF8-B9C0-80D879E40D5F}" presName="ChildComposite" presStyleCnt="0"/>
      <dgm:spPr/>
    </dgm:pt>
    <dgm:pt modelId="{16454A1F-E818-4E4B-B4E2-A390477E0C22}" type="pres">
      <dgm:prSet presAssocID="{A125DBFB-3739-4BF8-B9C0-80D879E40D5F}" presName="Child" presStyleLbl="node1" presStyleIdx="0" presStyleCnt="0">
        <dgm:presLayoutVars>
          <dgm:chMax val="0"/>
          <dgm:chPref val="0"/>
          <dgm:bulletEnabled val="1"/>
        </dgm:presLayoutVars>
      </dgm:prSet>
      <dgm:spPr/>
    </dgm:pt>
    <dgm:pt modelId="{30D54FC9-1537-4942-A602-2AF755F4E04C}" type="pres">
      <dgm:prSet presAssocID="{A125DBFB-3739-4BF8-B9C0-80D879E40D5F}" presName="Parent" presStyleLbl="revTx" presStyleIdx="0" presStyleCnt="1" custScaleX="249398">
        <dgm:presLayoutVars>
          <dgm:chMax val="1"/>
          <dgm:chPref val="0"/>
          <dgm:bulletEnabled val="1"/>
        </dgm:presLayoutVars>
      </dgm:prSet>
      <dgm:spPr/>
      <dgm:t>
        <a:bodyPr/>
        <a:lstStyle/>
        <a:p>
          <a:endParaRPr lang="en-US"/>
        </a:p>
      </dgm:t>
    </dgm:pt>
  </dgm:ptLst>
  <dgm:cxnLst>
    <dgm:cxn modelId="{7905138A-7007-4412-A731-5B67B4517443}" type="presOf" srcId="{A889B109-01F8-4CBA-9CA0-848D3A78692E}" destId="{F8A4E587-3AEE-4703-9D59-DA365EEA42CF}" srcOrd="0" destOrd="0" presId="urn:microsoft.com/office/officeart/2008/layout/CaptionedPictures"/>
    <dgm:cxn modelId="{43DCD1A6-E94C-473E-9D87-ADD99C5982B1}" srcId="{A889B109-01F8-4CBA-9CA0-848D3A78692E}" destId="{A125DBFB-3739-4BF8-B9C0-80D879E40D5F}" srcOrd="0" destOrd="0" parTransId="{8A508A23-7D5B-4312-905C-12DE895212CF}" sibTransId="{E3AFFD45-C9F5-4498-A0DA-769B974B3715}"/>
    <dgm:cxn modelId="{47DCA6CB-5559-4B88-98C6-0C82D1E6DF2B}" type="presOf" srcId="{A125DBFB-3739-4BF8-B9C0-80D879E40D5F}" destId="{30D54FC9-1537-4942-A602-2AF755F4E04C}" srcOrd="0" destOrd="0" presId="urn:microsoft.com/office/officeart/2008/layout/CaptionedPictures"/>
    <dgm:cxn modelId="{9E8B1A99-E7AA-4946-BDAD-9DF0BD419BB5}" type="presParOf" srcId="{F8A4E587-3AEE-4703-9D59-DA365EEA42CF}" destId="{C050DB04-4AD0-4050-8091-043283A7BCD6}" srcOrd="0" destOrd="0" presId="urn:microsoft.com/office/officeart/2008/layout/CaptionedPictures"/>
    <dgm:cxn modelId="{A3F01F75-DD60-4DE1-9AED-94411F3E0721}" type="presParOf" srcId="{C050DB04-4AD0-4050-8091-043283A7BCD6}" destId="{45D24B76-783A-4EA1-B5C5-ADDC536529AB}" srcOrd="0" destOrd="0" presId="urn:microsoft.com/office/officeart/2008/layout/CaptionedPictures"/>
    <dgm:cxn modelId="{0BF52275-8E32-44CD-B922-31EFDB7E4E80}" type="presParOf" srcId="{C050DB04-4AD0-4050-8091-043283A7BCD6}" destId="{C3A26EC1-33D1-41B4-8115-76D7F917CA02}" srcOrd="1" destOrd="0" presId="urn:microsoft.com/office/officeart/2008/layout/CaptionedPictures"/>
    <dgm:cxn modelId="{4235D002-3E37-45AB-868A-41C4BE24B3CF}" type="presParOf" srcId="{C050DB04-4AD0-4050-8091-043283A7BCD6}" destId="{22108088-CBD1-4E98-813B-9BC799B8AA99}" srcOrd="2" destOrd="0" presId="urn:microsoft.com/office/officeart/2008/layout/CaptionedPictures"/>
    <dgm:cxn modelId="{835A3084-2195-45B6-A644-EF77EE66D4A2}" type="presParOf" srcId="{22108088-CBD1-4E98-813B-9BC799B8AA99}" destId="{16454A1F-E818-4E4B-B4E2-A390477E0C22}" srcOrd="0" destOrd="0" presId="urn:microsoft.com/office/officeart/2008/layout/CaptionedPictures"/>
    <dgm:cxn modelId="{054CCB97-A17B-4F9A-9F2A-706EBBC6CCB3}" type="presParOf" srcId="{22108088-CBD1-4E98-813B-9BC799B8AA99}" destId="{30D54FC9-1537-4942-A602-2AF755F4E04C}" srcOrd="1" destOrd="0" presId="urn:microsoft.com/office/officeart/2008/layout/CaptionedPicture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DC43DB-0452-42A8-AF43-7941F47F8667}" type="doc">
      <dgm:prSet loTypeId="urn:microsoft.com/office/officeart/2008/layout/CaptionedPictures" loCatId="picture" qsTypeId="urn:microsoft.com/office/officeart/2005/8/quickstyle/simple1" qsCatId="simple" csTypeId="urn:microsoft.com/office/officeart/2005/8/colors/accent1_2" csCatId="accent1" phldr="1"/>
      <dgm:spPr/>
    </dgm:pt>
    <dgm:pt modelId="{BC9237F9-8067-4ECA-92B4-AFD2D2E22F05}">
      <dgm:prSet phldrT="[Text]" custT="1"/>
      <dgm:spPr/>
      <dgm:t>
        <a:bodyPr/>
        <a:lstStyle/>
        <a:p>
          <a:r>
            <a:rPr lang="bn-IN" sz="4400" dirty="0" smtClean="0">
              <a:latin typeface="NikoshBAN" panose="02000000000000000000" pitchFamily="2" charset="0"/>
              <a:cs typeface="NikoshBAN" panose="02000000000000000000" pitchFamily="2" charset="0"/>
            </a:rPr>
            <a:t>পাকস্থলীতে পরিপাক</a:t>
          </a:r>
          <a:endParaRPr lang="en-US" sz="4400" dirty="0">
            <a:latin typeface="NikoshBAN" panose="02000000000000000000" pitchFamily="2" charset="0"/>
            <a:cs typeface="NikoshBAN" panose="02000000000000000000" pitchFamily="2" charset="0"/>
          </a:endParaRPr>
        </a:p>
      </dgm:t>
    </dgm:pt>
    <dgm:pt modelId="{CEDBF5F0-6257-4F61-AE61-453943C1E102}" type="parTrans" cxnId="{647C70F6-AB86-4E9F-B3A8-96954F64F925}">
      <dgm:prSet/>
      <dgm:spPr/>
      <dgm:t>
        <a:bodyPr/>
        <a:lstStyle/>
        <a:p>
          <a:endParaRPr lang="en-US"/>
        </a:p>
      </dgm:t>
    </dgm:pt>
    <dgm:pt modelId="{6A640221-7590-4C12-8B0F-5DC4386B1B90}" type="sibTrans" cxnId="{647C70F6-AB86-4E9F-B3A8-96954F64F925}">
      <dgm:prSet/>
      <dgm:spPr/>
      <dgm:t>
        <a:bodyPr/>
        <a:lstStyle/>
        <a:p>
          <a:endParaRPr lang="en-US"/>
        </a:p>
      </dgm:t>
    </dgm:pt>
    <dgm:pt modelId="{1C1A2A35-A0D6-4653-9F0D-FB6C1C472783}" type="pres">
      <dgm:prSet presAssocID="{A2DC43DB-0452-42A8-AF43-7941F47F8667}" presName="Name0" presStyleCnt="0">
        <dgm:presLayoutVars>
          <dgm:chMax/>
          <dgm:chPref/>
          <dgm:dir/>
        </dgm:presLayoutVars>
      </dgm:prSet>
      <dgm:spPr/>
    </dgm:pt>
    <dgm:pt modelId="{EFA9DDE8-4E6F-4E92-BFE6-72E9656A360A}" type="pres">
      <dgm:prSet presAssocID="{BC9237F9-8067-4ECA-92B4-AFD2D2E22F05}" presName="composite" presStyleCnt="0">
        <dgm:presLayoutVars>
          <dgm:chMax val="1"/>
          <dgm:chPref val="1"/>
        </dgm:presLayoutVars>
      </dgm:prSet>
      <dgm:spPr/>
    </dgm:pt>
    <dgm:pt modelId="{35F7BC95-8293-4E4C-85AD-3A37F1A79B8B}" type="pres">
      <dgm:prSet presAssocID="{BC9237F9-8067-4ECA-92B4-AFD2D2E22F05}" presName="Accent" presStyleLbl="trAlignAcc1" presStyleIdx="0" presStyleCnt="1" custScaleX="110285">
        <dgm:presLayoutVars>
          <dgm:chMax val="0"/>
          <dgm:chPref val="0"/>
        </dgm:presLayoutVars>
      </dgm:prSet>
      <dgm:spPr/>
    </dgm:pt>
    <dgm:pt modelId="{E94244CC-F3C5-4106-836F-6D5213D5A874}" type="pres">
      <dgm:prSet presAssocID="{BC9237F9-8067-4ECA-92B4-AFD2D2E22F05}" presName="Image" presStyleLbl="alignImgPlace1" presStyleIdx="0" presStyleCnt="1">
        <dgm:presLayoutVars>
          <dgm:chMax val="0"/>
          <dgm:chPref val="0"/>
        </dgm:presLayoutVars>
      </dgm:prSet>
      <dgm:spPr>
        <a:blipFill rotWithShape="1">
          <a:blip xmlns:r="http://schemas.openxmlformats.org/officeDocument/2006/relationships" r:embed="rId1" cstate="email">
            <a:extLst>
              <a:ext uri="{28A0092B-C50C-407E-A947-70E740481C1C}">
                <a14:useLocalDpi xmlns:a14="http://schemas.microsoft.com/office/drawing/2010/main"/>
              </a:ext>
            </a:extLst>
          </a:blip>
          <a:srcRect/>
          <a:stretch>
            <a:fillRect t="-13000" b="-13000"/>
          </a:stretch>
        </a:blipFill>
      </dgm:spPr>
    </dgm:pt>
    <dgm:pt modelId="{59B8D8DB-82ED-4B67-8358-7A89ADC14C38}" type="pres">
      <dgm:prSet presAssocID="{BC9237F9-8067-4ECA-92B4-AFD2D2E22F05}" presName="ChildComposite" presStyleCnt="0"/>
      <dgm:spPr/>
    </dgm:pt>
    <dgm:pt modelId="{65B0C45C-B2B6-4FF9-A9B3-311BA13014A2}" type="pres">
      <dgm:prSet presAssocID="{BC9237F9-8067-4ECA-92B4-AFD2D2E22F05}" presName="Child" presStyleLbl="node1" presStyleIdx="0" presStyleCnt="0">
        <dgm:presLayoutVars>
          <dgm:chMax val="0"/>
          <dgm:chPref val="0"/>
          <dgm:bulletEnabled val="1"/>
        </dgm:presLayoutVars>
      </dgm:prSet>
      <dgm:spPr/>
    </dgm:pt>
    <dgm:pt modelId="{29D7B876-1FAF-4A42-A4C0-D71AB76D0EF8}" type="pres">
      <dgm:prSet presAssocID="{BC9237F9-8067-4ECA-92B4-AFD2D2E22F05}" presName="Parent" presStyleLbl="revTx" presStyleIdx="0" presStyleCnt="1">
        <dgm:presLayoutVars>
          <dgm:chMax val="1"/>
          <dgm:chPref val="0"/>
          <dgm:bulletEnabled val="1"/>
        </dgm:presLayoutVars>
      </dgm:prSet>
      <dgm:spPr/>
      <dgm:t>
        <a:bodyPr/>
        <a:lstStyle/>
        <a:p>
          <a:endParaRPr lang="en-US"/>
        </a:p>
      </dgm:t>
    </dgm:pt>
  </dgm:ptLst>
  <dgm:cxnLst>
    <dgm:cxn modelId="{392CF9B8-8CEA-4053-8336-662BDF02A83D}" type="presOf" srcId="{BC9237F9-8067-4ECA-92B4-AFD2D2E22F05}" destId="{29D7B876-1FAF-4A42-A4C0-D71AB76D0EF8}" srcOrd="0" destOrd="0" presId="urn:microsoft.com/office/officeart/2008/layout/CaptionedPictures"/>
    <dgm:cxn modelId="{EBADD279-B99A-499A-A239-139B1E08115E}" type="presOf" srcId="{A2DC43DB-0452-42A8-AF43-7941F47F8667}" destId="{1C1A2A35-A0D6-4653-9F0D-FB6C1C472783}" srcOrd="0" destOrd="0" presId="urn:microsoft.com/office/officeart/2008/layout/CaptionedPictures"/>
    <dgm:cxn modelId="{647C70F6-AB86-4E9F-B3A8-96954F64F925}" srcId="{A2DC43DB-0452-42A8-AF43-7941F47F8667}" destId="{BC9237F9-8067-4ECA-92B4-AFD2D2E22F05}" srcOrd="0" destOrd="0" parTransId="{CEDBF5F0-6257-4F61-AE61-453943C1E102}" sibTransId="{6A640221-7590-4C12-8B0F-5DC4386B1B90}"/>
    <dgm:cxn modelId="{CD9BE6A9-DA24-4B13-A5BB-420ED38EEF84}" type="presParOf" srcId="{1C1A2A35-A0D6-4653-9F0D-FB6C1C472783}" destId="{EFA9DDE8-4E6F-4E92-BFE6-72E9656A360A}" srcOrd="0" destOrd="0" presId="urn:microsoft.com/office/officeart/2008/layout/CaptionedPictures"/>
    <dgm:cxn modelId="{5DF36B91-DC8B-4E46-9DCB-B73C97CF2C05}" type="presParOf" srcId="{EFA9DDE8-4E6F-4E92-BFE6-72E9656A360A}" destId="{35F7BC95-8293-4E4C-85AD-3A37F1A79B8B}" srcOrd="0" destOrd="0" presId="urn:microsoft.com/office/officeart/2008/layout/CaptionedPictures"/>
    <dgm:cxn modelId="{8C9167BE-0003-48BA-9494-2CA024A7FAE9}" type="presParOf" srcId="{EFA9DDE8-4E6F-4E92-BFE6-72E9656A360A}" destId="{E94244CC-F3C5-4106-836F-6D5213D5A874}" srcOrd="1" destOrd="0" presId="urn:microsoft.com/office/officeart/2008/layout/CaptionedPictures"/>
    <dgm:cxn modelId="{D6DAC507-4F0D-4954-80CD-598AC1B7CC99}" type="presParOf" srcId="{EFA9DDE8-4E6F-4E92-BFE6-72E9656A360A}" destId="{59B8D8DB-82ED-4B67-8358-7A89ADC14C38}" srcOrd="2" destOrd="0" presId="urn:microsoft.com/office/officeart/2008/layout/CaptionedPictures"/>
    <dgm:cxn modelId="{95EB3811-4130-4CCD-91B6-CBE8E6193815}" type="presParOf" srcId="{59B8D8DB-82ED-4B67-8358-7A89ADC14C38}" destId="{65B0C45C-B2B6-4FF9-A9B3-311BA13014A2}" srcOrd="0" destOrd="0" presId="urn:microsoft.com/office/officeart/2008/layout/CaptionedPictures"/>
    <dgm:cxn modelId="{4EAAA3D8-D3AC-4787-9F80-0E86282B5715}" type="presParOf" srcId="{59B8D8DB-82ED-4B67-8358-7A89ADC14C38}" destId="{29D7B876-1FAF-4A42-A4C0-D71AB76D0EF8}" srcOrd="1" destOrd="0" presId="urn:microsoft.com/office/officeart/2008/layout/CaptionedPicture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DD686D-0E46-498A-A291-42220D4149C9}" type="doc">
      <dgm:prSet loTypeId="urn:microsoft.com/office/officeart/2008/layout/AccentedPicture" loCatId="picture" qsTypeId="urn:microsoft.com/office/officeart/2005/8/quickstyle/simple1" qsCatId="simple" csTypeId="urn:microsoft.com/office/officeart/2005/8/colors/accent1_2" csCatId="accent1" phldr="1"/>
      <dgm:spPr/>
    </dgm:pt>
    <dgm:pt modelId="{A274EC25-3C93-41FA-8159-B599A9B91D35}">
      <dgm:prSet phldrT="[Text]" custT="1"/>
      <dgm:spPr/>
      <dgm:t>
        <a:bodyPr/>
        <a:lstStyle/>
        <a:p>
          <a:r>
            <a:rPr lang="bn-IN" sz="4000" dirty="0" smtClean="0">
              <a:solidFill>
                <a:schemeClr val="tx1"/>
              </a:solidFill>
              <a:latin typeface="NikoshBAN" panose="02000000000000000000" pitchFamily="2" charset="0"/>
              <a:cs typeface="NikoshBAN" panose="02000000000000000000" pitchFamily="2" charset="0"/>
            </a:rPr>
            <a:t>অন্ত্রে পরিপাক</a:t>
          </a:r>
          <a:endParaRPr lang="en-US" sz="4000" dirty="0">
            <a:solidFill>
              <a:schemeClr val="tx1"/>
            </a:solidFill>
            <a:latin typeface="NikoshBAN" panose="02000000000000000000" pitchFamily="2" charset="0"/>
            <a:cs typeface="NikoshBAN" panose="02000000000000000000" pitchFamily="2" charset="0"/>
          </a:endParaRPr>
        </a:p>
      </dgm:t>
    </dgm:pt>
    <dgm:pt modelId="{85E05040-313F-4128-8923-23CA4B635BCC}" type="parTrans" cxnId="{7E07329C-E0FB-4CBE-9C74-79EA9A3A998C}">
      <dgm:prSet/>
      <dgm:spPr/>
      <dgm:t>
        <a:bodyPr/>
        <a:lstStyle/>
        <a:p>
          <a:endParaRPr lang="en-US"/>
        </a:p>
      </dgm:t>
    </dgm:pt>
    <dgm:pt modelId="{5F863978-D773-42D2-8806-6C1734891446}" type="sibTrans" cxnId="{7E07329C-E0FB-4CBE-9C74-79EA9A3A998C}">
      <dgm:prSet/>
      <dgm:spPr>
        <a:blipFill>
          <a:blip xmlns:r="http://schemas.openxmlformats.org/officeDocument/2006/relationships" r:embed="rId1"/>
          <a:srcRect/>
          <a:stretch>
            <a:fillRect l="-18000" r="-18000"/>
          </a:stretch>
        </a:blipFill>
      </dgm:spPr>
      <dgm:t>
        <a:bodyPr/>
        <a:lstStyle/>
        <a:p>
          <a:endParaRPr lang="en-US"/>
        </a:p>
      </dgm:t>
    </dgm:pt>
    <dgm:pt modelId="{B040F62F-8F05-4698-B986-7BCCD6AC7576}" type="pres">
      <dgm:prSet presAssocID="{BFDD686D-0E46-498A-A291-42220D4149C9}" presName="Name0" presStyleCnt="0">
        <dgm:presLayoutVars>
          <dgm:dir/>
        </dgm:presLayoutVars>
      </dgm:prSet>
      <dgm:spPr/>
    </dgm:pt>
    <dgm:pt modelId="{2A9EE5D8-AABE-4B5C-8CD6-E335BE551DE9}" type="pres">
      <dgm:prSet presAssocID="{5F863978-D773-42D2-8806-6C1734891446}" presName="picture_1" presStyleLbl="bgImgPlace1" presStyleIdx="0" presStyleCnt="1"/>
      <dgm:spPr/>
      <dgm:t>
        <a:bodyPr/>
        <a:lstStyle/>
        <a:p>
          <a:endParaRPr lang="en-US"/>
        </a:p>
      </dgm:t>
    </dgm:pt>
    <dgm:pt modelId="{D09F2EBB-309A-41C5-BD65-4C6C4B4E8AD1}" type="pres">
      <dgm:prSet presAssocID="{A274EC25-3C93-41FA-8159-B599A9B91D35}" presName="text_1" presStyleLbl="node1" presStyleIdx="0" presStyleCnt="0" custLinFactNeighborY="-25890">
        <dgm:presLayoutVars>
          <dgm:bulletEnabled val="1"/>
        </dgm:presLayoutVars>
      </dgm:prSet>
      <dgm:spPr/>
      <dgm:t>
        <a:bodyPr/>
        <a:lstStyle/>
        <a:p>
          <a:endParaRPr lang="en-US"/>
        </a:p>
      </dgm:t>
    </dgm:pt>
    <dgm:pt modelId="{8D8E02E4-E1D3-42C1-9564-D63F7530DBE4}" type="pres">
      <dgm:prSet presAssocID="{BFDD686D-0E46-498A-A291-42220D4149C9}" presName="maxNode" presStyleCnt="0"/>
      <dgm:spPr/>
    </dgm:pt>
    <dgm:pt modelId="{1B0BB89C-3194-49F5-A2E5-565DB0DCE3B5}" type="pres">
      <dgm:prSet presAssocID="{BFDD686D-0E46-498A-A291-42220D4149C9}" presName="Name33" presStyleCnt="0"/>
      <dgm:spPr/>
    </dgm:pt>
  </dgm:ptLst>
  <dgm:cxnLst>
    <dgm:cxn modelId="{3CEDEAD2-AFA9-43D5-B7D1-53F58F359C75}" type="presOf" srcId="{BFDD686D-0E46-498A-A291-42220D4149C9}" destId="{B040F62F-8F05-4698-B986-7BCCD6AC7576}" srcOrd="0" destOrd="0" presId="urn:microsoft.com/office/officeart/2008/layout/AccentedPicture"/>
    <dgm:cxn modelId="{7699DC25-6EE5-4C14-BDFC-1F1D510EFF5D}" type="presOf" srcId="{A274EC25-3C93-41FA-8159-B599A9B91D35}" destId="{D09F2EBB-309A-41C5-BD65-4C6C4B4E8AD1}" srcOrd="0" destOrd="0" presId="urn:microsoft.com/office/officeart/2008/layout/AccentedPicture"/>
    <dgm:cxn modelId="{377B8A92-D811-4958-B026-C29BA3103ECE}" type="presOf" srcId="{5F863978-D773-42D2-8806-6C1734891446}" destId="{2A9EE5D8-AABE-4B5C-8CD6-E335BE551DE9}" srcOrd="0" destOrd="0" presId="urn:microsoft.com/office/officeart/2008/layout/AccentedPicture"/>
    <dgm:cxn modelId="{7E07329C-E0FB-4CBE-9C74-79EA9A3A998C}" srcId="{BFDD686D-0E46-498A-A291-42220D4149C9}" destId="{A274EC25-3C93-41FA-8159-B599A9B91D35}" srcOrd="0" destOrd="0" parTransId="{85E05040-313F-4128-8923-23CA4B635BCC}" sibTransId="{5F863978-D773-42D2-8806-6C1734891446}"/>
    <dgm:cxn modelId="{B478B3F5-9EC6-4BDE-A52D-3389737B3A45}" type="presParOf" srcId="{B040F62F-8F05-4698-B986-7BCCD6AC7576}" destId="{2A9EE5D8-AABE-4B5C-8CD6-E335BE551DE9}" srcOrd="0" destOrd="0" presId="urn:microsoft.com/office/officeart/2008/layout/AccentedPicture"/>
    <dgm:cxn modelId="{736122C0-BB0B-493A-96EA-79518F7CE75D}" type="presParOf" srcId="{B040F62F-8F05-4698-B986-7BCCD6AC7576}" destId="{D09F2EBB-309A-41C5-BD65-4C6C4B4E8AD1}" srcOrd="1" destOrd="0" presId="urn:microsoft.com/office/officeart/2008/layout/AccentedPicture"/>
    <dgm:cxn modelId="{23BFA54E-1BDD-4072-91A6-5C647F2749D2}" type="presParOf" srcId="{B040F62F-8F05-4698-B986-7BCCD6AC7576}" destId="{8D8E02E4-E1D3-42C1-9564-D63F7530DBE4}" srcOrd="2" destOrd="0" presId="urn:microsoft.com/office/officeart/2008/layout/AccentedPicture"/>
    <dgm:cxn modelId="{8FD0403D-C517-4A0D-86AF-F5BA458CA3A8}" type="presParOf" srcId="{8D8E02E4-E1D3-42C1-9564-D63F7530DBE4}" destId="{1B0BB89C-3194-49F5-A2E5-565DB0DCE3B5}" srcOrd="0" destOrd="0" presId="urn:microsoft.com/office/officeart/2008/layout/AccentedPi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D24B76-783A-4EA1-B5C5-ADDC536529AB}">
      <dsp:nvSpPr>
        <dsp:cNvPr id="0" name=""/>
        <dsp:cNvSpPr/>
      </dsp:nvSpPr>
      <dsp:spPr>
        <a:xfrm>
          <a:off x="64594" y="175216"/>
          <a:ext cx="3961909" cy="2099212"/>
        </a:xfrm>
        <a:prstGeom prst="rect">
          <a:avLst/>
        </a:prstGeom>
        <a:solidFill>
          <a:schemeClr val="bg2">
            <a:lumMod val="10000"/>
            <a:alpha val="4000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C3A26EC1-33D1-41B4-8115-76D7F917CA02}">
      <dsp:nvSpPr>
        <dsp:cNvPr id="0" name=""/>
        <dsp:cNvSpPr/>
      </dsp:nvSpPr>
      <dsp:spPr>
        <a:xfrm>
          <a:off x="524282" y="273"/>
          <a:ext cx="3042533" cy="1882311"/>
        </a:xfrm>
        <a:prstGeom prst="rect">
          <a:avLst/>
        </a:prstGeom>
        <a:blipFill>
          <a:blip xmlns:r="http://schemas.openxmlformats.org/officeDocument/2006/relationships" r:embed="rId1"/>
          <a:srcRect/>
          <a:stretch>
            <a:fillRect l="-14000" r="-1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D54FC9-1537-4942-A602-2AF755F4E04C}">
      <dsp:nvSpPr>
        <dsp:cNvPr id="0" name=""/>
        <dsp:cNvSpPr/>
      </dsp:nvSpPr>
      <dsp:spPr>
        <a:xfrm>
          <a:off x="43010" y="1623672"/>
          <a:ext cx="4005076" cy="566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bn-IN" sz="5400" kern="1200" dirty="0" smtClean="0">
              <a:latin typeface="NikoshBAN" panose="02000000000000000000" pitchFamily="2" charset="0"/>
              <a:cs typeface="NikoshBAN" panose="02000000000000000000" pitchFamily="2" charset="0"/>
            </a:rPr>
            <a:t>মূখে পরিপাক</a:t>
          </a:r>
          <a:endParaRPr lang="en-US" sz="5400" kern="1200" dirty="0">
            <a:latin typeface="NikoshBAN" panose="02000000000000000000" pitchFamily="2" charset="0"/>
            <a:cs typeface="NikoshBAN" panose="02000000000000000000" pitchFamily="2" charset="0"/>
          </a:endParaRPr>
        </a:p>
      </dsp:txBody>
      <dsp:txXfrm>
        <a:off x="43010" y="1623672"/>
        <a:ext cx="4005076" cy="5667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F7BC95-8293-4E4C-85AD-3A37F1A79B8B}">
      <dsp:nvSpPr>
        <dsp:cNvPr id="0" name=""/>
        <dsp:cNvSpPr/>
      </dsp:nvSpPr>
      <dsp:spPr>
        <a:xfrm>
          <a:off x="1" y="1858"/>
          <a:ext cx="3564772" cy="3802738"/>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E94244CC-F3C5-4106-836F-6D5213D5A874}">
      <dsp:nvSpPr>
        <dsp:cNvPr id="0" name=""/>
        <dsp:cNvSpPr/>
      </dsp:nvSpPr>
      <dsp:spPr>
        <a:xfrm>
          <a:off x="327840" y="153968"/>
          <a:ext cx="2909095" cy="2471780"/>
        </a:xfrm>
        <a:prstGeom prst="rect">
          <a:avLst/>
        </a:prstGeom>
        <a:blipFill rotWithShape="1">
          <a:blip xmlns:r="http://schemas.openxmlformats.org/officeDocument/2006/relationships" r:embed="rId1" cstate="email">
            <a:extLst>
              <a:ext uri="{28A0092B-C50C-407E-A947-70E740481C1C}">
                <a14:useLocalDpi xmlns:a14="http://schemas.microsoft.com/office/drawing/2010/main"/>
              </a:ext>
            </a:extLst>
          </a:blip>
          <a:srcRect/>
          <a:stretch>
            <a:fillRect t="-13000" b="-1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9D7B876-1FAF-4A42-A4C0-D71AB76D0EF8}">
      <dsp:nvSpPr>
        <dsp:cNvPr id="0" name=""/>
        <dsp:cNvSpPr/>
      </dsp:nvSpPr>
      <dsp:spPr>
        <a:xfrm>
          <a:off x="327840" y="2625748"/>
          <a:ext cx="2909095" cy="1026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bn-IN" sz="4400" kern="1200" dirty="0" smtClean="0">
              <a:latin typeface="NikoshBAN" panose="02000000000000000000" pitchFamily="2" charset="0"/>
              <a:cs typeface="NikoshBAN" panose="02000000000000000000" pitchFamily="2" charset="0"/>
            </a:rPr>
            <a:t>পাকস্থলীতে পরিপাক</a:t>
          </a:r>
          <a:endParaRPr lang="en-US" sz="4400" kern="1200" dirty="0">
            <a:latin typeface="NikoshBAN" panose="02000000000000000000" pitchFamily="2" charset="0"/>
            <a:cs typeface="NikoshBAN" panose="02000000000000000000" pitchFamily="2" charset="0"/>
          </a:endParaRPr>
        </a:p>
      </dsp:txBody>
      <dsp:txXfrm>
        <a:off x="327840" y="2625748"/>
        <a:ext cx="2909095" cy="10267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9EE5D8-AABE-4B5C-8CD6-E335BE551DE9}">
      <dsp:nvSpPr>
        <dsp:cNvPr id="0" name=""/>
        <dsp:cNvSpPr/>
      </dsp:nvSpPr>
      <dsp:spPr>
        <a:xfrm>
          <a:off x="336200" y="0"/>
          <a:ext cx="3251012" cy="4146699"/>
        </a:xfrm>
        <a:prstGeom prst="roundRect">
          <a:avLst/>
        </a:prstGeom>
        <a:blipFill>
          <a:blip xmlns:r="http://schemas.openxmlformats.org/officeDocument/2006/relationships" r:embed="rId1"/>
          <a:srcRect/>
          <a:stretch>
            <a:fillRect l="-18000" r="-1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9F2EBB-309A-41C5-BD65-4C6C4B4E8AD1}">
      <dsp:nvSpPr>
        <dsp:cNvPr id="0" name=""/>
        <dsp:cNvSpPr/>
      </dsp:nvSpPr>
      <dsp:spPr>
        <a:xfrm>
          <a:off x="466241" y="1014531"/>
          <a:ext cx="2503279" cy="248801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b" anchorCtr="0">
          <a:noAutofit/>
        </a:bodyPr>
        <a:lstStyle/>
        <a:p>
          <a:pPr lvl="0" algn="l" defTabSz="1778000">
            <a:lnSpc>
              <a:spcPct val="90000"/>
            </a:lnSpc>
            <a:spcBef>
              <a:spcPct val="0"/>
            </a:spcBef>
            <a:spcAft>
              <a:spcPct val="35000"/>
            </a:spcAft>
          </a:pPr>
          <a:r>
            <a:rPr lang="bn-IN" sz="4000" kern="1200" dirty="0" smtClean="0">
              <a:solidFill>
                <a:schemeClr val="tx1"/>
              </a:solidFill>
              <a:latin typeface="NikoshBAN" panose="02000000000000000000" pitchFamily="2" charset="0"/>
              <a:cs typeface="NikoshBAN" panose="02000000000000000000" pitchFamily="2" charset="0"/>
            </a:rPr>
            <a:t>অন্ত্রে পরিপাক</a:t>
          </a:r>
          <a:endParaRPr lang="en-US" sz="4000" kern="1200" dirty="0">
            <a:solidFill>
              <a:schemeClr val="tx1"/>
            </a:solidFill>
            <a:latin typeface="NikoshBAN" panose="02000000000000000000" pitchFamily="2" charset="0"/>
            <a:cs typeface="NikoshBAN" panose="02000000000000000000" pitchFamily="2" charset="0"/>
          </a:endParaRPr>
        </a:p>
      </dsp:txBody>
      <dsp:txXfrm>
        <a:off x="466241" y="1014531"/>
        <a:ext cx="2503279" cy="2488019"/>
      </dsp:txXfrm>
    </dsp:sp>
  </dsp:spTree>
</dsp:drawing>
</file>

<file path=ppt/diagrams/layout1.xml><?xml version="1.0" encoding="utf-8"?>
<dgm:layoutDef xmlns:dgm="http://schemas.openxmlformats.org/drawingml/2006/diagram" xmlns:a="http://schemas.openxmlformats.org/drawingml/2006/main" uniqueId="urn:microsoft.com/office/officeart/2008/layout/CaptionedPictures">
  <dgm:title val=""/>
  <dgm:desc val=""/>
  <dgm:catLst>
    <dgm:cat type="picture" pri="5000"/>
    <dgm:cat type="pictureconvert" pri="5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Name0">
    <dgm:varLst>
      <dgm:chMax/>
      <dgm:chPref/>
      <dgm:dir/>
    </dgm:varLst>
    <dgm:choose name="Name1">
      <dgm:if name="Name2" func="var" arg="dir" op="equ" val="norm">
        <dgm:alg type="snake">
          <dgm:param type="off" val="ctr"/>
        </dgm:alg>
      </dgm:if>
      <dgm:else name="Name3">
        <dgm:alg type="snake">
          <dgm:param type="grDir" val="tR"/>
          <dgm:param type="off" val="ctr"/>
        </dgm:alg>
      </dgm:else>
    </dgm:choose>
    <dgm:shape xmlns:r="http://schemas.openxmlformats.org/officeDocument/2006/relationships" r:blip="">
      <dgm:adjLst/>
    </dgm:shape>
    <dgm:constrLst>
      <dgm:constr type="primFontSz" for="des" forName="Parent" op="equ"/>
      <dgm:constr type="primFontSz" for="des" forName="Child" refType="primFontSz" refFor="des" refForName="Parent" op="lte"/>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val="1"/>
          <dgm:chPref val="1"/>
        </dgm:varLst>
        <dgm:alg type="composite">
          <dgm:param type="ar" val="0.85"/>
        </dgm:alg>
        <dgm:shape xmlns:r="http://schemas.openxmlformats.org/officeDocument/2006/relationships" r:blip="">
          <dgm:adjLst/>
        </dgm:shape>
        <dgm:constrLst>
          <dgm:constr type="l" for="ch" forName="Accent" refType="w" fact="0"/>
          <dgm:constr type="t" for="ch" forName="Accent" refType="h" fact="0"/>
          <dgm:constr type="w" for="ch" forName="Accent" refType="w"/>
          <dgm:constr type="h" for="ch" forName="Accent" refType="h"/>
          <dgm:constr type="l" for="ch" forName="Image" refType="w" fact="0.05"/>
          <dgm:constr type="t" for="ch" forName="Image" refType="h" fact="0.04"/>
          <dgm:constr type="w" for="ch" forName="Image" refType="w" fact="0.9"/>
          <dgm:constr type="h" for="ch" forName="Image" refType="h" fact="0.65"/>
          <dgm:constr type="l" for="ch" forName="ChildComposite" refType="w" fact="0.05"/>
          <dgm:constr type="t" for="ch" forName="ChildComposite" refType="h" fact="0.69"/>
          <dgm:constr type="w" for="ch" forName="ChildComposite" refType="w" fact="0.9"/>
          <dgm:constr type="h" for="ch" forName="ChildComposite" refType="h" fact="0.27"/>
        </dgm:constrLst>
        <dgm:layoutNode name="Accent" styleLbl="trAlignAcc1">
          <dgm:varLst>
            <dgm:chMax val="0"/>
            <dgm:chPref val="0"/>
          </dgm:varLst>
          <dgm:alg type="sp"/>
          <dgm:shape xmlns:r="http://schemas.openxmlformats.org/officeDocument/2006/relationships" type="rect" r:blip="">
            <dgm:adjLst/>
          </dgm:shape>
          <dgm:presOf/>
        </dgm:layoutNode>
        <dgm:layoutNode name="Image" styleLbl="alignImgPlace1">
          <dgm:varLst>
            <dgm:chMax val="0"/>
            <dgm:chPref val="0"/>
          </dgm:varLst>
          <dgm:alg type="sp"/>
          <dgm:shape xmlns:r="http://schemas.openxmlformats.org/officeDocument/2006/relationships" type="rect" r:blip="" blipPhldr="1">
            <dgm:adjLst/>
          </dgm:shape>
          <dgm:presOf/>
        </dgm:layoutNode>
        <dgm:layoutNode name="ChildComposite">
          <dgm:alg type="composite"/>
          <dgm:shape xmlns:r="http://schemas.openxmlformats.org/officeDocument/2006/relationships" r:blip="">
            <dgm:adjLst/>
          </dgm:shape>
          <dgm:choose name="Name4">
            <dgm:if name="Name5" axis="ch" ptType="node" func="cnt" op="gte" val="1">
              <dgm:constrLst>
                <dgm:constr type="l" for="ch" forName="Parent" refType="w" fact="0"/>
                <dgm:constr type="t" for="ch" forName="Parent" refType="h" fact="0"/>
                <dgm:constr type="w" for="ch" forName="Parent" refType="w"/>
                <dgm:constr type="h" for="ch" forName="Parent" refType="h" fact="0.3704"/>
                <dgm:constr type="l" for="ch" forName="Child" refType="w" fact="0"/>
                <dgm:constr type="t" for="ch" forName="Child" refType="h" fact="0.3704"/>
                <dgm:constr type="w" for="ch" forName="Child" refType="w"/>
                <dgm:constr type="h" for="ch" forName="Child" refType="h" fact="0.6296"/>
              </dgm:constrLst>
            </dgm:if>
            <dgm:else name="Name6">
              <dgm:constrLst>
                <dgm:constr type="l" for="ch" forName="Parent" refType="w" fact="0"/>
                <dgm:constr type="t" for="ch" forName="Parent" refType="h" fact="0"/>
                <dgm:constr type="w" for="ch" forName="Parent" refType="w"/>
                <dgm:constr type="h" for="ch" forName="Parent" refType="h"/>
                <dgm:constr type="l" for="ch" forName="Child" refType="w" fact="0"/>
                <dgm:constr type="t" for="ch" forName="Child" refType="h" fact="0"/>
                <dgm:constr type="w" for="ch" forName="Child" refType="w" fact="0"/>
                <dgm:constr type="h" for="ch" forName="Child" refType="h" fact="0"/>
              </dgm:constrLst>
            </dgm:else>
          </dgm:choose>
          <dgm:layoutNode name="Child" styleLbl="node1">
            <dgm:varLst>
              <dgm:chMax val="0"/>
              <dgm:chPref val="0"/>
              <dgm:bulletEnabled val="1"/>
            </dgm:varLst>
            <dgm:choose name="Name7">
              <dgm:if name="Name8" axis="ch" ptType="node" func="cnt" op="gt" val="1">
                <dgm:alg type="tx">
                  <dgm:param type="parTxLTRAlign" val="l"/>
                  <dgm:param type="parTxRTLAlign" val="r"/>
                  <dgm:param type="txAnchorVert" val="mid"/>
                  <dgm:param type="txAnchorVertCh" val="mid"/>
                </dgm:alg>
              </dgm:if>
              <dgm:else name="Name9">
                <dgm:alg type="tx">
                  <dgm:param type="parTxLTRAlign" val="ctr"/>
                  <dgm:param type="parTxRTLAlign" val="ctr"/>
                  <dgm:param type="shpTxLTRAlignCh" val="l"/>
                  <dgm:param type="shpTxRTLAlignCh" val="r"/>
                  <dgm:param type="txAnchorVert" val="mid"/>
                  <dgm:param type="txAnchorVertCh" val="mid"/>
                </dgm:alg>
              </dgm:else>
            </dgm:choose>
            <dgm:choose name="Name10">
              <dgm:if name="Name11" axis="ch" ptType="node" func="cnt" op="gte" val="1">
                <dgm:shape xmlns:r="http://schemas.openxmlformats.org/officeDocument/2006/relationships" type="rect" r:blip="">
                  <dgm:adjLst/>
                </dgm:shape>
              </dgm:if>
              <dgm:else name="Name12">
                <dgm:shape xmlns:r="http://schemas.openxmlformats.org/officeDocument/2006/relationships" type="rect" r:blip="" hideGeom="1">
                  <dgm:adjLst/>
                </dgm:shape>
              </dgm:else>
            </dgm:choose>
            <dgm:choose name="Name13">
              <dgm:if name="Name14" axis="ch" ptType="node" func="cnt" op="gte" val="1">
                <dgm:presOf axis="des" ptType="node"/>
              </dgm:if>
              <dgm:else name="Name15">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 styleLbl="revTx">
            <dgm:varLst>
              <dgm:chMax val="1"/>
              <dgm:chPref val="0"/>
              <dgm:bulletEnabled val="1"/>
            </dgm:varLst>
            <dgm:alg type="tx">
              <dgm:param type="shpTxLTRAlignCh" val="ctr"/>
              <dgm:param type="txAnchorVert" val="mid"/>
            </dgm:alg>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CaptionedPictures">
  <dgm:title val=""/>
  <dgm:desc val=""/>
  <dgm:catLst>
    <dgm:cat type="picture" pri="5000"/>
    <dgm:cat type="pictureconvert" pri="5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Name0">
    <dgm:varLst>
      <dgm:chMax/>
      <dgm:chPref/>
      <dgm:dir/>
    </dgm:varLst>
    <dgm:choose name="Name1">
      <dgm:if name="Name2" func="var" arg="dir" op="equ" val="norm">
        <dgm:alg type="snake">
          <dgm:param type="off" val="ctr"/>
        </dgm:alg>
      </dgm:if>
      <dgm:else name="Name3">
        <dgm:alg type="snake">
          <dgm:param type="grDir" val="tR"/>
          <dgm:param type="off" val="ctr"/>
        </dgm:alg>
      </dgm:else>
    </dgm:choose>
    <dgm:shape xmlns:r="http://schemas.openxmlformats.org/officeDocument/2006/relationships" r:blip="">
      <dgm:adjLst/>
    </dgm:shape>
    <dgm:constrLst>
      <dgm:constr type="primFontSz" for="des" forName="Parent" op="equ"/>
      <dgm:constr type="primFontSz" for="des" forName="Child" refType="primFontSz" refFor="des" refForName="Parent" op="lte"/>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val="1"/>
          <dgm:chPref val="1"/>
        </dgm:varLst>
        <dgm:alg type="composite">
          <dgm:param type="ar" val="0.85"/>
        </dgm:alg>
        <dgm:shape xmlns:r="http://schemas.openxmlformats.org/officeDocument/2006/relationships" r:blip="">
          <dgm:adjLst/>
        </dgm:shape>
        <dgm:constrLst>
          <dgm:constr type="l" for="ch" forName="Accent" refType="w" fact="0"/>
          <dgm:constr type="t" for="ch" forName="Accent" refType="h" fact="0"/>
          <dgm:constr type="w" for="ch" forName="Accent" refType="w"/>
          <dgm:constr type="h" for="ch" forName="Accent" refType="h"/>
          <dgm:constr type="l" for="ch" forName="Image" refType="w" fact="0.05"/>
          <dgm:constr type="t" for="ch" forName="Image" refType="h" fact="0.04"/>
          <dgm:constr type="w" for="ch" forName="Image" refType="w" fact="0.9"/>
          <dgm:constr type="h" for="ch" forName="Image" refType="h" fact="0.65"/>
          <dgm:constr type="l" for="ch" forName="ChildComposite" refType="w" fact="0.05"/>
          <dgm:constr type="t" for="ch" forName="ChildComposite" refType="h" fact="0.69"/>
          <dgm:constr type="w" for="ch" forName="ChildComposite" refType="w" fact="0.9"/>
          <dgm:constr type="h" for="ch" forName="ChildComposite" refType="h" fact="0.27"/>
        </dgm:constrLst>
        <dgm:layoutNode name="Accent" styleLbl="trAlignAcc1">
          <dgm:varLst>
            <dgm:chMax val="0"/>
            <dgm:chPref val="0"/>
          </dgm:varLst>
          <dgm:alg type="sp"/>
          <dgm:shape xmlns:r="http://schemas.openxmlformats.org/officeDocument/2006/relationships" type="rect" r:blip="">
            <dgm:adjLst/>
          </dgm:shape>
          <dgm:presOf/>
        </dgm:layoutNode>
        <dgm:layoutNode name="Image" styleLbl="alignImgPlace1">
          <dgm:varLst>
            <dgm:chMax val="0"/>
            <dgm:chPref val="0"/>
          </dgm:varLst>
          <dgm:alg type="sp"/>
          <dgm:shape xmlns:r="http://schemas.openxmlformats.org/officeDocument/2006/relationships" type="rect" r:blip="" blipPhldr="1">
            <dgm:adjLst/>
          </dgm:shape>
          <dgm:presOf/>
        </dgm:layoutNode>
        <dgm:layoutNode name="ChildComposite">
          <dgm:alg type="composite"/>
          <dgm:shape xmlns:r="http://schemas.openxmlformats.org/officeDocument/2006/relationships" r:blip="">
            <dgm:adjLst/>
          </dgm:shape>
          <dgm:choose name="Name4">
            <dgm:if name="Name5" axis="ch" ptType="node" func="cnt" op="gte" val="1">
              <dgm:constrLst>
                <dgm:constr type="l" for="ch" forName="Parent" refType="w" fact="0"/>
                <dgm:constr type="t" for="ch" forName="Parent" refType="h" fact="0"/>
                <dgm:constr type="w" for="ch" forName="Parent" refType="w"/>
                <dgm:constr type="h" for="ch" forName="Parent" refType="h" fact="0.3704"/>
                <dgm:constr type="l" for="ch" forName="Child" refType="w" fact="0"/>
                <dgm:constr type="t" for="ch" forName="Child" refType="h" fact="0.3704"/>
                <dgm:constr type="w" for="ch" forName="Child" refType="w"/>
                <dgm:constr type="h" for="ch" forName="Child" refType="h" fact="0.6296"/>
              </dgm:constrLst>
            </dgm:if>
            <dgm:else name="Name6">
              <dgm:constrLst>
                <dgm:constr type="l" for="ch" forName="Parent" refType="w" fact="0"/>
                <dgm:constr type="t" for="ch" forName="Parent" refType="h" fact="0"/>
                <dgm:constr type="w" for="ch" forName="Parent" refType="w"/>
                <dgm:constr type="h" for="ch" forName="Parent" refType="h"/>
                <dgm:constr type="l" for="ch" forName="Child" refType="w" fact="0"/>
                <dgm:constr type="t" for="ch" forName="Child" refType="h" fact="0"/>
                <dgm:constr type="w" for="ch" forName="Child" refType="w" fact="0"/>
                <dgm:constr type="h" for="ch" forName="Child" refType="h" fact="0"/>
              </dgm:constrLst>
            </dgm:else>
          </dgm:choose>
          <dgm:layoutNode name="Child" styleLbl="node1">
            <dgm:varLst>
              <dgm:chMax val="0"/>
              <dgm:chPref val="0"/>
              <dgm:bulletEnabled val="1"/>
            </dgm:varLst>
            <dgm:choose name="Name7">
              <dgm:if name="Name8" axis="ch" ptType="node" func="cnt" op="gt" val="1">
                <dgm:alg type="tx">
                  <dgm:param type="parTxLTRAlign" val="l"/>
                  <dgm:param type="parTxRTLAlign" val="r"/>
                  <dgm:param type="txAnchorVert" val="mid"/>
                  <dgm:param type="txAnchorVertCh" val="mid"/>
                </dgm:alg>
              </dgm:if>
              <dgm:else name="Name9">
                <dgm:alg type="tx">
                  <dgm:param type="parTxLTRAlign" val="ctr"/>
                  <dgm:param type="parTxRTLAlign" val="ctr"/>
                  <dgm:param type="shpTxLTRAlignCh" val="l"/>
                  <dgm:param type="shpTxRTLAlignCh" val="r"/>
                  <dgm:param type="txAnchorVert" val="mid"/>
                  <dgm:param type="txAnchorVertCh" val="mid"/>
                </dgm:alg>
              </dgm:else>
            </dgm:choose>
            <dgm:choose name="Name10">
              <dgm:if name="Name11" axis="ch" ptType="node" func="cnt" op="gte" val="1">
                <dgm:shape xmlns:r="http://schemas.openxmlformats.org/officeDocument/2006/relationships" type="rect" r:blip="">
                  <dgm:adjLst/>
                </dgm:shape>
              </dgm:if>
              <dgm:else name="Name12">
                <dgm:shape xmlns:r="http://schemas.openxmlformats.org/officeDocument/2006/relationships" type="rect" r:blip="" hideGeom="1">
                  <dgm:adjLst/>
                </dgm:shape>
              </dgm:else>
            </dgm:choose>
            <dgm:choose name="Name13">
              <dgm:if name="Name14" axis="ch" ptType="node" func="cnt" op="gte" val="1">
                <dgm:presOf axis="des" ptType="node"/>
              </dgm:if>
              <dgm:else name="Name15">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 styleLbl="revTx">
            <dgm:varLst>
              <dgm:chMax val="1"/>
              <dgm:chPref val="0"/>
              <dgm:bulletEnabled val="1"/>
            </dgm:varLst>
            <dgm:alg type="tx">
              <dgm:param type="shpTxLTRAlignCh" val="ctr"/>
              <dgm:param type="txAnchorVert" val="mid"/>
            </dgm:alg>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ccentedPicture">
  <dgm:title val=""/>
  <dgm:desc val=""/>
  <dgm:catLst>
    <dgm:cat type="picture" pri="1000"/>
    <dgm:cat type="pictureconvert" pri="1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varLst>
    <dgm:alg type="composite"/>
    <dgm:shape xmlns:r="http://schemas.openxmlformats.org/officeDocument/2006/relationships" r:blip="">
      <dgm:adjLst/>
    </dgm:shape>
    <dgm:choose name="Name1">
      <dgm:if name="Name2" axis="ch" ptType="node" func="cnt" op="lte" val="1">
        <dgm:constrLst>
          <dgm:constr type="h" for="ch" forName="picture_1" refType="h"/>
          <dgm:constr type="w" for="ch" forName="picture_1" refType="h" refFor="ch" refForName="picture_1" op="equ" fact="0.784"/>
          <dgm:constr type="l" for="ch" forName="picture_1"/>
          <dgm:constr type="t" for="ch" forName="picture_1"/>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
        </dgm:constrLst>
      </dgm:if>
      <dgm:if name="Name3" axis="ch" ptType="node" func="cnt" op="lte" val="5">
        <dgm:choose name="Name4">
          <dgm:if name="Name5" func="var" arg="dir" op="equ" val="norm">
            <dgm:constrLst>
              <dgm:constr type="h" for="ch" forName="picture_1" refType="h" fact="0.909"/>
              <dgm:constr type="w" for="ch" forName="picture_1" refType="h" refFor="ch" refForName="picture_1" op="equ" fact="0.784"/>
              <dgm:constr type="l" for="ch" forName="picture_1"/>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r" refFor="ch" refForName="picture_1"/>
              <dgm:constr type="h" for="des" forName="pair" refType="h" refFor="ch" refForName="picture_1" fact="0.27"/>
              <dgm:constr type="h" for="des" forName="spaceV" refType="h" refFor="ch" refForName="picture_1" fact="0.0486"/>
              <dgm:constr type="l" for="ch" forName="maxNode" refType="r" refFor="ch" refForName="picture_1"/>
              <dgm:constr type="lOff" for="ch" forName="maxNode" refType="h" refFor="des" refForName="pair" fact="0.5"/>
              <dgm:constr type="r" for="ch" forName="maxNode" refType="w"/>
              <dgm:constr type="t" for="ch" forName="maxNode"/>
              <dgm:constr type="h" for="ch" forName="maxNode" val="1"/>
              <dgm:constr type="userW" for="des" forName="desText" refType="w" refFor="ch" refForName="maxNode"/>
            </dgm:constrLst>
          </dgm:if>
          <dgm:else name="Name6">
            <dgm:constrLst>
              <dgm:constr type="h" for="ch" forName="picture_1" refType="h" fact="0.909"/>
              <dgm:constr type="w" for="ch" forName="picture_1" refType="h" refFor="ch" refForName="picture_1" op="equ" fact="0.784"/>
              <dgm:constr type="r" for="ch" forName="picture_1" refType="w"/>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r" for="ch" forName="text_1" refType="w"/>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l" refFor="ch" refForName="picture_1"/>
              <dgm:constr type="h" for="des" forName="pair" refType="h" refFor="ch" refForName="picture_1" fact="0.27"/>
              <dgm:constr type="h" for="des" forName="spaceV" refType="h" refFor="ch" refForName="picture_1" fact="0.0486"/>
              <dgm:constr type="r" for="ch" forName="maxNode" refType="l" refFor="ch" refForName="picture_1"/>
              <dgm:constr type="rOff" for="ch" forName="maxNode" refType="h" refFor="des" refForName="pair" fact="-0.5"/>
              <dgm:constr type="l" for="ch" forName="maxNode"/>
              <dgm:constr type="t" for="ch" forName="maxNode"/>
              <dgm:constr type="h" for="ch" forName="maxNode" val="1"/>
              <dgm:constr type="userW" for="des" forName="desText" refType="w" refFor="ch" refForName="maxNode"/>
            </dgm:constrLst>
          </dgm:else>
        </dgm:choose>
      </dgm:if>
      <dgm:else name="Name7">
        <dgm:choose name="Name8">
          <dgm:if name="Name9" func="var" arg="dir" op="equ" val="norm">
            <dgm:constrLst>
              <dgm:constr type="h" for="ch" forName="picture_1" refType="h" fact="0.909"/>
              <dgm:constr type="w" for="ch" forName="picture_1" refType="h" refFor="ch" refForName="picture_1" op="equ" fact="0.784"/>
              <dgm:constr type="l" for="ch" forName="picture_1"/>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r" refFor="ch" refForName="picture_1"/>
              <dgm:constr type="h" for="des" forName="pair" refType="h" refFor="ch" refForName="picture_1" fact="0.27"/>
              <dgm:constr type="h" for="des" forName="spaceV" refType="h" refFor="ch" refForName="picture_1" fact="0.0486"/>
              <dgm:constr type="l" for="ch" forName="maxNode" refType="r" refFor="ch" refForName="picture_1"/>
              <dgm:constr type="lOff" for="ch" forName="maxNode" refType="h" refFor="des" refForName="pair" fact="0.5"/>
              <dgm:constr type="r" for="ch" forName="maxNode" refType="w"/>
              <dgm:constr type="t" for="ch" forName="maxNode"/>
              <dgm:constr type="h" for="ch" forName="maxNode" val="1"/>
              <dgm:constr type="userW" for="des" forName="desText" refType="w" refFor="ch" refForName="maxNode"/>
            </dgm:constrLst>
          </dgm:if>
          <dgm:else name="Name10">
            <dgm:constrLst>
              <dgm:constr type="h" for="ch" forName="picture_1" refType="h" fact="0.909"/>
              <dgm:constr type="w" for="ch" forName="picture_1" refType="h" refFor="ch" refForName="picture_1" op="equ" fact="0.784"/>
              <dgm:constr type="r" for="ch" forName="picture_1" refType="w"/>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r" for="ch" forName="text_1" refType="w"/>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l" refFor="ch" refForName="picture_1"/>
              <dgm:constr type="h" for="des" forName="pair" refType="h" refFor="ch" refForName="picture_1" fact="0.27"/>
              <dgm:constr type="h" for="des" forName="spaceV" refType="h" refFor="ch" refForName="picture_1" fact="0.0486"/>
              <dgm:constr type="r" for="ch" forName="maxNode" refType="l" refFor="ch" refForName="picture_1"/>
              <dgm:constr type="rOff" for="ch" forName="maxNode" refType="h" refFor="des" refForName="pair" fact="-0.5"/>
              <dgm:constr type="l" for="ch" forName="maxNode"/>
              <dgm:constr type="t" for="ch" forName="maxNode"/>
              <dgm:constr type="h" for="ch" forName="maxNode" val="1"/>
              <dgm:constr type="userW" for="des" forName="desText" refType="w" refFor="ch" refForName="maxNode"/>
            </dgm:constrLst>
          </dgm:else>
        </dgm:choose>
      </dgm:else>
    </dgm:choose>
    <dgm:forEach name="Name11" axis="ch" ptType="sibTrans" hideLastTrans="0" cnt="1">
      <dgm:layoutNode name="picture_1" styleLbl="bgImgPlace1">
        <dgm:alg type="sp"/>
        <dgm:shape xmlns:r="http://schemas.openxmlformats.org/officeDocument/2006/relationships" type="roundRect" r:blip="" blipPhldr="1">
          <dgm:adjLst/>
        </dgm:shape>
        <dgm:presOf axis="self"/>
      </dgm:layoutNode>
    </dgm:forEach>
    <dgm:forEach name="Name12" axis="ch" ptType="node" cnt="1">
      <dgm:layoutNode name="text_1" styleLbl="node1">
        <dgm:varLst>
          <dgm:bulletEnabled val="1"/>
        </dgm:varLst>
        <dgm:choose name="Name13">
          <dgm:if name="Name14" func="var" arg="dir" op="equ" val="norm">
            <dgm:alg type="tx">
              <dgm:param type="txAnchorVert" val="b"/>
              <dgm:param type="parTxLTRAlign" val="l"/>
              <dgm:param type="shpTxLTRAlignCh" val="l"/>
              <dgm:param type="parTxRTLAlign" val="l"/>
              <dgm:param type="shpTxRTLAlignCh" val="l"/>
            </dgm:alg>
          </dgm:if>
          <dgm:else name="Name15">
            <dgm:alg type="tx">
              <dgm:param type="txAnchorVert" val="b"/>
              <dgm:param type="parTxLTRAlign" val="r"/>
              <dgm:param type="shpTxLTRAlignCh" val="r"/>
              <dgm:param type="parTxRTLAlign" val="r"/>
              <dgm:param type="shpTxRTLAlignCh" val="r"/>
            </dgm:alg>
          </dgm:else>
        </dgm:choose>
        <dgm:shape xmlns:r="http://schemas.openxmlformats.org/officeDocument/2006/relationships" type="rect" r:blip="" hideGeom="1">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forEach>
    <dgm:choose name="Name16">
      <dgm:if name="Name17" axis="ch" ptType="node" func="cnt" op="gte" val="2">
        <dgm:layoutNode name="linV">
          <dgm:choose name="Name18">
            <dgm:if name="Name19" func="var" arg="dir" op="equ" val="norm">
              <dgm:alg type="lin">
                <dgm:param type="linDir" val="fromT"/>
                <dgm:param type="vertAlign" val="t"/>
                <dgm:param type="fallback" val="1D"/>
                <dgm:param type="horzAlign" val="l"/>
                <dgm:param type="nodeHorzAlign" val="l"/>
              </dgm:alg>
            </dgm:if>
            <dgm:else name="Name20">
              <dgm:alg type="lin">
                <dgm:param type="linDir" val="fromT"/>
                <dgm:param type="vertAlign" val="t"/>
                <dgm:param type="fallback" val="1D"/>
                <dgm:param type="horzAlign" val="r"/>
                <dgm:param type="nodeHorzAlign" val="r"/>
              </dgm:alg>
            </dgm:else>
          </dgm:choose>
          <dgm:shape xmlns:r="http://schemas.openxmlformats.org/officeDocument/2006/relationships" r:blip="">
            <dgm:adjLst/>
          </dgm:shape>
          <dgm:constrLst>
            <dgm:constr type="w" for="ch" forName="spaceV" val="1"/>
            <dgm:constr type="w" for="ch" forName="pair" refType="w" op="equ"/>
            <dgm:constr type="w" for="des" forName="desText" op="equ"/>
            <dgm:constr type="primFontSz" for="des" forName="desText" op="equ" val="65"/>
          </dgm:constrLst>
          <dgm:forEach name="Name21" axis="ch" ptType="node" st="2">
            <dgm:layoutNode name="pair">
              <dgm:alg type="composite"/>
              <dgm:shape xmlns:r="http://schemas.openxmlformats.org/officeDocument/2006/relationships" r:blip="">
                <dgm:adjLst/>
              </dgm:shape>
              <dgm:choose name="Name22">
                <dgm:if name="Name23" func="var" arg="dir" op="equ" val="norm">
                  <dgm:constrLst>
                    <dgm:constr type="userC"/>
                    <dgm:constr type="l" for="ch" forName="spaceH"/>
                    <dgm:constr type="r" for="ch" forName="spaceH" refType="userC"/>
                    <dgm:constr type="ctrY" for="ch" forName="spaceH" refType="w" fact="0.5"/>
                    <dgm:constr type="h" for="ch" forName="spaceH" val="1"/>
                    <dgm:constr type="w" for="ch" forName="desPictures" refType="h"/>
                    <dgm:constr type="h" for="ch" forName="desPictures" refType="w" refFor="ch" refForName="desPictures" op="equ"/>
                    <dgm:constr type="ctrX" for="ch" forName="desPictures" refType="userC"/>
                    <dgm:constr type="ctrY" for="ch" forName="desPictures" refType="w" fact="0.5"/>
                    <dgm:constr type="l" for="ch" forName="desTextWrapper" refType="r" refFor="ch" refForName="desPictures"/>
                    <dgm:constr type="ctrY" for="ch" forName="desTextWrapper" refType="w" fact="0.5"/>
                    <dgm:constr type="h" for="ch" forName="desTextWrapper" refType="h"/>
                    <dgm:constr type="h" for="des" forName="desText" refType="h"/>
                  </dgm:constrLst>
                </dgm:if>
                <dgm:else name="Name24">
                  <dgm:constrLst>
                    <dgm:constr type="userC"/>
                    <dgm:constr type="r" for="ch" forName="spaceH" refType="w"/>
                    <dgm:constr type="l" for="ch" forName="spaceH" refType="userC"/>
                    <dgm:constr type="ctrY" for="ch" forName="spaceH" refType="w" fact="0.5"/>
                    <dgm:constr type="h" for="ch" forName="spaceH" val="1"/>
                    <dgm:constr type="w" for="ch" forName="desPictures" refType="h"/>
                    <dgm:constr type="h" for="ch" forName="desPictures" refType="w" refFor="ch" refForName="desPictures" op="equ"/>
                    <dgm:constr type="ctrX" for="ch" forName="desPictures" refType="userC"/>
                    <dgm:constr type="ctrY" for="ch" forName="desPictures" refType="w" fact="0.5"/>
                    <dgm:constr type="r" for="ch" forName="desTextWrapper" refType="l" refFor="ch" refForName="desPictures"/>
                    <dgm:constr type="ctrY" for="ch" forName="desTextWrapper" refType="w" fact="0.5"/>
                    <dgm:constr type="h" for="ch" forName="desTextWrapper" refType="h"/>
                    <dgm:constr type="h" for="des" forName="desText" refType="h"/>
                  </dgm:constrLst>
                </dgm:else>
              </dgm:choose>
              <dgm:layoutNode name="spaceH">
                <dgm:alg type="sp"/>
                <dgm:shape xmlns:r="http://schemas.openxmlformats.org/officeDocument/2006/relationships" type="rect" r:blip="" hideGeom="1">
                  <dgm:adjLst/>
                </dgm:shape>
                <dgm:presOf/>
              </dgm:layoutNode>
              <dgm:layoutNode name="desPictures" styleLbl="alignImgPlace1">
                <dgm:alg type="sp"/>
                <dgm:shape xmlns:r="http://schemas.openxmlformats.org/officeDocument/2006/relationships" type="ellipse" r:blip="" blipPhldr="1">
                  <dgm:adjLst/>
                </dgm:shape>
                <dgm:presOf/>
              </dgm:layoutNode>
              <dgm:layoutNode name="desTextWrapper">
                <dgm:choose name="Name25">
                  <dgm:if name="Name26" func="var" arg="dir" op="equ" val="norm">
                    <dgm:alg type="lin">
                      <dgm:param type="horzAlign" val="l"/>
                    </dgm:alg>
                  </dgm:if>
                  <dgm:else name="Name27">
                    <dgm:alg type="lin">
                      <dgm:param type="horzAlign" val="r"/>
                    </dgm:alg>
                  </dgm:else>
                </dgm:choose>
                <dgm:layoutNode name="desText" styleLbl="revTx">
                  <dgm:varLst>
                    <dgm:bulletEnabled val="1"/>
                  </dgm:varLst>
                  <dgm:choose name="Name28">
                    <dgm:if name="Name29" func="var" arg="dir" op="equ" val="norm">
                      <dgm:alg type="tx">
                        <dgm:param type="parTxLTRAlign" val="l"/>
                        <dgm:param type="shpTxLTRAlignCh" val="l"/>
                        <dgm:param type="parTxRTLAlign" val="r"/>
                        <dgm:param type="shpTxRTLAlignCh" val="r"/>
                      </dgm:alg>
                    </dgm:if>
                    <dgm:else name="Name30">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2"/>
                    <dgm:constr type="rMarg" refType="primFontSz" fact="0.2"/>
                    <dgm:constr type="tMarg" refType="primFontSz" fact="0.1"/>
                    <dgm:constr type="bMarg" refType="primFontSz" fact="0.1"/>
                  </dgm:constrLst>
                  <dgm:ruleLst>
                    <dgm:rule type="w" val="NaN" fact="1" max="NaN"/>
                    <dgm:rule type="primFontSz" val="5" fact="NaN" max="NaN"/>
                  </dgm:ruleLst>
                </dgm:layoutNode>
              </dgm:layoutNode>
            </dgm:layoutNode>
            <dgm:forEach name="Name31" axis="followSib" ptType="sibTrans" cnt="1">
              <dgm:layoutNode name="spaceV">
                <dgm:alg type="sp"/>
                <dgm:shape xmlns:r="http://schemas.openxmlformats.org/officeDocument/2006/relationships" r:blip="">
                  <dgm:adjLst/>
                </dgm:shape>
                <dgm:presOf/>
              </dgm:layoutNode>
            </dgm:forEach>
          </dgm:forEach>
        </dgm:layoutNode>
      </dgm:if>
      <dgm:else name="Name32"/>
    </dgm:choose>
    <dgm:layoutNode name="maxNode">
      <dgm:alg type="lin"/>
      <dgm:shape xmlns:r="http://schemas.openxmlformats.org/officeDocument/2006/relationships" r:blip="">
        <dgm:adjLst/>
      </dgm:shape>
      <dgm:presOf/>
      <dgm:constrLst>
        <dgm:constr type="w" for="ch"/>
        <dgm:constr type="h" for="ch"/>
      </dgm:constrLst>
      <dgm:layoutNode name="Name33">
        <dgm:alg type="sp"/>
        <dgm:shape xmlns:r="http://schemas.openxmlformats.org/officeDocument/2006/relationships" r:blip="">
          <dgm:adjLst/>
        </dgm:shape>
        <dgm:presOf/>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55E062-6D57-4ED6-B49A-5A0B960A28AC}" type="datetimeFigureOut">
              <a:rPr lang="en-US" smtClean="0"/>
              <a:t>08-Aug-20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7F29-5988-45DF-82BE-74077937C9CB}" type="slidenum">
              <a:rPr lang="en-US" smtClean="0"/>
              <a:t>‹#›</a:t>
            </a:fld>
            <a:endParaRPr lang="en-US"/>
          </a:p>
        </p:txBody>
      </p:sp>
    </p:spTree>
    <p:extLst>
      <p:ext uri="{BB962C8B-B14F-4D97-AF65-F5344CB8AC3E}">
        <p14:creationId xmlns:p14="http://schemas.microsoft.com/office/powerpoint/2010/main" val="2458035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5E062-6D57-4ED6-B49A-5A0B960A28AC}" type="datetimeFigureOut">
              <a:rPr lang="en-US" smtClean="0"/>
              <a:t>08-Aug-20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7F29-5988-45DF-82BE-74077937C9CB}" type="slidenum">
              <a:rPr lang="en-US" smtClean="0"/>
              <a:t>‹#›</a:t>
            </a:fld>
            <a:endParaRPr lang="en-US"/>
          </a:p>
        </p:txBody>
      </p:sp>
    </p:spTree>
    <p:extLst>
      <p:ext uri="{BB962C8B-B14F-4D97-AF65-F5344CB8AC3E}">
        <p14:creationId xmlns:p14="http://schemas.microsoft.com/office/powerpoint/2010/main" val="1827543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5E062-6D57-4ED6-B49A-5A0B960A28AC}" type="datetimeFigureOut">
              <a:rPr lang="en-US" smtClean="0"/>
              <a:t>08-Aug-20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7F29-5988-45DF-82BE-74077937C9CB}" type="slidenum">
              <a:rPr lang="en-US" smtClean="0"/>
              <a:t>‹#›</a:t>
            </a:fld>
            <a:endParaRPr lang="en-US"/>
          </a:p>
        </p:txBody>
      </p:sp>
    </p:spTree>
    <p:extLst>
      <p:ext uri="{BB962C8B-B14F-4D97-AF65-F5344CB8AC3E}">
        <p14:creationId xmlns:p14="http://schemas.microsoft.com/office/powerpoint/2010/main" val="4017632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5E062-6D57-4ED6-B49A-5A0B960A28AC}" type="datetimeFigureOut">
              <a:rPr lang="en-US" smtClean="0"/>
              <a:t>08-Aug-20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7F29-5988-45DF-82BE-74077937C9CB}" type="slidenum">
              <a:rPr lang="en-US" smtClean="0"/>
              <a:t>‹#›</a:t>
            </a:fld>
            <a:endParaRPr lang="en-US"/>
          </a:p>
        </p:txBody>
      </p:sp>
    </p:spTree>
    <p:extLst>
      <p:ext uri="{BB962C8B-B14F-4D97-AF65-F5344CB8AC3E}">
        <p14:creationId xmlns:p14="http://schemas.microsoft.com/office/powerpoint/2010/main" val="328493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55E062-6D57-4ED6-B49A-5A0B960A28AC}" type="datetimeFigureOut">
              <a:rPr lang="en-US" smtClean="0"/>
              <a:t>08-Aug-20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7F29-5988-45DF-82BE-74077937C9CB}" type="slidenum">
              <a:rPr lang="en-US" smtClean="0"/>
              <a:t>‹#›</a:t>
            </a:fld>
            <a:endParaRPr lang="en-US"/>
          </a:p>
        </p:txBody>
      </p:sp>
    </p:spTree>
    <p:extLst>
      <p:ext uri="{BB962C8B-B14F-4D97-AF65-F5344CB8AC3E}">
        <p14:creationId xmlns:p14="http://schemas.microsoft.com/office/powerpoint/2010/main" val="1855140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55E062-6D57-4ED6-B49A-5A0B960A28AC}" type="datetimeFigureOut">
              <a:rPr lang="en-US" smtClean="0"/>
              <a:t>08-Aug-20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67F29-5988-45DF-82BE-74077937C9CB}" type="slidenum">
              <a:rPr lang="en-US" smtClean="0"/>
              <a:t>‹#›</a:t>
            </a:fld>
            <a:endParaRPr lang="en-US"/>
          </a:p>
        </p:txBody>
      </p:sp>
    </p:spTree>
    <p:extLst>
      <p:ext uri="{BB962C8B-B14F-4D97-AF65-F5344CB8AC3E}">
        <p14:creationId xmlns:p14="http://schemas.microsoft.com/office/powerpoint/2010/main" val="4029287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55E062-6D57-4ED6-B49A-5A0B960A28AC}" type="datetimeFigureOut">
              <a:rPr lang="en-US" smtClean="0"/>
              <a:t>08-Aug-20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567F29-5988-45DF-82BE-74077937C9CB}" type="slidenum">
              <a:rPr lang="en-US" smtClean="0"/>
              <a:t>‹#›</a:t>
            </a:fld>
            <a:endParaRPr lang="en-US"/>
          </a:p>
        </p:txBody>
      </p:sp>
    </p:spTree>
    <p:extLst>
      <p:ext uri="{BB962C8B-B14F-4D97-AF65-F5344CB8AC3E}">
        <p14:creationId xmlns:p14="http://schemas.microsoft.com/office/powerpoint/2010/main" val="2620038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55E062-6D57-4ED6-B49A-5A0B960A28AC}" type="datetimeFigureOut">
              <a:rPr lang="en-US" smtClean="0"/>
              <a:t>08-Aug-20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567F29-5988-45DF-82BE-74077937C9CB}" type="slidenum">
              <a:rPr lang="en-US" smtClean="0"/>
              <a:t>‹#›</a:t>
            </a:fld>
            <a:endParaRPr lang="en-US"/>
          </a:p>
        </p:txBody>
      </p:sp>
    </p:spTree>
    <p:extLst>
      <p:ext uri="{BB962C8B-B14F-4D97-AF65-F5344CB8AC3E}">
        <p14:creationId xmlns:p14="http://schemas.microsoft.com/office/powerpoint/2010/main" val="1126020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5E062-6D57-4ED6-B49A-5A0B960A28AC}" type="datetimeFigureOut">
              <a:rPr lang="en-US" smtClean="0"/>
              <a:t>08-Aug-20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567F29-5988-45DF-82BE-74077937C9CB}" type="slidenum">
              <a:rPr lang="en-US" smtClean="0"/>
              <a:t>‹#›</a:t>
            </a:fld>
            <a:endParaRPr lang="en-US"/>
          </a:p>
        </p:txBody>
      </p:sp>
    </p:spTree>
    <p:extLst>
      <p:ext uri="{BB962C8B-B14F-4D97-AF65-F5344CB8AC3E}">
        <p14:creationId xmlns:p14="http://schemas.microsoft.com/office/powerpoint/2010/main" val="115616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55E062-6D57-4ED6-B49A-5A0B960A28AC}" type="datetimeFigureOut">
              <a:rPr lang="en-US" smtClean="0"/>
              <a:t>08-Aug-20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67F29-5988-45DF-82BE-74077937C9CB}" type="slidenum">
              <a:rPr lang="en-US" smtClean="0"/>
              <a:t>‹#›</a:t>
            </a:fld>
            <a:endParaRPr lang="en-US"/>
          </a:p>
        </p:txBody>
      </p:sp>
    </p:spTree>
    <p:extLst>
      <p:ext uri="{BB962C8B-B14F-4D97-AF65-F5344CB8AC3E}">
        <p14:creationId xmlns:p14="http://schemas.microsoft.com/office/powerpoint/2010/main" val="203573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55E062-6D57-4ED6-B49A-5A0B960A28AC}" type="datetimeFigureOut">
              <a:rPr lang="en-US" smtClean="0"/>
              <a:t>08-Aug-20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67F29-5988-45DF-82BE-74077937C9CB}" type="slidenum">
              <a:rPr lang="en-US" smtClean="0"/>
              <a:t>‹#›</a:t>
            </a:fld>
            <a:endParaRPr lang="en-US"/>
          </a:p>
        </p:txBody>
      </p:sp>
    </p:spTree>
    <p:extLst>
      <p:ext uri="{BB962C8B-B14F-4D97-AF65-F5344CB8AC3E}">
        <p14:creationId xmlns:p14="http://schemas.microsoft.com/office/powerpoint/2010/main" val="2023410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5E062-6D57-4ED6-B49A-5A0B960A28AC}" type="datetimeFigureOut">
              <a:rPr lang="en-US" smtClean="0"/>
              <a:t>08-Aug-20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67F29-5988-45DF-82BE-74077937C9CB}" type="slidenum">
              <a:rPr lang="en-US" smtClean="0"/>
              <a:t>‹#›</a:t>
            </a:fld>
            <a:endParaRPr lang="en-US"/>
          </a:p>
        </p:txBody>
      </p:sp>
    </p:spTree>
    <p:extLst>
      <p:ext uri="{BB962C8B-B14F-4D97-AF65-F5344CB8AC3E}">
        <p14:creationId xmlns:p14="http://schemas.microsoft.com/office/powerpoint/2010/main" val="3089247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06324"/>
            <a:ext cx="8083368" cy="6751676"/>
          </a:xfrm>
          <a:prstGeom prst="rect">
            <a:avLst/>
          </a:prstGeom>
        </p:spPr>
      </p:pic>
      <p:sp>
        <p:nvSpPr>
          <p:cNvPr id="3" name="Rectangle 2"/>
          <p:cNvSpPr/>
          <p:nvPr/>
        </p:nvSpPr>
        <p:spPr>
          <a:xfrm>
            <a:off x="5208146" y="979047"/>
            <a:ext cx="6773009" cy="2646878"/>
          </a:xfrm>
          <a:prstGeom prst="rect">
            <a:avLst/>
          </a:prstGeom>
          <a:noFill/>
          <a:ln w="196850">
            <a:solidFill>
              <a:srgbClr val="002060"/>
            </a:solidFill>
            <a:prstDash val="dash"/>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1440" tIns="45720" rIns="91440" bIns="45720">
            <a:spAutoFit/>
          </a:bodyPr>
          <a:lstStyle/>
          <a:p>
            <a:pPr algn="ctr"/>
            <a:r>
              <a:rPr lang="bn-IN" sz="16600" b="1" cap="none" spc="0" dirty="0" smtClean="0">
                <a:ln w="12700" cmpd="sng">
                  <a:solidFill>
                    <a:schemeClr val="accent4"/>
                  </a:solidFill>
                  <a:prstDash val="solid"/>
                </a:ln>
                <a:solidFill>
                  <a:srgbClr val="00B050"/>
                </a:solidFill>
                <a:effectLst/>
                <a:latin typeface="NikoshBAN" panose="02000000000000000000" pitchFamily="2" charset="0"/>
                <a:cs typeface="NikoshBAN" panose="02000000000000000000" pitchFamily="2" charset="0"/>
              </a:rPr>
              <a:t>সু-স্বাগতম</a:t>
            </a:r>
            <a:endParaRPr lang="en-US" sz="16600" b="1" cap="none" spc="0" dirty="0">
              <a:ln w="12700" cmpd="sng">
                <a:solidFill>
                  <a:schemeClr val="accent4"/>
                </a:solidFill>
                <a:prstDash val="solid"/>
              </a:ln>
              <a:solidFill>
                <a:srgbClr val="00B050"/>
              </a:solidFill>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23645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2259" y="1435393"/>
            <a:ext cx="11075581" cy="3970318"/>
          </a:xfrm>
          <a:prstGeom prst="rect">
            <a:avLst/>
          </a:prstGeom>
          <a:noFill/>
          <a:ln w="120650" cap="rnd" cmpd="tri">
            <a:gradFill flip="none" rotWithShape="1">
              <a:gsLst>
                <a:gs pos="0">
                  <a:schemeClr val="tx1"/>
                </a:gs>
                <a:gs pos="74000">
                  <a:srgbClr val="00B050"/>
                </a:gs>
                <a:gs pos="83000">
                  <a:schemeClr val="accent1">
                    <a:lumMod val="45000"/>
                    <a:lumOff val="55000"/>
                  </a:schemeClr>
                </a:gs>
                <a:gs pos="100000">
                  <a:srgbClr val="002060">
                    <a:alpha val="56000"/>
                    <a:lumMod val="7000"/>
                    <a:lumOff val="93000"/>
                  </a:srgbClr>
                </a:gs>
              </a:gsLst>
              <a:lin ang="4800000" scaled="0"/>
              <a:tileRect/>
            </a:gradFill>
            <a:prstDash val="lgDash"/>
            <a:miter lim="800000"/>
          </a:ln>
        </p:spPr>
        <p:txBody>
          <a:bodyPr wrap="square" rtlCol="0">
            <a:spAutoFit/>
          </a:bodyPr>
          <a:lstStyle/>
          <a:p>
            <a:r>
              <a:rPr lang="en-US" sz="3600" dirty="0" err="1" smtClean="0">
                <a:latin typeface="NikoshBAN" panose="02000000000000000000" pitchFamily="2" charset="0"/>
                <a:cs typeface="NikoshBAN" panose="02000000000000000000" pitchFamily="2" charset="0"/>
              </a:rPr>
              <a:t>পেপসিনঃ</a:t>
            </a:r>
            <a:endParaRPr lang="en-US" sz="3600" dirty="0" smtClean="0">
              <a:latin typeface="NikoshBAN" panose="02000000000000000000" pitchFamily="2" charset="0"/>
              <a:cs typeface="NikoshBAN" panose="02000000000000000000" pitchFamily="2" charset="0"/>
            </a:endParaRPr>
          </a:p>
          <a:p>
            <a:r>
              <a:rPr lang="en-US" sz="3600" dirty="0" err="1" smtClean="0">
                <a:latin typeface="NikoshBAN" panose="02000000000000000000" pitchFamily="2" charset="0"/>
                <a:cs typeface="NikoshBAN" panose="02000000000000000000" pitchFamily="2" charset="0"/>
              </a:rPr>
              <a:t>পেপসিন</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এক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ধরণের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এনজাইম</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যা</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আমিষ</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জাতীয়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খাদ্যকে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ভাঙ্গতে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সাহায্য</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এটি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আমিষকে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ভেঙ্গে</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দুই</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ততোধিক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এমাইনো</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এসিড</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দিয়ে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তৈরি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যৌগ</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গঠন</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যাকে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পলিপেপটাইড</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বলে</a:t>
            </a:r>
            <a:r>
              <a:rPr lang="en-US" sz="3600" dirty="0" smtClean="0">
                <a:latin typeface="NikoshBAN" panose="02000000000000000000" pitchFamily="2" charset="0"/>
                <a:cs typeface="NikoshBAN" panose="02000000000000000000" pitchFamily="2" charset="0"/>
              </a:rPr>
              <a:t>।</a:t>
            </a:r>
            <a:endParaRPr lang="bn-IN" sz="3600" dirty="0" smtClean="0">
              <a:latin typeface="NikoshBAN" panose="02000000000000000000" pitchFamily="2" charset="0"/>
              <a:cs typeface="NikoshBAN" panose="02000000000000000000" pitchFamily="2" charset="0"/>
            </a:endParaRPr>
          </a:p>
          <a:p>
            <a:endParaRPr lang="en-US" sz="3600" dirty="0" smtClean="0">
              <a:latin typeface="NikoshBAN" panose="02000000000000000000" pitchFamily="2" charset="0"/>
              <a:cs typeface="NikoshBAN" panose="02000000000000000000" pitchFamily="2" charset="0"/>
            </a:endParaRPr>
          </a:p>
          <a:p>
            <a:r>
              <a:rPr lang="en-US" sz="3600" dirty="0" err="1" smtClean="0">
                <a:latin typeface="NikoshBAN" panose="02000000000000000000" pitchFamily="2" charset="0"/>
                <a:cs typeface="NikoshBAN" panose="02000000000000000000" pitchFamily="2" charset="0"/>
              </a:rPr>
              <a:t>শর্করা</a:t>
            </a:r>
            <a:r>
              <a:rPr lang="en-US" sz="3600" dirty="0" smtClean="0">
                <a:latin typeface="NikoshBAN" panose="02000000000000000000" pitchFamily="2" charset="0"/>
                <a:cs typeface="NikoshBAN" panose="02000000000000000000" pitchFamily="2" charset="0"/>
              </a:rPr>
              <a:t> ও </a:t>
            </a:r>
            <a:r>
              <a:rPr lang="en-US" sz="3600" dirty="0" err="1" smtClean="0">
                <a:latin typeface="NikoshBAN" panose="02000000000000000000" pitchFamily="2" charset="0"/>
                <a:cs typeface="NikoshBAN" panose="02000000000000000000" pitchFamily="2" charset="0"/>
              </a:rPr>
              <a:t>স্নেহ</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জাতীয়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খাদ্য</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পাকস্থলীতে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পরিপাক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হয়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না</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পাকস্থলিতে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খাদ্য</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মন্ডে</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পরিণত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হয়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এই</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মন্ড</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ক্ষদ্রান্ত্রে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প্রবেশ</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করে</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25286159"/>
      </p:ext>
    </p:extLst>
  </p:cSld>
  <p:clrMapOvr>
    <a:masterClrMapping/>
  </p:clrMapOvr>
  <p:transition spd="slow">
    <p:cover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444628103"/>
              </p:ext>
            </p:extLst>
          </p:nvPr>
        </p:nvGraphicFramePr>
        <p:xfrm>
          <a:off x="0" y="-1"/>
          <a:ext cx="3923414" cy="41466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827721" y="659219"/>
            <a:ext cx="7836195" cy="5078313"/>
          </a:xfrm>
          <a:prstGeom prst="rect">
            <a:avLst/>
          </a:prstGeom>
          <a:noFill/>
          <a:ln w="114300" cmpd="dbl">
            <a:solidFill>
              <a:schemeClr val="tx1"/>
            </a:solidFill>
          </a:ln>
        </p:spPr>
        <p:txBody>
          <a:bodyPr wrap="square" rtlCol="0">
            <a:spAutoFit/>
          </a:bodyPr>
          <a:lstStyle/>
          <a:p>
            <a:pPr marL="571500" indent="-571500">
              <a:buFont typeface="Wingdings" panose="05000000000000000000" pitchFamily="2" charset="2"/>
              <a:buChar char="Ø"/>
            </a:pPr>
            <a:r>
              <a:rPr lang="bn-IN" sz="3600" dirty="0" smtClean="0">
                <a:latin typeface="NikoshBAN" panose="02000000000000000000" pitchFamily="2" charset="0"/>
                <a:cs typeface="NikoshBAN" panose="02000000000000000000" pitchFamily="2" charset="0"/>
              </a:rPr>
              <a:t>পাকস্থলী থেকে মন্ড ক্ষুদ্রান্ত্রের ডিওডেনামে প্রবেশ করে। এর সাথে পাচকরস ডিওডেনামে আসে। পাচক রসের এনজাইম দিয়ে শর্করা ও আমিষের পরিপাক চলতে থাকে এবং স্নেহের পরিপাক শুরু হয়। </a:t>
            </a:r>
          </a:p>
          <a:p>
            <a:pPr marL="571500" indent="-571500">
              <a:buFont typeface="Wingdings" panose="05000000000000000000" pitchFamily="2" charset="2"/>
              <a:buChar char="Ø"/>
            </a:pPr>
            <a:r>
              <a:rPr lang="bn-IN" sz="3600" dirty="0" smtClean="0">
                <a:latin typeface="NikoshBAN" panose="02000000000000000000" pitchFamily="2" charset="0"/>
                <a:cs typeface="NikoshBAN" panose="02000000000000000000" pitchFamily="2" charset="0"/>
              </a:rPr>
              <a:t>পিত্তরস খাদ্যবস্তুকে ক্ষারীয় করে। পিত্ত লবন পিত্তরসের অন্যতম উপাদান। এটি স্নেহ পদার্থের কণাগুলোকে পানির সাথে মিশাতে সাহায্য করে। লাইফেজ স্নেহ জাতীয় খাদ্যকে ফ্যাটি এসিড ও গ্লিসারলে পরিণত করে। </a:t>
            </a:r>
          </a:p>
        </p:txBody>
      </p:sp>
    </p:spTree>
    <p:extLst>
      <p:ext uri="{BB962C8B-B14F-4D97-AF65-F5344CB8AC3E}">
        <p14:creationId xmlns:p14="http://schemas.microsoft.com/office/powerpoint/2010/main" val="746579350"/>
      </p:ext>
    </p:extLst>
  </p:cSld>
  <p:clrMapOvr>
    <a:masterClrMapping/>
  </p:clrMapOvr>
  <p:transition spd="slow">
    <p:cover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7925" y="648585"/>
            <a:ext cx="9431079" cy="2862322"/>
          </a:xfrm>
          <a:prstGeom prst="rect">
            <a:avLst/>
          </a:prstGeom>
          <a:noFill/>
          <a:ln w="76200">
            <a:solidFill>
              <a:srgbClr val="00B050"/>
            </a:solidFill>
          </a:ln>
        </p:spPr>
        <p:txBody>
          <a:bodyPr wrap="square" rtlCol="0">
            <a:spAutoFit/>
          </a:bodyPr>
          <a:lstStyle/>
          <a:p>
            <a:r>
              <a:rPr lang="bn-IN" sz="3600" dirty="0" smtClean="0">
                <a:latin typeface="NikoshBAN" panose="02000000000000000000" pitchFamily="2" charset="0"/>
                <a:cs typeface="NikoshBAN" panose="02000000000000000000" pitchFamily="2" charset="0"/>
              </a:rPr>
              <a:t>অগ্ন্য্যাশয় রসে অ্যামাইলেজ, লাইপেজ ও ট্রিপসিন থাকে। আন্ত্রিক রসে আন্ত্রিক অ্যামাইলেজ, লাইপেজ, মলটেজ, ল্যাকটেজ ও সুক্রেজ ইত্যাদি এনজাইম থাকে। </a:t>
            </a:r>
          </a:p>
          <a:p>
            <a:r>
              <a:rPr lang="bn-IN" sz="3600" dirty="0" smtClean="0">
                <a:latin typeface="NikoshBAN" panose="02000000000000000000" pitchFamily="2" charset="0"/>
                <a:cs typeface="NikoshBAN" panose="02000000000000000000" pitchFamily="2" charset="0"/>
              </a:rPr>
              <a:t>আংশিক পরিপাককৃত আমিষ ক্ষদ্রান্ত্রে ট্রিপসিনের প্রভাবে ভেঙ্গে গিয়ে অ্যামাইনো এসিড এবং সরল পেপটাইডে পরিণত হয়। </a:t>
            </a:r>
            <a:endParaRPr lang="en-US" sz="3600" dirty="0">
              <a:latin typeface="NikoshBAN" panose="02000000000000000000" pitchFamily="2" charset="0"/>
              <a:cs typeface="NikoshBAN" panose="02000000000000000000" pitchFamily="2" charset="0"/>
            </a:endParaRPr>
          </a:p>
        </p:txBody>
      </p:sp>
      <p:grpSp>
        <p:nvGrpSpPr>
          <p:cNvPr id="8" name="Group 7"/>
          <p:cNvGrpSpPr/>
          <p:nvPr/>
        </p:nvGrpSpPr>
        <p:grpSpPr>
          <a:xfrm>
            <a:off x="1477925" y="3806455"/>
            <a:ext cx="9239694" cy="701734"/>
            <a:chOff x="1552353" y="4508204"/>
            <a:chExt cx="9239694" cy="701734"/>
          </a:xfrm>
        </p:grpSpPr>
        <p:grpSp>
          <p:nvGrpSpPr>
            <p:cNvPr id="6" name="Group 5"/>
            <p:cNvGrpSpPr/>
            <p:nvPr/>
          </p:nvGrpSpPr>
          <p:grpSpPr>
            <a:xfrm>
              <a:off x="1552353" y="4625163"/>
              <a:ext cx="9239694" cy="584775"/>
              <a:chOff x="1552353" y="4625163"/>
              <a:chExt cx="9239694" cy="584775"/>
            </a:xfrm>
          </p:grpSpPr>
          <p:sp>
            <p:nvSpPr>
              <p:cNvPr id="3" name="TextBox 2"/>
              <p:cNvSpPr txBox="1"/>
              <p:nvPr/>
            </p:nvSpPr>
            <p:spPr>
              <a:xfrm>
                <a:off x="1552353" y="4625163"/>
                <a:ext cx="9239694" cy="584775"/>
              </a:xfrm>
              <a:prstGeom prst="rect">
                <a:avLst/>
              </a:prstGeom>
              <a:noFill/>
            </p:spPr>
            <p:txBody>
              <a:bodyPr wrap="square" rtlCol="0">
                <a:spAutoFit/>
              </a:bodyPr>
              <a:lstStyle/>
              <a:p>
                <a:r>
                  <a:rPr lang="bn-IN" sz="3200" dirty="0" smtClean="0">
                    <a:latin typeface="NikoshBAN" panose="02000000000000000000" pitchFamily="2" charset="0"/>
                    <a:cs typeface="NikoshBAN" panose="02000000000000000000" pitchFamily="2" charset="0"/>
                  </a:rPr>
                  <a:t>পলিপেপটাইড                        অ্যামাইনো এসিড + সরল পেপটাইড </a:t>
                </a:r>
                <a:endParaRPr lang="en-US" sz="3200" dirty="0">
                  <a:latin typeface="NikoshBAN" panose="02000000000000000000" pitchFamily="2" charset="0"/>
                  <a:cs typeface="NikoshBAN" panose="02000000000000000000" pitchFamily="2" charset="0"/>
                </a:endParaRPr>
              </a:p>
            </p:txBody>
          </p:sp>
          <p:cxnSp>
            <p:nvCxnSpPr>
              <p:cNvPr id="5" name="Straight Arrow Connector 4"/>
              <p:cNvCxnSpPr/>
              <p:nvPr/>
            </p:nvCxnSpPr>
            <p:spPr>
              <a:xfrm>
                <a:off x="3466214" y="4954772"/>
                <a:ext cx="2126512"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3700132" y="4508204"/>
              <a:ext cx="1190846" cy="584775"/>
            </a:xfrm>
            <a:prstGeom prst="rect">
              <a:avLst/>
            </a:prstGeom>
            <a:noFill/>
          </p:spPr>
          <p:txBody>
            <a:bodyPr wrap="square" rtlCol="0">
              <a:spAutoFit/>
            </a:bodyPr>
            <a:lstStyle/>
            <a:p>
              <a:r>
                <a:rPr lang="bn-IN" sz="3200" dirty="0" smtClean="0">
                  <a:latin typeface="NikoshBAN" panose="02000000000000000000" pitchFamily="2" charset="0"/>
                  <a:cs typeface="NikoshBAN" panose="02000000000000000000" pitchFamily="2" charset="0"/>
                </a:rPr>
                <a:t>ট্রিপসিন</a:t>
              </a:r>
              <a:endParaRPr lang="en-US" sz="3200" dirty="0">
                <a:latin typeface="NikoshBAN" panose="02000000000000000000" pitchFamily="2" charset="0"/>
                <a:cs typeface="NikoshBAN" panose="02000000000000000000" pitchFamily="2" charset="0"/>
              </a:endParaRPr>
            </a:p>
          </p:txBody>
        </p:sp>
      </p:grpSp>
      <p:grpSp>
        <p:nvGrpSpPr>
          <p:cNvPr id="9" name="Group 8"/>
          <p:cNvGrpSpPr/>
          <p:nvPr/>
        </p:nvGrpSpPr>
        <p:grpSpPr>
          <a:xfrm>
            <a:off x="1477925" y="5124893"/>
            <a:ext cx="9239694" cy="701734"/>
            <a:chOff x="1552353" y="4508204"/>
            <a:chExt cx="9239694" cy="701734"/>
          </a:xfrm>
        </p:grpSpPr>
        <p:grpSp>
          <p:nvGrpSpPr>
            <p:cNvPr id="10" name="Group 9"/>
            <p:cNvGrpSpPr/>
            <p:nvPr/>
          </p:nvGrpSpPr>
          <p:grpSpPr>
            <a:xfrm>
              <a:off x="1552353" y="4625163"/>
              <a:ext cx="9239694" cy="584775"/>
              <a:chOff x="1552353" y="4625163"/>
              <a:chExt cx="9239694" cy="584775"/>
            </a:xfrm>
          </p:grpSpPr>
          <p:sp>
            <p:nvSpPr>
              <p:cNvPr id="12" name="TextBox 11"/>
              <p:cNvSpPr txBox="1"/>
              <p:nvPr/>
            </p:nvSpPr>
            <p:spPr>
              <a:xfrm>
                <a:off x="1552353" y="4625163"/>
                <a:ext cx="9239694" cy="584775"/>
              </a:xfrm>
              <a:prstGeom prst="rect">
                <a:avLst/>
              </a:prstGeom>
              <a:noFill/>
            </p:spPr>
            <p:txBody>
              <a:bodyPr wrap="square" rtlCol="0">
                <a:spAutoFit/>
              </a:bodyPr>
              <a:lstStyle/>
              <a:p>
                <a:r>
                  <a:rPr lang="bn-IN" sz="3200" dirty="0" smtClean="0">
                    <a:latin typeface="NikoshBAN" panose="02000000000000000000" pitchFamily="2" charset="0"/>
                    <a:cs typeface="NikoshBAN" panose="02000000000000000000" pitchFamily="2" charset="0"/>
                  </a:rPr>
                  <a:t>শ্বেতসার                                   গ্লুকোজ  </a:t>
                </a:r>
                <a:endParaRPr lang="en-US" sz="3200" dirty="0">
                  <a:latin typeface="NikoshBAN" panose="02000000000000000000" pitchFamily="2" charset="0"/>
                  <a:cs typeface="NikoshBAN" panose="02000000000000000000" pitchFamily="2" charset="0"/>
                </a:endParaRPr>
              </a:p>
            </p:txBody>
          </p:sp>
          <p:cxnSp>
            <p:nvCxnSpPr>
              <p:cNvPr id="13" name="Straight Arrow Connector 12"/>
              <p:cNvCxnSpPr/>
              <p:nvPr/>
            </p:nvCxnSpPr>
            <p:spPr>
              <a:xfrm>
                <a:off x="3466214" y="4954772"/>
                <a:ext cx="2126512"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3700132" y="4508204"/>
              <a:ext cx="1892594" cy="584775"/>
            </a:xfrm>
            <a:prstGeom prst="rect">
              <a:avLst/>
            </a:prstGeom>
            <a:noFill/>
          </p:spPr>
          <p:txBody>
            <a:bodyPr wrap="square" rtlCol="0">
              <a:spAutoFit/>
            </a:bodyPr>
            <a:lstStyle/>
            <a:p>
              <a:r>
                <a:rPr lang="bn-IN" sz="3200" dirty="0" smtClean="0">
                  <a:latin typeface="NikoshBAN" panose="02000000000000000000" pitchFamily="2" charset="0"/>
                  <a:cs typeface="NikoshBAN" panose="02000000000000000000" pitchFamily="2" charset="0"/>
                </a:rPr>
                <a:t>অ্যামাইলেজ</a:t>
              </a:r>
              <a:endParaRPr lang="en-US" sz="3200" dirty="0">
                <a:latin typeface="NikoshBAN" panose="02000000000000000000" pitchFamily="2" charset="0"/>
                <a:cs typeface="NikoshBAN" panose="02000000000000000000" pitchFamily="2" charset="0"/>
              </a:endParaRPr>
            </a:p>
          </p:txBody>
        </p:sp>
      </p:grpSp>
    </p:spTree>
    <p:extLst>
      <p:ext uri="{BB962C8B-B14F-4D97-AF65-F5344CB8AC3E}">
        <p14:creationId xmlns:p14="http://schemas.microsoft.com/office/powerpoint/2010/main" val="160197112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8047" y="659219"/>
            <a:ext cx="3934046" cy="646331"/>
          </a:xfrm>
          <a:prstGeom prst="rect">
            <a:avLst/>
          </a:prstGeom>
          <a:noFill/>
          <a:ln w="57150">
            <a:solidFill>
              <a:schemeClr val="tx1"/>
            </a:solidFill>
            <a:prstDash val="lgDash"/>
          </a:ln>
        </p:spPr>
        <p:txBody>
          <a:bodyPr wrap="square" rtlCol="0">
            <a:spAutoFit/>
          </a:bodyPr>
          <a:lstStyle/>
          <a:p>
            <a:r>
              <a:rPr lang="en-US" sz="3600" dirty="0" err="1" smtClean="0">
                <a:latin typeface="NikoshBAN" panose="02000000000000000000" pitchFamily="2" charset="0"/>
                <a:cs typeface="NikoshBAN" panose="02000000000000000000" pitchFamily="2" charset="0"/>
              </a:rPr>
              <a:t>পরিপাককৃত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খাদ্য</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শোষণ</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3" name="TextBox 2"/>
          <p:cNvSpPr txBox="1"/>
          <p:nvPr/>
        </p:nvSpPr>
        <p:spPr>
          <a:xfrm>
            <a:off x="467831" y="1534633"/>
            <a:ext cx="11408736" cy="5078313"/>
          </a:xfrm>
          <a:prstGeom prst="rect">
            <a:avLst/>
          </a:prstGeom>
          <a:noFill/>
          <a:ln w="76200">
            <a:solidFill>
              <a:schemeClr val="tx1"/>
            </a:solid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sz="3600" dirty="0" err="1" smtClean="0">
                <a:latin typeface="NikoshBAN" panose="02000000000000000000" pitchFamily="2" charset="0"/>
                <a:cs typeface="NikoshBAN" panose="02000000000000000000" pitchFamily="2" charset="0"/>
              </a:rPr>
              <a:t>ক্ষুদ্রান্ত্রে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সকল</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প্রকার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খাদ্য</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শোষিত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হয়ে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সরল</a:t>
            </a:r>
            <a:r>
              <a:rPr lang="en-US" sz="3600" dirty="0" smtClean="0">
                <a:latin typeface="NikoshBAN" panose="02000000000000000000" pitchFamily="2" charset="0"/>
                <a:cs typeface="NikoshBAN" panose="02000000000000000000" pitchFamily="2" charset="0"/>
              </a:rPr>
              <a:t> ও </a:t>
            </a:r>
            <a:r>
              <a:rPr lang="en-US" sz="3600" dirty="0" err="1" smtClean="0">
                <a:latin typeface="NikoshBAN" panose="02000000000000000000" pitchFamily="2" charset="0"/>
                <a:cs typeface="NikoshBAN" panose="02000000000000000000" pitchFamily="2" charset="0"/>
              </a:rPr>
              <a:t>শোষণযোগ্য</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খাদ্য</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উপাদানে</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পরিণত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হয়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ক্ষুদ্রান্ত্রে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রক্তজালক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সমৃদ্ধ</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ভিলাইয়ে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খাদ্য</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শোষিত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হয়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এখানে</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বেশি</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খাদ্য</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পরিপাক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হয়ে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থাকে</a:t>
            </a:r>
            <a:r>
              <a:rPr lang="en-US" sz="3600" dirty="0" smtClean="0">
                <a:latin typeface="NikoshBAN" panose="02000000000000000000" pitchFamily="2" charset="0"/>
                <a:cs typeface="NikoshBAN" panose="02000000000000000000" pitchFamily="2" charset="0"/>
              </a:rPr>
              <a:t>। </a:t>
            </a:r>
          </a:p>
          <a:p>
            <a:r>
              <a:rPr lang="en-US" sz="3600" dirty="0" err="1" smtClean="0">
                <a:latin typeface="NikoshBAN" panose="02000000000000000000" pitchFamily="2" charset="0"/>
                <a:cs typeface="NikoshBAN" panose="02000000000000000000" pitchFamily="2" charset="0"/>
              </a:rPr>
              <a:t>এসব</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রক্তনালি</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যুক্ত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হয়ে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হেপাটিক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শিরা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গঠন</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এই</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শিরা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দিয়ে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শোষিত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রক্ত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যকৃতে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আসে</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কোষে</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অনুপ্রবেশের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পিত্ত-লবণ</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ফ্যাটি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এসিড</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থেকে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পৃথক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হয়ে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যায়</a:t>
            </a:r>
            <a:r>
              <a:rPr lang="en-US" sz="3600" dirty="0" smtClean="0">
                <a:latin typeface="NikoshBAN" panose="02000000000000000000" pitchFamily="2" charset="0"/>
                <a:cs typeface="NikoshBAN" panose="02000000000000000000" pitchFamily="2" charset="0"/>
              </a:rPr>
              <a:t>। </a:t>
            </a:r>
          </a:p>
          <a:p>
            <a:r>
              <a:rPr lang="en-US" sz="3600" dirty="0" err="1" smtClean="0">
                <a:latin typeface="NikoshBAN" panose="02000000000000000000" pitchFamily="2" charset="0"/>
                <a:cs typeface="NikoshBAN" panose="02000000000000000000" pitchFamily="2" charset="0"/>
              </a:rPr>
              <a:t>রক্ত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প্রবাহিত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হওয়ার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সময়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প্রাচীর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ছুয়ে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জলীয়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পদার্থ</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হয়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যাকে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লসিকা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বলে</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লসিকা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খাদ্য</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উপাদান</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কোষে</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পৌছে</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দেয়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এবং</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দূষিত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পদার্থ</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সংগ্রহ</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রক্তস্রোতে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প্রবেশ</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করে</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475929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7442" y="1158949"/>
            <a:ext cx="4146698" cy="616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anose="02000000000000000000" pitchFamily="2" charset="0"/>
                <a:cs typeface="NikoshBAN" panose="02000000000000000000" pitchFamily="2" charset="0"/>
              </a:rPr>
              <a:t>বৃহদন্ত্রে পরিপাক---</a:t>
            </a:r>
            <a:endParaRPr lang="en-US" sz="4000" dirty="0">
              <a:latin typeface="NikoshBAN" panose="02000000000000000000" pitchFamily="2" charset="0"/>
              <a:cs typeface="NikoshBAN" panose="02000000000000000000" pitchFamily="2" charset="0"/>
            </a:endParaRPr>
          </a:p>
        </p:txBody>
      </p:sp>
      <p:sp>
        <p:nvSpPr>
          <p:cNvPr id="3" name="TextBox 2"/>
          <p:cNvSpPr txBox="1"/>
          <p:nvPr/>
        </p:nvSpPr>
        <p:spPr>
          <a:xfrm>
            <a:off x="712381" y="2402958"/>
            <a:ext cx="6762307" cy="2862322"/>
          </a:xfrm>
          <a:prstGeom prst="rect">
            <a:avLst/>
          </a:prstGeom>
          <a:noFill/>
        </p:spPr>
        <p:txBody>
          <a:bodyPr wrap="square" rtlCol="0">
            <a:spAutoFit/>
          </a:bodyPr>
          <a:lstStyle/>
          <a:p>
            <a:r>
              <a:rPr lang="bn-IN" sz="3600" dirty="0" smtClean="0">
                <a:latin typeface="NikoshBAN" panose="02000000000000000000" pitchFamily="2" charset="0"/>
                <a:cs typeface="NikoshBAN" panose="02000000000000000000" pitchFamily="2" charset="0"/>
              </a:rPr>
              <a:t>কোলনে পাকমন্ডের কোনো রাসায়নিক বিক্রিয়া ঘটেনা। খাদ্যের অসার অংশের পানি এখানেই শোষিত হয়।বৃহদন্ত্র লবণ ও পানি শোষণ করে রক্তে স্থানান্তর করে। ফলে উচ্ছিষ্ট খাদ্য ঘণিভূত হয়ে মলে পরিণত হয়। মল মলাশয়ে জমা হয়। </a:t>
            </a:r>
            <a:endParaRPr lang="en-US" sz="3600"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stretch>
            <a:fillRect/>
          </a:stretch>
        </p:blipFill>
        <p:spPr>
          <a:xfrm>
            <a:off x="7929230" y="1903228"/>
            <a:ext cx="2884082" cy="3633944"/>
          </a:xfrm>
          <a:prstGeom prst="rect">
            <a:avLst/>
          </a:prstGeom>
        </p:spPr>
      </p:pic>
      <p:sp>
        <p:nvSpPr>
          <p:cNvPr id="5" name="5-Point Star 4"/>
          <p:cNvSpPr/>
          <p:nvPr/>
        </p:nvSpPr>
        <p:spPr>
          <a:xfrm>
            <a:off x="9590568" y="4678326"/>
            <a:ext cx="318976" cy="37214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916831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xit" presetSubtype="1" fill="hold" nodeType="withEffect">
                                  <p:stCondLst>
                                    <p:cond delay="0"/>
                                  </p:stCondLst>
                                  <p:childTnLst>
                                    <p:animEffect transition="out" filter="wheel(1)">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616149" y="882503"/>
            <a:ext cx="3040911" cy="648586"/>
          </a:xfrm>
          <a:prstGeom prst="ellipse">
            <a:avLst/>
          </a:prstGeom>
          <a:solidFill>
            <a:schemeClr val="tx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latin typeface="NikoshBAN" panose="02000000000000000000" pitchFamily="2" charset="0"/>
                <a:cs typeface="NikoshBAN" panose="02000000000000000000" pitchFamily="2" charset="0"/>
              </a:rPr>
              <a:t>আত্তিকরণ</a:t>
            </a:r>
            <a:endParaRPr lang="en-US" sz="4400" dirty="0">
              <a:latin typeface="NikoshBAN" panose="02000000000000000000" pitchFamily="2" charset="0"/>
              <a:cs typeface="NikoshBAN" panose="02000000000000000000" pitchFamily="2" charset="0"/>
            </a:endParaRPr>
          </a:p>
        </p:txBody>
      </p:sp>
      <p:sp>
        <p:nvSpPr>
          <p:cNvPr id="3" name="Rectangle 2"/>
          <p:cNvSpPr/>
          <p:nvPr/>
        </p:nvSpPr>
        <p:spPr>
          <a:xfrm>
            <a:off x="446568" y="2158409"/>
            <a:ext cx="10930270" cy="4072270"/>
          </a:xfrm>
          <a:prstGeom prst="rect">
            <a:avLst/>
          </a:prstGeom>
          <a:solidFill>
            <a:srgbClr val="00B050">
              <a:alpha val="85000"/>
            </a:srgbClr>
          </a:solidFill>
          <a:ln w="123825" cap="rnd" cmpd="dbl">
            <a:solidFill>
              <a:schemeClr val="tx1">
                <a:alpha val="91000"/>
              </a:schemeClr>
            </a:solidFill>
            <a:prstDash val="lgDash"/>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latin typeface="NikoshBAN" panose="02000000000000000000" pitchFamily="2" charset="0"/>
                <a:cs typeface="NikoshBAN" panose="02000000000000000000" pitchFamily="2" charset="0"/>
              </a:rPr>
              <a:t>শোষিত খাদ্যবস্তুর প্রোটোপ্লাজমে পরিণত বা রূপান্তরিত করার পদ্ধতিই হল আত্তিকরণ। এটি একটি গঠনমূলক বা উপচিতি প্রক্রিয়া। প্রোটোপ্লাজম নিঃসৃত এনজাইমের সহায়তায় সরল খাদ্য জঠিল উপাদানে পরিণত হয়। এমাইনো এসিড, ফ্যাটি এসিড, গ্লোকোজ এবং গ্লিসারল রক্তের সাহায্যে দেহের বিভিন্ন অংশে ছড়িয়ে পড়ে এবং ঐসব জায়গায় প্রোটোপ্লাজম নিঃসৃত এনজাইমের সাহায্যে আমিষ, স্নেহ এবং শর্করা তৈরি হয়। এভাবেই প্রোটোপ্লাজম কোষের ক্ষয়পূরণ ও গঠনে সহায়তা করে এবং দেহের বৃদ্ধি করে।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9411149"/>
      </p:ext>
    </p:extLst>
  </p:cSld>
  <p:clrMapOvr>
    <a:masterClrMapping/>
  </p:clrMapOvr>
  <mc:AlternateContent xmlns:mc="http://schemas.openxmlformats.org/markup-compatibility/2006" xmlns:p14="http://schemas.microsoft.com/office/powerpoint/2010/main">
    <mc:Choice Requires="p14">
      <p:transition spd="slow" p14:dur="900">
        <p14:flythrough dir="out" hasBounce="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a:xfrm>
            <a:off x="1127052" y="520995"/>
            <a:ext cx="2668772" cy="1180214"/>
          </a:xfrm>
          <a:prstGeom prst="downArrowCallout">
            <a:avLst/>
          </a:prstGeom>
          <a:solidFill>
            <a:schemeClr val="accent6">
              <a:lumMod val="75000"/>
            </a:schemeClr>
          </a:solidFill>
          <a:ln w="762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dirty="0" smtClean="0">
                <a:latin typeface="NikoshBAN" panose="02000000000000000000" pitchFamily="2" charset="0"/>
                <a:cs typeface="NikoshBAN" panose="02000000000000000000" pitchFamily="2" charset="0"/>
              </a:rPr>
              <a:t>বাড়ির কাজ</a:t>
            </a:r>
            <a:endParaRPr lang="en-US" sz="5400" dirty="0">
              <a:latin typeface="NikoshBAN" panose="02000000000000000000" pitchFamily="2" charset="0"/>
              <a:cs typeface="NikoshBAN" panose="02000000000000000000" pitchFamily="2" charset="0"/>
            </a:endParaRPr>
          </a:p>
        </p:txBody>
      </p:sp>
      <p:sp>
        <p:nvSpPr>
          <p:cNvPr id="3" name="Rounded Rectangle 2"/>
          <p:cNvSpPr/>
          <p:nvPr/>
        </p:nvSpPr>
        <p:spPr>
          <a:xfrm>
            <a:off x="988828" y="2254102"/>
            <a:ext cx="9792586" cy="1892596"/>
          </a:xfrm>
          <a:prstGeom prst="roundRect">
            <a:avLst/>
          </a:prstGeom>
          <a:solidFill>
            <a:srgbClr val="00B050"/>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Wingdings" panose="05000000000000000000" pitchFamily="2" charset="2"/>
              <a:buChar char="Ø"/>
            </a:pPr>
            <a:r>
              <a:rPr lang="bn-IN" sz="4400" dirty="0" smtClean="0">
                <a:latin typeface="NikoshBAN" panose="02000000000000000000" pitchFamily="2" charset="0"/>
                <a:cs typeface="NikoshBAN" panose="02000000000000000000" pitchFamily="2" charset="0"/>
              </a:rPr>
              <a:t>খাদ্য পরিপাক প্রক্রিয়ার একটি প্রবাহ চিত্র অংকন কর। </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27962123"/>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4679" y="1776489"/>
            <a:ext cx="10618613" cy="2646878"/>
          </a:xfrm>
          <a:prstGeom prst="rect">
            <a:avLst/>
          </a:prstGeom>
          <a:noFill/>
        </p:spPr>
        <p:txBody>
          <a:bodyPr wrap="none" lIns="91440" tIns="45720" rIns="91440" bIns="45720">
            <a:spAutoFit/>
          </a:bodyPr>
          <a:lstStyle/>
          <a:p>
            <a:pPr algn="ctr"/>
            <a:r>
              <a:rPr lang="bn-IN" sz="166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ধন্যবাদ আবারো</a:t>
            </a:r>
            <a:endParaRPr lang="en-US" sz="16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61316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19614" y="823656"/>
            <a:ext cx="2678441" cy="1151344"/>
          </a:xfrm>
          <a:custGeom>
            <a:avLst/>
            <a:gdLst/>
            <a:ahLst/>
            <a:cxnLst/>
            <a:rect l="l" t="t" r="r" b="b"/>
            <a:pathLst>
              <a:path w="2678441" h="1151344">
                <a:moveTo>
                  <a:pt x="1434628" y="0"/>
                </a:moveTo>
                <a:cubicBezTo>
                  <a:pt x="1472579" y="0"/>
                  <a:pt x="1507921" y="4032"/>
                  <a:pt x="1540654" y="12097"/>
                </a:cubicBezTo>
                <a:cubicBezTo>
                  <a:pt x="1573387" y="20161"/>
                  <a:pt x="1605409" y="32021"/>
                  <a:pt x="1636718" y="47676"/>
                </a:cubicBezTo>
                <a:cubicBezTo>
                  <a:pt x="1668028" y="63331"/>
                  <a:pt x="1699575" y="82069"/>
                  <a:pt x="1731359" y="103891"/>
                </a:cubicBezTo>
                <a:cubicBezTo>
                  <a:pt x="1763143" y="125713"/>
                  <a:pt x="1798011" y="150856"/>
                  <a:pt x="1835962" y="179319"/>
                </a:cubicBezTo>
                <a:lnTo>
                  <a:pt x="1835962" y="237669"/>
                </a:lnTo>
                <a:cubicBezTo>
                  <a:pt x="1805601" y="217745"/>
                  <a:pt x="1775952" y="199006"/>
                  <a:pt x="1747014" y="181454"/>
                </a:cubicBezTo>
                <a:cubicBezTo>
                  <a:pt x="1718076" y="163901"/>
                  <a:pt x="1688664" y="148247"/>
                  <a:pt x="1658777" y="134489"/>
                </a:cubicBezTo>
                <a:cubicBezTo>
                  <a:pt x="1628891" y="120732"/>
                  <a:pt x="1598530" y="110058"/>
                  <a:pt x="1567695" y="102468"/>
                </a:cubicBezTo>
                <a:cubicBezTo>
                  <a:pt x="1536859" y="94878"/>
                  <a:pt x="1504838" y="91083"/>
                  <a:pt x="1471631" y="91083"/>
                </a:cubicBezTo>
                <a:cubicBezTo>
                  <a:pt x="1411858" y="91083"/>
                  <a:pt x="1357066" y="103891"/>
                  <a:pt x="1307255" y="129508"/>
                </a:cubicBezTo>
                <a:cubicBezTo>
                  <a:pt x="1257444" y="155125"/>
                  <a:pt x="1211191" y="194974"/>
                  <a:pt x="1168496" y="249054"/>
                </a:cubicBezTo>
                <a:lnTo>
                  <a:pt x="1212614" y="314520"/>
                </a:lnTo>
                <a:lnTo>
                  <a:pt x="1333500" y="314520"/>
                </a:lnTo>
                <a:lnTo>
                  <a:pt x="1349238" y="314520"/>
                </a:lnTo>
                <a:lnTo>
                  <a:pt x="1952625" y="314520"/>
                </a:lnTo>
                <a:lnTo>
                  <a:pt x="1959694" y="314520"/>
                </a:lnTo>
                <a:lnTo>
                  <a:pt x="2624360" y="314520"/>
                </a:lnTo>
                <a:lnTo>
                  <a:pt x="2678441" y="382832"/>
                </a:lnTo>
                <a:lnTo>
                  <a:pt x="2158984" y="382832"/>
                </a:lnTo>
                <a:lnTo>
                  <a:pt x="2158984" y="715854"/>
                </a:lnTo>
                <a:cubicBezTo>
                  <a:pt x="2207372" y="661773"/>
                  <a:pt x="2254099" y="612437"/>
                  <a:pt x="2299166" y="567844"/>
                </a:cubicBezTo>
                <a:cubicBezTo>
                  <a:pt x="2344233" y="523252"/>
                  <a:pt x="2393333" y="486724"/>
                  <a:pt x="2446464" y="458260"/>
                </a:cubicBezTo>
                <a:lnTo>
                  <a:pt x="2583088" y="532265"/>
                </a:lnTo>
                <a:cubicBezTo>
                  <a:pt x="2544188" y="579704"/>
                  <a:pt x="2518334" y="629041"/>
                  <a:pt x="2505526" y="680275"/>
                </a:cubicBezTo>
                <a:cubicBezTo>
                  <a:pt x="2492717" y="731509"/>
                  <a:pt x="2486313" y="783217"/>
                  <a:pt x="2486313" y="835400"/>
                </a:cubicBezTo>
                <a:cubicBezTo>
                  <a:pt x="2486313" y="860068"/>
                  <a:pt x="2487499" y="884499"/>
                  <a:pt x="2489871" y="908693"/>
                </a:cubicBezTo>
                <a:cubicBezTo>
                  <a:pt x="2492243" y="932887"/>
                  <a:pt x="2496038" y="957555"/>
                  <a:pt x="2501256" y="982698"/>
                </a:cubicBezTo>
                <a:cubicBezTo>
                  <a:pt x="2506474" y="1007841"/>
                  <a:pt x="2512879" y="1034169"/>
                  <a:pt x="2520469" y="1061684"/>
                </a:cubicBezTo>
                <a:cubicBezTo>
                  <a:pt x="2528059" y="1089199"/>
                  <a:pt x="2537073" y="1119085"/>
                  <a:pt x="2547509" y="1151344"/>
                </a:cubicBezTo>
                <a:lnTo>
                  <a:pt x="2492006" y="1125727"/>
                </a:lnTo>
                <a:cubicBezTo>
                  <a:pt x="2464491" y="1063107"/>
                  <a:pt x="2442195" y="1000962"/>
                  <a:pt x="2425117" y="939291"/>
                </a:cubicBezTo>
                <a:cubicBezTo>
                  <a:pt x="2408039" y="877621"/>
                  <a:pt x="2399500" y="815476"/>
                  <a:pt x="2399500" y="752856"/>
                </a:cubicBezTo>
                <a:cubicBezTo>
                  <a:pt x="2399500" y="728188"/>
                  <a:pt x="2400923" y="703757"/>
                  <a:pt x="2403769" y="679563"/>
                </a:cubicBezTo>
                <a:cubicBezTo>
                  <a:pt x="2406615" y="655369"/>
                  <a:pt x="2411834" y="631887"/>
                  <a:pt x="2419424" y="609116"/>
                </a:cubicBezTo>
                <a:cubicBezTo>
                  <a:pt x="2389063" y="632836"/>
                  <a:pt x="2361074" y="659164"/>
                  <a:pt x="2335457" y="688102"/>
                </a:cubicBezTo>
                <a:cubicBezTo>
                  <a:pt x="2309840" y="717040"/>
                  <a:pt x="2284697" y="745740"/>
                  <a:pt x="2260029" y="774204"/>
                </a:cubicBezTo>
                <a:lnTo>
                  <a:pt x="2183178" y="862440"/>
                </a:lnTo>
                <a:lnTo>
                  <a:pt x="2083556" y="775627"/>
                </a:lnTo>
                <a:lnTo>
                  <a:pt x="2083556" y="382832"/>
                </a:lnTo>
                <a:lnTo>
                  <a:pt x="2008082" y="382832"/>
                </a:lnTo>
                <a:lnTo>
                  <a:pt x="1999589" y="382832"/>
                </a:lnTo>
                <a:lnTo>
                  <a:pt x="1401895" y="382832"/>
                </a:lnTo>
                <a:lnTo>
                  <a:pt x="1380464" y="382832"/>
                </a:lnTo>
                <a:lnTo>
                  <a:pt x="1226846" y="382832"/>
                </a:lnTo>
                <a:lnTo>
                  <a:pt x="1226846" y="1122880"/>
                </a:lnTo>
                <a:lnTo>
                  <a:pt x="1152841" y="1054568"/>
                </a:lnTo>
                <a:lnTo>
                  <a:pt x="1152841" y="382832"/>
                </a:lnTo>
                <a:lnTo>
                  <a:pt x="1054838" y="382832"/>
                </a:lnTo>
                <a:lnTo>
                  <a:pt x="1038987" y="382832"/>
                </a:lnTo>
                <a:lnTo>
                  <a:pt x="895443" y="382832"/>
                </a:lnTo>
                <a:lnTo>
                  <a:pt x="895443" y="1122880"/>
                </a:lnTo>
                <a:lnTo>
                  <a:pt x="821438" y="1054568"/>
                </a:lnTo>
                <a:lnTo>
                  <a:pt x="821438" y="493839"/>
                </a:lnTo>
                <a:cubicBezTo>
                  <a:pt x="821438" y="487198"/>
                  <a:pt x="818829" y="478185"/>
                  <a:pt x="813611" y="466799"/>
                </a:cubicBezTo>
                <a:cubicBezTo>
                  <a:pt x="808392" y="455414"/>
                  <a:pt x="801988" y="444029"/>
                  <a:pt x="794398" y="432643"/>
                </a:cubicBezTo>
                <a:cubicBezTo>
                  <a:pt x="786807" y="421258"/>
                  <a:pt x="778980" y="410821"/>
                  <a:pt x="770916" y="401334"/>
                </a:cubicBezTo>
                <a:cubicBezTo>
                  <a:pt x="762851" y="391846"/>
                  <a:pt x="755498" y="385679"/>
                  <a:pt x="748857" y="382832"/>
                </a:cubicBezTo>
                <a:lnTo>
                  <a:pt x="740047" y="382832"/>
                </a:lnTo>
                <a:lnTo>
                  <a:pt x="686238" y="382832"/>
                </a:lnTo>
                <a:lnTo>
                  <a:pt x="619078" y="382832"/>
                </a:lnTo>
                <a:lnTo>
                  <a:pt x="619078" y="1122880"/>
                </a:lnTo>
                <a:lnTo>
                  <a:pt x="579230" y="1085878"/>
                </a:lnTo>
                <a:cubicBezTo>
                  <a:pt x="579230" y="1087775"/>
                  <a:pt x="576858" y="1083980"/>
                  <a:pt x="572114" y="1074492"/>
                </a:cubicBezTo>
                <a:cubicBezTo>
                  <a:pt x="567370" y="1065005"/>
                  <a:pt x="562626" y="1055042"/>
                  <a:pt x="557882" y="1044606"/>
                </a:cubicBezTo>
                <a:cubicBezTo>
                  <a:pt x="547445" y="1025630"/>
                  <a:pt x="534874" y="1005232"/>
                  <a:pt x="520168" y="983410"/>
                </a:cubicBezTo>
                <a:cubicBezTo>
                  <a:pt x="505462" y="961588"/>
                  <a:pt x="483877" y="938343"/>
                  <a:pt x="455414" y="913674"/>
                </a:cubicBezTo>
                <a:cubicBezTo>
                  <a:pt x="447824" y="905135"/>
                  <a:pt x="435964" y="894936"/>
                  <a:pt x="419834" y="883076"/>
                </a:cubicBezTo>
                <a:cubicBezTo>
                  <a:pt x="403706" y="871216"/>
                  <a:pt x="384730" y="859831"/>
                  <a:pt x="362908" y="848920"/>
                </a:cubicBezTo>
                <a:cubicBezTo>
                  <a:pt x="341086" y="838009"/>
                  <a:pt x="318078" y="828759"/>
                  <a:pt x="293884" y="821168"/>
                </a:cubicBezTo>
                <a:cubicBezTo>
                  <a:pt x="269690" y="813578"/>
                  <a:pt x="246209" y="809783"/>
                  <a:pt x="223438" y="809783"/>
                </a:cubicBezTo>
                <a:cubicBezTo>
                  <a:pt x="221540" y="809783"/>
                  <a:pt x="219880" y="810020"/>
                  <a:pt x="218457" y="810495"/>
                </a:cubicBezTo>
                <a:cubicBezTo>
                  <a:pt x="217034" y="810969"/>
                  <a:pt x="215373" y="811206"/>
                  <a:pt x="213476" y="811206"/>
                </a:cubicBezTo>
                <a:lnTo>
                  <a:pt x="202090" y="811206"/>
                </a:lnTo>
                <a:lnTo>
                  <a:pt x="122393" y="713008"/>
                </a:lnTo>
                <a:lnTo>
                  <a:pt x="335868" y="542227"/>
                </a:lnTo>
                <a:cubicBezTo>
                  <a:pt x="302661" y="510918"/>
                  <a:pt x="267793" y="488858"/>
                  <a:pt x="231265" y="476050"/>
                </a:cubicBezTo>
                <a:cubicBezTo>
                  <a:pt x="194737" y="463241"/>
                  <a:pt x="164139" y="453991"/>
                  <a:pt x="139471" y="448298"/>
                </a:cubicBezTo>
                <a:cubicBezTo>
                  <a:pt x="116700" y="442605"/>
                  <a:pt x="99622" y="436438"/>
                  <a:pt x="88237" y="429797"/>
                </a:cubicBezTo>
                <a:lnTo>
                  <a:pt x="68313" y="382832"/>
                </a:lnTo>
                <a:lnTo>
                  <a:pt x="46965" y="382832"/>
                </a:lnTo>
                <a:lnTo>
                  <a:pt x="0" y="314520"/>
                </a:lnTo>
                <a:lnTo>
                  <a:pt x="632156" y="314520"/>
                </a:lnTo>
                <a:lnTo>
                  <a:pt x="685967" y="314520"/>
                </a:lnTo>
                <a:lnTo>
                  <a:pt x="760242" y="314520"/>
                </a:lnTo>
                <a:cubicBezTo>
                  <a:pt x="778268" y="327803"/>
                  <a:pt x="791788" y="338240"/>
                  <a:pt x="800802" y="345830"/>
                </a:cubicBezTo>
                <a:cubicBezTo>
                  <a:pt x="809815" y="353420"/>
                  <a:pt x="816694" y="362434"/>
                  <a:pt x="821438" y="372870"/>
                </a:cubicBezTo>
                <a:lnTo>
                  <a:pt x="821438" y="175050"/>
                </a:lnTo>
                <a:cubicBezTo>
                  <a:pt x="840413" y="186435"/>
                  <a:pt x="854883" y="203987"/>
                  <a:pt x="864845" y="227707"/>
                </a:cubicBezTo>
                <a:cubicBezTo>
                  <a:pt x="874807" y="251426"/>
                  <a:pt x="882160" y="272774"/>
                  <a:pt x="886904" y="291749"/>
                </a:cubicBezTo>
                <a:lnTo>
                  <a:pt x="894020" y="314520"/>
                </a:lnTo>
                <a:lnTo>
                  <a:pt x="992023" y="314520"/>
                </a:lnTo>
                <a:lnTo>
                  <a:pt x="1000758" y="314520"/>
                </a:lnTo>
                <a:lnTo>
                  <a:pt x="1149995" y="314520"/>
                </a:lnTo>
                <a:lnTo>
                  <a:pt x="1064604" y="206359"/>
                </a:lnTo>
                <a:cubicBezTo>
                  <a:pt x="1092119" y="168408"/>
                  <a:pt x="1119634" y="136387"/>
                  <a:pt x="1147148" y="110295"/>
                </a:cubicBezTo>
                <a:cubicBezTo>
                  <a:pt x="1174663" y="84204"/>
                  <a:pt x="1203363" y="62856"/>
                  <a:pt x="1233250" y="46253"/>
                </a:cubicBezTo>
                <a:cubicBezTo>
                  <a:pt x="1263136" y="29649"/>
                  <a:pt x="1294683" y="17789"/>
                  <a:pt x="1327891" y="10674"/>
                </a:cubicBezTo>
                <a:cubicBezTo>
                  <a:pt x="1361098" y="3558"/>
                  <a:pt x="1396677" y="0"/>
                  <a:pt x="1434628" y="0"/>
                </a:cubicBezTo>
                <a:close/>
                <a:moveTo>
                  <a:pt x="210629" y="382832"/>
                </a:moveTo>
                <a:cubicBezTo>
                  <a:pt x="235297" y="396115"/>
                  <a:pt x="257594" y="408924"/>
                  <a:pt x="277518" y="421258"/>
                </a:cubicBezTo>
                <a:cubicBezTo>
                  <a:pt x="297442" y="433592"/>
                  <a:pt x="316656" y="447349"/>
                  <a:pt x="335156" y="462530"/>
                </a:cubicBezTo>
                <a:cubicBezTo>
                  <a:pt x="353658" y="477710"/>
                  <a:pt x="371921" y="494551"/>
                  <a:pt x="389948" y="513052"/>
                </a:cubicBezTo>
                <a:cubicBezTo>
                  <a:pt x="407976" y="531553"/>
                  <a:pt x="427424" y="554087"/>
                  <a:pt x="448298" y="580653"/>
                </a:cubicBezTo>
                <a:lnTo>
                  <a:pt x="271826" y="722970"/>
                </a:lnTo>
                <a:cubicBezTo>
                  <a:pt x="301238" y="734355"/>
                  <a:pt x="327803" y="745978"/>
                  <a:pt x="351523" y="757837"/>
                </a:cubicBezTo>
                <a:cubicBezTo>
                  <a:pt x="375242" y="769697"/>
                  <a:pt x="397776" y="783217"/>
                  <a:pt x="419124" y="798398"/>
                </a:cubicBezTo>
                <a:cubicBezTo>
                  <a:pt x="440470" y="813578"/>
                  <a:pt x="461106" y="831131"/>
                  <a:pt x="481030" y="851055"/>
                </a:cubicBezTo>
                <a:cubicBezTo>
                  <a:pt x="500955" y="870979"/>
                  <a:pt x="522302" y="894699"/>
                  <a:pt x="545074" y="922213"/>
                </a:cubicBezTo>
                <a:lnTo>
                  <a:pt x="545074" y="382832"/>
                </a:lnTo>
                <a:lnTo>
                  <a:pt x="210629" y="382832"/>
                </a:ln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1500" dirty="0">
              <a:solidFill>
                <a:srgbClr val="00B050"/>
              </a:solidFill>
              <a:latin typeface="NikoshBAN" panose="02000000000000000000" pitchFamily="2" charset="0"/>
              <a:cs typeface="NikoshBAN" panose="02000000000000000000" pitchFamily="2" charset="0"/>
            </a:endParaRPr>
          </a:p>
        </p:txBody>
      </p:sp>
      <p:sp>
        <p:nvSpPr>
          <p:cNvPr id="3" name="TextBox 2"/>
          <p:cNvSpPr txBox="1"/>
          <p:nvPr/>
        </p:nvSpPr>
        <p:spPr>
          <a:xfrm>
            <a:off x="2928098" y="830772"/>
            <a:ext cx="3980206" cy="1144228"/>
          </a:xfrm>
          <a:custGeom>
            <a:avLst/>
            <a:gdLst/>
            <a:ahLst/>
            <a:cxnLst/>
            <a:rect l="l" t="t" r="r" b="b"/>
            <a:pathLst>
              <a:path w="3980206" h="1144228">
                <a:moveTo>
                  <a:pt x="2522751" y="0"/>
                </a:moveTo>
                <a:lnTo>
                  <a:pt x="2578254" y="29886"/>
                </a:lnTo>
                <a:cubicBezTo>
                  <a:pt x="2569715" y="57401"/>
                  <a:pt x="2565446" y="75428"/>
                  <a:pt x="2565446" y="83967"/>
                </a:cubicBezTo>
                <a:cubicBezTo>
                  <a:pt x="2565446" y="110532"/>
                  <a:pt x="2576831" y="130220"/>
                  <a:pt x="2599602" y="143028"/>
                </a:cubicBezTo>
                <a:cubicBezTo>
                  <a:pt x="2622373" y="155837"/>
                  <a:pt x="2654157" y="162241"/>
                  <a:pt x="2694954" y="162241"/>
                </a:cubicBezTo>
                <a:cubicBezTo>
                  <a:pt x="2729110" y="162241"/>
                  <a:pt x="2765638" y="160818"/>
                  <a:pt x="2804538" y="157971"/>
                </a:cubicBezTo>
                <a:cubicBezTo>
                  <a:pt x="2823514" y="157023"/>
                  <a:pt x="2842015" y="156074"/>
                  <a:pt x="2860042" y="155125"/>
                </a:cubicBezTo>
                <a:cubicBezTo>
                  <a:pt x="2878069" y="154176"/>
                  <a:pt x="2896570" y="153702"/>
                  <a:pt x="2915545" y="153702"/>
                </a:cubicBezTo>
                <a:cubicBezTo>
                  <a:pt x="2956343" y="153702"/>
                  <a:pt x="2989787" y="156785"/>
                  <a:pt x="3015879" y="162953"/>
                </a:cubicBezTo>
                <a:cubicBezTo>
                  <a:pt x="3041970" y="169120"/>
                  <a:pt x="3062843" y="177184"/>
                  <a:pt x="3078498" y="187146"/>
                </a:cubicBezTo>
                <a:cubicBezTo>
                  <a:pt x="3094153" y="197109"/>
                  <a:pt x="3105538" y="208257"/>
                  <a:pt x="3112654" y="220591"/>
                </a:cubicBezTo>
                <a:cubicBezTo>
                  <a:pt x="3119770" y="232925"/>
                  <a:pt x="3125226" y="245259"/>
                  <a:pt x="3129021" y="257593"/>
                </a:cubicBezTo>
                <a:lnTo>
                  <a:pt x="3129021" y="261863"/>
                </a:lnTo>
                <a:cubicBezTo>
                  <a:pt x="3129969" y="266607"/>
                  <a:pt x="3130681" y="270402"/>
                  <a:pt x="3131155" y="273248"/>
                </a:cubicBezTo>
                <a:cubicBezTo>
                  <a:pt x="3131630" y="276094"/>
                  <a:pt x="3131867" y="279415"/>
                  <a:pt x="3131867" y="283210"/>
                </a:cubicBezTo>
                <a:cubicBezTo>
                  <a:pt x="3131867" y="287954"/>
                  <a:pt x="3131630" y="292224"/>
                  <a:pt x="3131155" y="296019"/>
                </a:cubicBezTo>
                <a:cubicBezTo>
                  <a:pt x="3130681" y="299814"/>
                  <a:pt x="3129021" y="303609"/>
                  <a:pt x="3126174" y="307404"/>
                </a:cubicBezTo>
                <a:lnTo>
                  <a:pt x="3196040" y="307404"/>
                </a:lnTo>
                <a:lnTo>
                  <a:pt x="3204449" y="307404"/>
                </a:lnTo>
                <a:lnTo>
                  <a:pt x="3927549" y="307404"/>
                </a:lnTo>
                <a:lnTo>
                  <a:pt x="3980206" y="375716"/>
                </a:lnTo>
                <a:lnTo>
                  <a:pt x="3862083" y="375716"/>
                </a:lnTo>
                <a:lnTo>
                  <a:pt x="3862083" y="1115764"/>
                </a:lnTo>
                <a:lnTo>
                  <a:pt x="3786655" y="1047452"/>
                </a:lnTo>
                <a:lnTo>
                  <a:pt x="3786655" y="754279"/>
                </a:lnTo>
                <a:cubicBezTo>
                  <a:pt x="3786655" y="746689"/>
                  <a:pt x="3784046" y="736252"/>
                  <a:pt x="3778828" y="722970"/>
                </a:cubicBezTo>
                <a:cubicBezTo>
                  <a:pt x="3773609" y="709687"/>
                  <a:pt x="3766731" y="696641"/>
                  <a:pt x="3758192" y="683832"/>
                </a:cubicBezTo>
                <a:cubicBezTo>
                  <a:pt x="3749653" y="671024"/>
                  <a:pt x="3740165" y="659876"/>
                  <a:pt x="3729728" y="650388"/>
                </a:cubicBezTo>
                <a:cubicBezTo>
                  <a:pt x="3719292" y="640900"/>
                  <a:pt x="3708855" y="636156"/>
                  <a:pt x="3698418" y="636156"/>
                </a:cubicBezTo>
                <a:cubicBezTo>
                  <a:pt x="3689879" y="636156"/>
                  <a:pt x="3680392" y="639477"/>
                  <a:pt x="3669955" y="646118"/>
                </a:cubicBezTo>
                <a:cubicBezTo>
                  <a:pt x="3659519" y="652760"/>
                  <a:pt x="3648370" y="661299"/>
                  <a:pt x="3636511" y="671735"/>
                </a:cubicBezTo>
                <a:cubicBezTo>
                  <a:pt x="3624651" y="682172"/>
                  <a:pt x="3612317" y="694506"/>
                  <a:pt x="3599508" y="708738"/>
                </a:cubicBezTo>
                <a:cubicBezTo>
                  <a:pt x="3586700" y="722970"/>
                  <a:pt x="3573654" y="737201"/>
                  <a:pt x="3560371" y="751433"/>
                </a:cubicBezTo>
                <a:cubicBezTo>
                  <a:pt x="3546139" y="766613"/>
                  <a:pt x="3532145" y="781557"/>
                  <a:pt x="3518388" y="796263"/>
                </a:cubicBezTo>
                <a:cubicBezTo>
                  <a:pt x="3504630" y="810969"/>
                  <a:pt x="3491347" y="824015"/>
                  <a:pt x="3478539" y="835400"/>
                </a:cubicBezTo>
                <a:cubicBezTo>
                  <a:pt x="3465730" y="846785"/>
                  <a:pt x="3453633" y="856036"/>
                  <a:pt x="3442248" y="863152"/>
                </a:cubicBezTo>
                <a:cubicBezTo>
                  <a:pt x="3430863" y="870268"/>
                  <a:pt x="3420426" y="873825"/>
                  <a:pt x="3410938" y="873825"/>
                </a:cubicBezTo>
                <a:cubicBezTo>
                  <a:pt x="3396707" y="873825"/>
                  <a:pt x="3381763" y="867658"/>
                  <a:pt x="3366109" y="855324"/>
                </a:cubicBezTo>
                <a:cubicBezTo>
                  <a:pt x="3350454" y="842990"/>
                  <a:pt x="3335985" y="828047"/>
                  <a:pt x="3322702" y="810494"/>
                </a:cubicBezTo>
                <a:cubicBezTo>
                  <a:pt x="3309419" y="792942"/>
                  <a:pt x="3298034" y="774441"/>
                  <a:pt x="3288546" y="754991"/>
                </a:cubicBezTo>
                <a:cubicBezTo>
                  <a:pt x="3279058" y="735541"/>
                  <a:pt x="3273365" y="718700"/>
                  <a:pt x="3271468" y="704468"/>
                </a:cubicBezTo>
                <a:lnTo>
                  <a:pt x="3328395" y="701622"/>
                </a:lnTo>
                <a:cubicBezTo>
                  <a:pt x="3334087" y="723444"/>
                  <a:pt x="3342152" y="738150"/>
                  <a:pt x="3352588" y="745740"/>
                </a:cubicBezTo>
                <a:cubicBezTo>
                  <a:pt x="3363025" y="753330"/>
                  <a:pt x="3369192" y="757126"/>
                  <a:pt x="3371090" y="757126"/>
                </a:cubicBezTo>
                <a:cubicBezTo>
                  <a:pt x="3377731" y="757126"/>
                  <a:pt x="3389591" y="750010"/>
                  <a:pt x="3406669" y="735778"/>
                </a:cubicBezTo>
                <a:cubicBezTo>
                  <a:pt x="3423747" y="721546"/>
                  <a:pt x="3441062" y="704943"/>
                  <a:pt x="3458615" y="685967"/>
                </a:cubicBezTo>
                <a:cubicBezTo>
                  <a:pt x="3476167" y="666992"/>
                  <a:pt x="3491585" y="648253"/>
                  <a:pt x="3504867" y="629752"/>
                </a:cubicBezTo>
                <a:cubicBezTo>
                  <a:pt x="3518150" y="611251"/>
                  <a:pt x="3524792" y="597256"/>
                  <a:pt x="3524792" y="587768"/>
                </a:cubicBezTo>
                <a:cubicBezTo>
                  <a:pt x="3524792" y="562151"/>
                  <a:pt x="3520760" y="541516"/>
                  <a:pt x="3512695" y="525861"/>
                </a:cubicBezTo>
                <a:cubicBezTo>
                  <a:pt x="3504630" y="510206"/>
                  <a:pt x="3493719" y="497634"/>
                  <a:pt x="3479962" y="488147"/>
                </a:cubicBezTo>
                <a:cubicBezTo>
                  <a:pt x="3466205" y="478659"/>
                  <a:pt x="3450550" y="471306"/>
                  <a:pt x="3432997" y="466088"/>
                </a:cubicBezTo>
                <a:cubicBezTo>
                  <a:pt x="3415445" y="460869"/>
                  <a:pt x="3397655" y="455888"/>
                  <a:pt x="3379629" y="451144"/>
                </a:cubicBezTo>
                <a:cubicBezTo>
                  <a:pt x="3360653" y="447349"/>
                  <a:pt x="3342389" y="442842"/>
                  <a:pt x="3324837" y="437624"/>
                </a:cubicBezTo>
                <a:cubicBezTo>
                  <a:pt x="3307284" y="432406"/>
                  <a:pt x="3289969" y="424578"/>
                  <a:pt x="3272891" y="414142"/>
                </a:cubicBezTo>
                <a:lnTo>
                  <a:pt x="3262929" y="375716"/>
                </a:lnTo>
                <a:lnTo>
                  <a:pt x="3258529" y="375716"/>
                </a:lnTo>
                <a:lnTo>
                  <a:pt x="3244428" y="375716"/>
                </a:lnTo>
                <a:lnTo>
                  <a:pt x="3117635" y="375716"/>
                </a:lnTo>
                <a:lnTo>
                  <a:pt x="3117635" y="1115764"/>
                </a:lnTo>
                <a:lnTo>
                  <a:pt x="3043631" y="1047452"/>
                </a:lnTo>
                <a:lnTo>
                  <a:pt x="3043631" y="375716"/>
                </a:lnTo>
                <a:lnTo>
                  <a:pt x="2978881" y="375716"/>
                </a:lnTo>
                <a:lnTo>
                  <a:pt x="2962510" y="375716"/>
                </a:lnTo>
                <a:lnTo>
                  <a:pt x="2459424" y="375716"/>
                </a:lnTo>
                <a:lnTo>
                  <a:pt x="2459424" y="708738"/>
                </a:lnTo>
                <a:cubicBezTo>
                  <a:pt x="2507812" y="654657"/>
                  <a:pt x="2554539" y="605321"/>
                  <a:pt x="2599606" y="560728"/>
                </a:cubicBezTo>
                <a:cubicBezTo>
                  <a:pt x="2644673" y="516136"/>
                  <a:pt x="2693773" y="479608"/>
                  <a:pt x="2746904" y="451144"/>
                </a:cubicBezTo>
                <a:lnTo>
                  <a:pt x="2883529" y="525149"/>
                </a:lnTo>
                <a:cubicBezTo>
                  <a:pt x="2844629" y="572588"/>
                  <a:pt x="2818774" y="621925"/>
                  <a:pt x="2805966" y="673159"/>
                </a:cubicBezTo>
                <a:cubicBezTo>
                  <a:pt x="2793157" y="724393"/>
                  <a:pt x="2786753" y="776101"/>
                  <a:pt x="2786753" y="828284"/>
                </a:cubicBezTo>
                <a:cubicBezTo>
                  <a:pt x="2786753" y="852952"/>
                  <a:pt x="2787939" y="877383"/>
                  <a:pt x="2790311" y="901577"/>
                </a:cubicBezTo>
                <a:cubicBezTo>
                  <a:pt x="2792683" y="925771"/>
                  <a:pt x="2796478" y="950439"/>
                  <a:pt x="2801696" y="975582"/>
                </a:cubicBezTo>
                <a:cubicBezTo>
                  <a:pt x="2806915" y="1000725"/>
                  <a:pt x="2813319" y="1027053"/>
                  <a:pt x="2820909" y="1054568"/>
                </a:cubicBezTo>
                <a:cubicBezTo>
                  <a:pt x="2828499" y="1082083"/>
                  <a:pt x="2837513" y="1111969"/>
                  <a:pt x="2847949" y="1144228"/>
                </a:cubicBezTo>
                <a:lnTo>
                  <a:pt x="2792446" y="1118611"/>
                </a:lnTo>
                <a:cubicBezTo>
                  <a:pt x="2764931" y="1055991"/>
                  <a:pt x="2742635" y="993846"/>
                  <a:pt x="2725557" y="932175"/>
                </a:cubicBezTo>
                <a:cubicBezTo>
                  <a:pt x="2708479" y="870505"/>
                  <a:pt x="2699940" y="808360"/>
                  <a:pt x="2699940" y="745740"/>
                </a:cubicBezTo>
                <a:cubicBezTo>
                  <a:pt x="2699940" y="721072"/>
                  <a:pt x="2701363" y="696641"/>
                  <a:pt x="2704209" y="672447"/>
                </a:cubicBezTo>
                <a:cubicBezTo>
                  <a:pt x="2707056" y="648253"/>
                  <a:pt x="2712274" y="624771"/>
                  <a:pt x="2719864" y="602000"/>
                </a:cubicBezTo>
                <a:cubicBezTo>
                  <a:pt x="2689503" y="625720"/>
                  <a:pt x="2661514" y="652048"/>
                  <a:pt x="2635897" y="680986"/>
                </a:cubicBezTo>
                <a:cubicBezTo>
                  <a:pt x="2610280" y="709924"/>
                  <a:pt x="2585138" y="738624"/>
                  <a:pt x="2560469" y="767088"/>
                </a:cubicBezTo>
                <a:lnTo>
                  <a:pt x="2483618" y="855324"/>
                </a:lnTo>
                <a:lnTo>
                  <a:pt x="2383996" y="768511"/>
                </a:lnTo>
                <a:lnTo>
                  <a:pt x="2383996" y="375716"/>
                </a:lnTo>
                <a:lnTo>
                  <a:pt x="2353859" y="375716"/>
                </a:lnTo>
                <a:lnTo>
                  <a:pt x="2332511" y="375716"/>
                </a:lnTo>
                <a:cubicBezTo>
                  <a:pt x="2288868" y="383307"/>
                  <a:pt x="2247358" y="400622"/>
                  <a:pt x="2207984" y="427662"/>
                </a:cubicBezTo>
                <a:cubicBezTo>
                  <a:pt x="2168610" y="454702"/>
                  <a:pt x="2130896" y="493839"/>
                  <a:pt x="2094842" y="545073"/>
                </a:cubicBezTo>
                <a:cubicBezTo>
                  <a:pt x="2085354" y="561203"/>
                  <a:pt x="2076341" y="577332"/>
                  <a:pt x="2067802" y="593461"/>
                </a:cubicBezTo>
                <a:cubicBezTo>
                  <a:pt x="2059263" y="609590"/>
                  <a:pt x="2051673" y="627143"/>
                  <a:pt x="2045031" y="646118"/>
                </a:cubicBezTo>
                <a:cubicBezTo>
                  <a:pt x="2038390" y="665094"/>
                  <a:pt x="2032934" y="686204"/>
                  <a:pt x="2028665" y="709449"/>
                </a:cubicBezTo>
                <a:cubicBezTo>
                  <a:pt x="2024395" y="732695"/>
                  <a:pt x="2022261" y="758549"/>
                  <a:pt x="2022261" y="787012"/>
                </a:cubicBezTo>
                <a:cubicBezTo>
                  <a:pt x="2022261" y="807885"/>
                  <a:pt x="2025344" y="830656"/>
                  <a:pt x="2031511" y="855324"/>
                </a:cubicBezTo>
                <a:cubicBezTo>
                  <a:pt x="2037678" y="879993"/>
                  <a:pt x="2046454" y="904424"/>
                  <a:pt x="2057840" y="928617"/>
                </a:cubicBezTo>
                <a:cubicBezTo>
                  <a:pt x="2069225" y="952811"/>
                  <a:pt x="2083220" y="974870"/>
                  <a:pt x="2099823" y="994795"/>
                </a:cubicBezTo>
                <a:cubicBezTo>
                  <a:pt x="2116427" y="1014719"/>
                  <a:pt x="2135640" y="1030374"/>
                  <a:pt x="2157462" y="1041759"/>
                </a:cubicBezTo>
                <a:cubicBezTo>
                  <a:pt x="2153667" y="1034169"/>
                  <a:pt x="2151295" y="1026579"/>
                  <a:pt x="2150346" y="1018989"/>
                </a:cubicBezTo>
                <a:cubicBezTo>
                  <a:pt x="2149397" y="1011398"/>
                  <a:pt x="2148923" y="1003808"/>
                  <a:pt x="2148923" y="996218"/>
                </a:cubicBezTo>
                <a:cubicBezTo>
                  <a:pt x="2148923" y="974396"/>
                  <a:pt x="2154378" y="955895"/>
                  <a:pt x="2165289" y="940714"/>
                </a:cubicBezTo>
                <a:cubicBezTo>
                  <a:pt x="2176200" y="925534"/>
                  <a:pt x="2192092" y="917469"/>
                  <a:pt x="2212965" y="916521"/>
                </a:cubicBezTo>
                <a:cubicBezTo>
                  <a:pt x="2227197" y="916521"/>
                  <a:pt x="2240242" y="918892"/>
                  <a:pt x="2252102" y="923636"/>
                </a:cubicBezTo>
                <a:cubicBezTo>
                  <a:pt x="2263962" y="928380"/>
                  <a:pt x="2274162" y="935022"/>
                  <a:pt x="2282701" y="943561"/>
                </a:cubicBezTo>
                <a:cubicBezTo>
                  <a:pt x="2291240" y="952100"/>
                  <a:pt x="2298118" y="962062"/>
                  <a:pt x="2303336" y="973447"/>
                </a:cubicBezTo>
                <a:cubicBezTo>
                  <a:pt x="2308554" y="984833"/>
                  <a:pt x="2311164" y="996218"/>
                  <a:pt x="2311164" y="1007603"/>
                </a:cubicBezTo>
                <a:cubicBezTo>
                  <a:pt x="2311164" y="1018040"/>
                  <a:pt x="2309029" y="1028714"/>
                  <a:pt x="2304760" y="1039625"/>
                </a:cubicBezTo>
                <a:cubicBezTo>
                  <a:pt x="2300490" y="1050536"/>
                  <a:pt x="2293849" y="1060735"/>
                  <a:pt x="2284835" y="1070223"/>
                </a:cubicBezTo>
                <a:cubicBezTo>
                  <a:pt x="2275822" y="1079711"/>
                  <a:pt x="2263962" y="1087301"/>
                  <a:pt x="2249256" y="1092993"/>
                </a:cubicBezTo>
                <a:cubicBezTo>
                  <a:pt x="2234550" y="1098686"/>
                  <a:pt x="2216760" y="1101533"/>
                  <a:pt x="2195887" y="1101533"/>
                </a:cubicBezTo>
                <a:cubicBezTo>
                  <a:pt x="2167424" y="1101533"/>
                  <a:pt x="2138723" y="1094654"/>
                  <a:pt x="2109785" y="1080897"/>
                </a:cubicBezTo>
                <a:cubicBezTo>
                  <a:pt x="2080848" y="1067139"/>
                  <a:pt x="2054756" y="1046266"/>
                  <a:pt x="2031511" y="1018277"/>
                </a:cubicBezTo>
                <a:cubicBezTo>
                  <a:pt x="2008266" y="990288"/>
                  <a:pt x="1988816" y="954946"/>
                  <a:pt x="1973161" y="912251"/>
                </a:cubicBezTo>
                <a:cubicBezTo>
                  <a:pt x="1957506" y="869556"/>
                  <a:pt x="1949204" y="818796"/>
                  <a:pt x="1948256" y="759972"/>
                </a:cubicBezTo>
                <a:cubicBezTo>
                  <a:pt x="1946358" y="672684"/>
                  <a:pt x="1960590" y="597256"/>
                  <a:pt x="1990951" y="533688"/>
                </a:cubicBezTo>
                <a:cubicBezTo>
                  <a:pt x="2021312" y="470120"/>
                  <a:pt x="2060686" y="417463"/>
                  <a:pt x="2109074" y="375716"/>
                </a:cubicBezTo>
                <a:lnTo>
                  <a:pt x="1888325" y="375716"/>
                </a:lnTo>
                <a:lnTo>
                  <a:pt x="1871405" y="375716"/>
                </a:lnTo>
                <a:lnTo>
                  <a:pt x="1764509" y="375716"/>
                </a:lnTo>
                <a:lnTo>
                  <a:pt x="1764509" y="1118611"/>
                </a:lnTo>
                <a:lnTo>
                  <a:pt x="1723237" y="1080185"/>
                </a:lnTo>
                <a:cubicBezTo>
                  <a:pt x="1690030" y="974870"/>
                  <a:pt x="1640219" y="896596"/>
                  <a:pt x="1573804" y="845362"/>
                </a:cubicBezTo>
                <a:cubicBezTo>
                  <a:pt x="1507390" y="794128"/>
                  <a:pt x="1431013" y="761869"/>
                  <a:pt x="1344674" y="748587"/>
                </a:cubicBezTo>
                <a:lnTo>
                  <a:pt x="1263553" y="648965"/>
                </a:lnTo>
                <a:lnTo>
                  <a:pt x="1689081" y="415565"/>
                </a:lnTo>
                <a:lnTo>
                  <a:pt x="1689081" y="375716"/>
                </a:lnTo>
                <a:lnTo>
                  <a:pt x="1236448" y="375716"/>
                </a:lnTo>
                <a:lnTo>
                  <a:pt x="1223705" y="375716"/>
                </a:lnTo>
                <a:lnTo>
                  <a:pt x="553327" y="375716"/>
                </a:lnTo>
                <a:cubicBezTo>
                  <a:pt x="593176" y="407975"/>
                  <a:pt x="631127" y="444740"/>
                  <a:pt x="667181" y="486012"/>
                </a:cubicBezTo>
                <a:cubicBezTo>
                  <a:pt x="703235" y="527284"/>
                  <a:pt x="734544" y="568319"/>
                  <a:pt x="761110" y="609116"/>
                </a:cubicBezTo>
                <a:lnTo>
                  <a:pt x="578944" y="730085"/>
                </a:lnTo>
                <a:cubicBezTo>
                  <a:pt x="610254" y="745266"/>
                  <a:pt x="638243" y="760209"/>
                  <a:pt x="662911" y="774915"/>
                </a:cubicBezTo>
                <a:cubicBezTo>
                  <a:pt x="687580" y="789621"/>
                  <a:pt x="710113" y="805039"/>
                  <a:pt x="730512" y="821168"/>
                </a:cubicBezTo>
                <a:cubicBezTo>
                  <a:pt x="750910" y="837297"/>
                  <a:pt x="769886" y="855087"/>
                  <a:pt x="787438" y="874537"/>
                </a:cubicBezTo>
                <a:cubicBezTo>
                  <a:pt x="804991" y="893987"/>
                  <a:pt x="822306" y="915572"/>
                  <a:pt x="839384" y="939291"/>
                </a:cubicBezTo>
                <a:lnTo>
                  <a:pt x="839384" y="428374"/>
                </a:lnTo>
                <a:cubicBezTo>
                  <a:pt x="841282" y="428374"/>
                  <a:pt x="843654" y="428136"/>
                  <a:pt x="846500" y="427662"/>
                </a:cubicBezTo>
                <a:cubicBezTo>
                  <a:pt x="849346" y="427188"/>
                  <a:pt x="851718" y="426950"/>
                  <a:pt x="853616" y="426950"/>
                </a:cubicBezTo>
                <a:cubicBezTo>
                  <a:pt x="855513" y="426002"/>
                  <a:pt x="857886" y="425527"/>
                  <a:pt x="860732" y="425527"/>
                </a:cubicBezTo>
                <a:cubicBezTo>
                  <a:pt x="863578" y="425527"/>
                  <a:pt x="865950" y="425527"/>
                  <a:pt x="867848" y="425527"/>
                </a:cubicBezTo>
                <a:cubicBezTo>
                  <a:pt x="920979" y="425527"/>
                  <a:pt x="965572" y="432643"/>
                  <a:pt x="1001625" y="446875"/>
                </a:cubicBezTo>
                <a:cubicBezTo>
                  <a:pt x="1037679" y="461106"/>
                  <a:pt x="1066617" y="478896"/>
                  <a:pt x="1088438" y="500244"/>
                </a:cubicBezTo>
                <a:cubicBezTo>
                  <a:pt x="1110261" y="521591"/>
                  <a:pt x="1125915" y="544362"/>
                  <a:pt x="1135403" y="568556"/>
                </a:cubicBezTo>
                <a:cubicBezTo>
                  <a:pt x="1144891" y="592750"/>
                  <a:pt x="1149635" y="614809"/>
                  <a:pt x="1149635" y="634733"/>
                </a:cubicBezTo>
                <a:cubicBezTo>
                  <a:pt x="1149635" y="664145"/>
                  <a:pt x="1146551" y="688813"/>
                  <a:pt x="1140384" y="708738"/>
                </a:cubicBezTo>
                <a:cubicBezTo>
                  <a:pt x="1134217" y="728662"/>
                  <a:pt x="1125915" y="744791"/>
                  <a:pt x="1115479" y="757126"/>
                </a:cubicBezTo>
                <a:cubicBezTo>
                  <a:pt x="1105042" y="769460"/>
                  <a:pt x="1093420" y="778236"/>
                  <a:pt x="1080611" y="783454"/>
                </a:cubicBezTo>
                <a:cubicBezTo>
                  <a:pt x="1067803" y="788673"/>
                  <a:pt x="1055231" y="791282"/>
                  <a:pt x="1042897" y="791282"/>
                </a:cubicBezTo>
                <a:cubicBezTo>
                  <a:pt x="1026768" y="791282"/>
                  <a:pt x="1013485" y="788198"/>
                  <a:pt x="1003049" y="782031"/>
                </a:cubicBezTo>
                <a:cubicBezTo>
                  <a:pt x="992612" y="775864"/>
                  <a:pt x="983836" y="768274"/>
                  <a:pt x="976720" y="759260"/>
                </a:cubicBezTo>
                <a:cubicBezTo>
                  <a:pt x="969604" y="750247"/>
                  <a:pt x="964623" y="740522"/>
                  <a:pt x="961777" y="730085"/>
                </a:cubicBezTo>
                <a:cubicBezTo>
                  <a:pt x="958931" y="719649"/>
                  <a:pt x="957507" y="710161"/>
                  <a:pt x="957507" y="701622"/>
                </a:cubicBezTo>
                <a:cubicBezTo>
                  <a:pt x="957507" y="683595"/>
                  <a:pt x="964149" y="666754"/>
                  <a:pt x="977431" y="651100"/>
                </a:cubicBezTo>
                <a:cubicBezTo>
                  <a:pt x="990714" y="635445"/>
                  <a:pt x="1008741" y="627617"/>
                  <a:pt x="1031512" y="627617"/>
                </a:cubicBezTo>
                <a:cubicBezTo>
                  <a:pt x="1039102" y="627617"/>
                  <a:pt x="1047167" y="628329"/>
                  <a:pt x="1055706" y="629752"/>
                </a:cubicBezTo>
                <a:cubicBezTo>
                  <a:pt x="1064245" y="631175"/>
                  <a:pt x="1073733" y="635682"/>
                  <a:pt x="1084169" y="643272"/>
                </a:cubicBezTo>
                <a:cubicBezTo>
                  <a:pt x="1086067" y="638528"/>
                  <a:pt x="1087490" y="633784"/>
                  <a:pt x="1088438" y="629040"/>
                </a:cubicBezTo>
                <a:cubicBezTo>
                  <a:pt x="1089387" y="624296"/>
                  <a:pt x="1089862" y="620501"/>
                  <a:pt x="1089862" y="617655"/>
                </a:cubicBezTo>
                <a:cubicBezTo>
                  <a:pt x="1089862" y="605321"/>
                  <a:pt x="1086541" y="593698"/>
                  <a:pt x="1079900" y="582787"/>
                </a:cubicBezTo>
                <a:cubicBezTo>
                  <a:pt x="1073258" y="571876"/>
                  <a:pt x="1064956" y="562389"/>
                  <a:pt x="1054994" y="554324"/>
                </a:cubicBezTo>
                <a:cubicBezTo>
                  <a:pt x="1045032" y="546259"/>
                  <a:pt x="1033647" y="539855"/>
                  <a:pt x="1020838" y="535111"/>
                </a:cubicBezTo>
                <a:cubicBezTo>
                  <a:pt x="1008030" y="530367"/>
                  <a:pt x="995933" y="527995"/>
                  <a:pt x="984547" y="527995"/>
                </a:cubicBezTo>
                <a:lnTo>
                  <a:pt x="914812" y="527995"/>
                </a:lnTo>
                <a:lnTo>
                  <a:pt x="914812" y="1112918"/>
                </a:lnTo>
                <a:lnTo>
                  <a:pt x="869271" y="1083031"/>
                </a:lnTo>
                <a:cubicBezTo>
                  <a:pt x="852193" y="1051722"/>
                  <a:pt x="833217" y="1022072"/>
                  <a:pt x="812344" y="994083"/>
                </a:cubicBezTo>
                <a:cubicBezTo>
                  <a:pt x="791471" y="966094"/>
                  <a:pt x="767040" y="941426"/>
                  <a:pt x="739051" y="920078"/>
                </a:cubicBezTo>
                <a:cubicBezTo>
                  <a:pt x="711062" y="898731"/>
                  <a:pt x="678803" y="881179"/>
                  <a:pt x="642275" y="867421"/>
                </a:cubicBezTo>
                <a:cubicBezTo>
                  <a:pt x="605747" y="853664"/>
                  <a:pt x="563290" y="844888"/>
                  <a:pt x="514901" y="841093"/>
                </a:cubicBezTo>
                <a:lnTo>
                  <a:pt x="418126" y="714431"/>
                </a:lnTo>
                <a:lnTo>
                  <a:pt x="651526" y="550766"/>
                </a:lnTo>
                <a:cubicBezTo>
                  <a:pt x="637295" y="531791"/>
                  <a:pt x="623062" y="515424"/>
                  <a:pt x="608831" y="501667"/>
                </a:cubicBezTo>
                <a:cubicBezTo>
                  <a:pt x="594599" y="487909"/>
                  <a:pt x="577758" y="476050"/>
                  <a:pt x="558308" y="466088"/>
                </a:cubicBezTo>
                <a:cubicBezTo>
                  <a:pt x="538859" y="456125"/>
                  <a:pt x="515139" y="447349"/>
                  <a:pt x="487150" y="439759"/>
                </a:cubicBezTo>
                <a:cubicBezTo>
                  <a:pt x="459161" y="432169"/>
                  <a:pt x="424293" y="425053"/>
                  <a:pt x="382547" y="418411"/>
                </a:cubicBezTo>
                <a:lnTo>
                  <a:pt x="372047" y="379037"/>
                </a:lnTo>
                <a:lnTo>
                  <a:pt x="358807" y="381854"/>
                </a:lnTo>
                <a:cubicBezTo>
                  <a:pt x="324028" y="391282"/>
                  <a:pt x="291518" y="406314"/>
                  <a:pt x="261275" y="426950"/>
                </a:cubicBezTo>
                <a:cubicBezTo>
                  <a:pt x="220952" y="454465"/>
                  <a:pt x="182764" y="493839"/>
                  <a:pt x="146710" y="545073"/>
                </a:cubicBezTo>
                <a:cubicBezTo>
                  <a:pt x="137223" y="561203"/>
                  <a:pt x="128209" y="577332"/>
                  <a:pt x="119670" y="593461"/>
                </a:cubicBezTo>
                <a:cubicBezTo>
                  <a:pt x="111131" y="609590"/>
                  <a:pt x="103541" y="627143"/>
                  <a:pt x="96899" y="646118"/>
                </a:cubicBezTo>
                <a:cubicBezTo>
                  <a:pt x="90258" y="665094"/>
                  <a:pt x="84802" y="686204"/>
                  <a:pt x="80533" y="709449"/>
                </a:cubicBezTo>
                <a:cubicBezTo>
                  <a:pt x="76263" y="732695"/>
                  <a:pt x="74128" y="758549"/>
                  <a:pt x="74128" y="787012"/>
                </a:cubicBezTo>
                <a:cubicBezTo>
                  <a:pt x="74128" y="807885"/>
                  <a:pt x="77212" y="830656"/>
                  <a:pt x="83379" y="855324"/>
                </a:cubicBezTo>
                <a:cubicBezTo>
                  <a:pt x="89546" y="879993"/>
                  <a:pt x="98322" y="904424"/>
                  <a:pt x="109708" y="928617"/>
                </a:cubicBezTo>
                <a:cubicBezTo>
                  <a:pt x="121093" y="952811"/>
                  <a:pt x="135088" y="974870"/>
                  <a:pt x="151691" y="994795"/>
                </a:cubicBezTo>
                <a:cubicBezTo>
                  <a:pt x="168295" y="1014719"/>
                  <a:pt x="187508" y="1030374"/>
                  <a:pt x="209330" y="1041759"/>
                </a:cubicBezTo>
                <a:cubicBezTo>
                  <a:pt x="205534" y="1034169"/>
                  <a:pt x="203163" y="1026579"/>
                  <a:pt x="202214" y="1018989"/>
                </a:cubicBezTo>
                <a:cubicBezTo>
                  <a:pt x="201265" y="1011398"/>
                  <a:pt x="200791" y="1003808"/>
                  <a:pt x="200791" y="996218"/>
                </a:cubicBezTo>
                <a:cubicBezTo>
                  <a:pt x="200791" y="974396"/>
                  <a:pt x="206246" y="955895"/>
                  <a:pt x="217157" y="940714"/>
                </a:cubicBezTo>
                <a:cubicBezTo>
                  <a:pt x="228068" y="925534"/>
                  <a:pt x="243960" y="917469"/>
                  <a:pt x="264833" y="916521"/>
                </a:cubicBezTo>
                <a:cubicBezTo>
                  <a:pt x="279065" y="916521"/>
                  <a:pt x="292111" y="918892"/>
                  <a:pt x="303970" y="923636"/>
                </a:cubicBezTo>
                <a:cubicBezTo>
                  <a:pt x="315830" y="928380"/>
                  <a:pt x="326029" y="935022"/>
                  <a:pt x="334569" y="943561"/>
                </a:cubicBezTo>
                <a:cubicBezTo>
                  <a:pt x="343107" y="952100"/>
                  <a:pt x="349986" y="962062"/>
                  <a:pt x="355205" y="973447"/>
                </a:cubicBezTo>
                <a:cubicBezTo>
                  <a:pt x="360423" y="984833"/>
                  <a:pt x="363032" y="996218"/>
                  <a:pt x="363032" y="1007603"/>
                </a:cubicBezTo>
                <a:cubicBezTo>
                  <a:pt x="363032" y="1018040"/>
                  <a:pt x="360897" y="1028714"/>
                  <a:pt x="356628" y="1039625"/>
                </a:cubicBezTo>
                <a:cubicBezTo>
                  <a:pt x="352358" y="1050536"/>
                  <a:pt x="345717" y="1060735"/>
                  <a:pt x="336703" y="1070223"/>
                </a:cubicBezTo>
                <a:cubicBezTo>
                  <a:pt x="327690" y="1079711"/>
                  <a:pt x="315830" y="1087301"/>
                  <a:pt x="301124" y="1092993"/>
                </a:cubicBezTo>
                <a:cubicBezTo>
                  <a:pt x="286418" y="1098686"/>
                  <a:pt x="268628" y="1101533"/>
                  <a:pt x="247755" y="1101533"/>
                </a:cubicBezTo>
                <a:cubicBezTo>
                  <a:pt x="219292" y="1101533"/>
                  <a:pt x="190591" y="1094654"/>
                  <a:pt x="161653" y="1080897"/>
                </a:cubicBezTo>
                <a:cubicBezTo>
                  <a:pt x="132716" y="1067139"/>
                  <a:pt x="106624" y="1046266"/>
                  <a:pt x="83379" y="1018277"/>
                </a:cubicBezTo>
                <a:cubicBezTo>
                  <a:pt x="60134" y="990288"/>
                  <a:pt x="40684" y="954946"/>
                  <a:pt x="25029" y="912251"/>
                </a:cubicBezTo>
                <a:cubicBezTo>
                  <a:pt x="9374" y="869556"/>
                  <a:pt x="1072" y="818796"/>
                  <a:pt x="124" y="759972"/>
                </a:cubicBezTo>
                <a:cubicBezTo>
                  <a:pt x="-825" y="713482"/>
                  <a:pt x="3682" y="669601"/>
                  <a:pt x="13644" y="628329"/>
                </a:cubicBezTo>
                <a:cubicBezTo>
                  <a:pt x="23606" y="587057"/>
                  <a:pt x="37364" y="549343"/>
                  <a:pt x="54916" y="515187"/>
                </a:cubicBezTo>
                <a:cubicBezTo>
                  <a:pt x="72468" y="481031"/>
                  <a:pt x="93104" y="450195"/>
                  <a:pt x="116824" y="422681"/>
                </a:cubicBezTo>
                <a:cubicBezTo>
                  <a:pt x="140544" y="395166"/>
                  <a:pt x="166160" y="370972"/>
                  <a:pt x="193675" y="350099"/>
                </a:cubicBezTo>
                <a:cubicBezTo>
                  <a:pt x="205060" y="343458"/>
                  <a:pt x="215497" y="337291"/>
                  <a:pt x="224985" y="331598"/>
                </a:cubicBezTo>
                <a:cubicBezTo>
                  <a:pt x="234472" y="325905"/>
                  <a:pt x="244909" y="321399"/>
                  <a:pt x="256294" y="318078"/>
                </a:cubicBezTo>
                <a:cubicBezTo>
                  <a:pt x="267680" y="314757"/>
                  <a:pt x="280726" y="312148"/>
                  <a:pt x="295431" y="310251"/>
                </a:cubicBezTo>
                <a:lnTo>
                  <a:pt x="312712" y="309329"/>
                </a:lnTo>
                <a:lnTo>
                  <a:pt x="311389" y="307404"/>
                </a:lnTo>
                <a:lnTo>
                  <a:pt x="348800" y="307404"/>
                </a:lnTo>
                <a:lnTo>
                  <a:pt x="1176740" y="307404"/>
                </a:lnTo>
                <a:lnTo>
                  <a:pt x="1186637" y="307404"/>
                </a:lnTo>
                <a:lnTo>
                  <a:pt x="1823017" y="307404"/>
                </a:lnTo>
                <a:lnTo>
                  <a:pt x="1832821" y="307404"/>
                </a:lnTo>
                <a:lnTo>
                  <a:pt x="2253065" y="307404"/>
                </a:lnTo>
                <a:lnTo>
                  <a:pt x="2301202" y="307404"/>
                </a:lnTo>
                <a:lnTo>
                  <a:pt x="2915545" y="307404"/>
                </a:lnTo>
                <a:lnTo>
                  <a:pt x="2924801" y="307404"/>
                </a:lnTo>
                <a:lnTo>
                  <a:pt x="3050746" y="307404"/>
                </a:lnTo>
                <a:cubicBezTo>
                  <a:pt x="3062132" y="304558"/>
                  <a:pt x="3067824" y="299814"/>
                  <a:pt x="3067824" y="293172"/>
                </a:cubicBezTo>
                <a:cubicBezTo>
                  <a:pt x="3067824" y="280838"/>
                  <a:pt x="3063555" y="271113"/>
                  <a:pt x="3055016" y="263998"/>
                </a:cubicBezTo>
                <a:cubicBezTo>
                  <a:pt x="3046477" y="256882"/>
                  <a:pt x="3035329" y="251426"/>
                  <a:pt x="3021571" y="247631"/>
                </a:cubicBezTo>
                <a:cubicBezTo>
                  <a:pt x="3007814" y="243836"/>
                  <a:pt x="2992159" y="241464"/>
                  <a:pt x="2974607" y="240515"/>
                </a:cubicBezTo>
                <a:cubicBezTo>
                  <a:pt x="2957054" y="239566"/>
                  <a:pt x="2939739" y="239092"/>
                  <a:pt x="2922661" y="239092"/>
                </a:cubicBezTo>
                <a:cubicBezTo>
                  <a:pt x="2909378" y="239092"/>
                  <a:pt x="2893012" y="239566"/>
                  <a:pt x="2873562" y="240515"/>
                </a:cubicBezTo>
                <a:cubicBezTo>
                  <a:pt x="2854112" y="241464"/>
                  <a:pt x="2833950" y="242887"/>
                  <a:pt x="2813077" y="244785"/>
                </a:cubicBezTo>
                <a:cubicBezTo>
                  <a:pt x="2791255" y="246682"/>
                  <a:pt x="2770856" y="248105"/>
                  <a:pt x="2751881" y="249054"/>
                </a:cubicBezTo>
                <a:cubicBezTo>
                  <a:pt x="2732905" y="250003"/>
                  <a:pt x="2716776" y="250477"/>
                  <a:pt x="2703493" y="250477"/>
                </a:cubicBezTo>
                <a:cubicBezTo>
                  <a:pt x="2680722" y="250477"/>
                  <a:pt x="2657477" y="246919"/>
                  <a:pt x="2633758" y="239804"/>
                </a:cubicBezTo>
                <a:cubicBezTo>
                  <a:pt x="2610038" y="232688"/>
                  <a:pt x="2588691" y="222251"/>
                  <a:pt x="2569715" y="208494"/>
                </a:cubicBezTo>
                <a:cubicBezTo>
                  <a:pt x="2550740" y="194737"/>
                  <a:pt x="2535322" y="177659"/>
                  <a:pt x="2523462" y="157260"/>
                </a:cubicBezTo>
                <a:cubicBezTo>
                  <a:pt x="2511603" y="136861"/>
                  <a:pt x="2505673" y="113853"/>
                  <a:pt x="2505673" y="88236"/>
                </a:cubicBezTo>
                <a:cubicBezTo>
                  <a:pt x="2505673" y="77800"/>
                  <a:pt x="2506859" y="65228"/>
                  <a:pt x="2509231" y="50522"/>
                </a:cubicBezTo>
                <a:cubicBezTo>
                  <a:pt x="2511603" y="35816"/>
                  <a:pt x="2516109" y="18975"/>
                  <a:pt x="2522751" y="0"/>
                </a:cubicBezTo>
                <a:close/>
                <a:moveTo>
                  <a:pt x="1689081" y="518033"/>
                </a:moveTo>
                <a:cubicBezTo>
                  <a:pt x="1643540" y="542701"/>
                  <a:pt x="1600370" y="566658"/>
                  <a:pt x="1559572" y="589903"/>
                </a:cubicBezTo>
                <a:cubicBezTo>
                  <a:pt x="1518775" y="613148"/>
                  <a:pt x="1475131" y="637105"/>
                  <a:pt x="1428641" y="661773"/>
                </a:cubicBezTo>
                <a:cubicBezTo>
                  <a:pt x="1488414" y="690237"/>
                  <a:pt x="1538462" y="722495"/>
                  <a:pt x="1578785" y="758549"/>
                </a:cubicBezTo>
                <a:cubicBezTo>
                  <a:pt x="1619108" y="794602"/>
                  <a:pt x="1655874" y="836349"/>
                  <a:pt x="1689081" y="883788"/>
                </a:cubicBezTo>
                <a:lnTo>
                  <a:pt x="1689081" y="518033"/>
                </a:lnTo>
                <a:close/>
                <a:moveTo>
                  <a:pt x="3432286" y="375716"/>
                </a:moveTo>
                <a:cubicBezTo>
                  <a:pt x="3472135" y="394692"/>
                  <a:pt x="3504867" y="418886"/>
                  <a:pt x="3530485" y="448298"/>
                </a:cubicBezTo>
                <a:cubicBezTo>
                  <a:pt x="3556102" y="477710"/>
                  <a:pt x="3570333" y="512815"/>
                  <a:pt x="3573180" y="553612"/>
                </a:cubicBezTo>
                <a:lnTo>
                  <a:pt x="3584565" y="545073"/>
                </a:lnTo>
                <a:cubicBezTo>
                  <a:pt x="3593104" y="536534"/>
                  <a:pt x="3602117" y="528707"/>
                  <a:pt x="3611605" y="521591"/>
                </a:cubicBezTo>
                <a:cubicBezTo>
                  <a:pt x="3621093" y="514475"/>
                  <a:pt x="3632004" y="510917"/>
                  <a:pt x="3644338" y="510917"/>
                </a:cubicBezTo>
                <a:cubicBezTo>
                  <a:pt x="3656672" y="510917"/>
                  <a:pt x="3669481" y="515187"/>
                  <a:pt x="3682764" y="523726"/>
                </a:cubicBezTo>
                <a:cubicBezTo>
                  <a:pt x="3696047" y="532265"/>
                  <a:pt x="3709092" y="542464"/>
                  <a:pt x="3721901" y="554324"/>
                </a:cubicBezTo>
                <a:cubicBezTo>
                  <a:pt x="3734709" y="566184"/>
                  <a:pt x="3746806" y="579229"/>
                  <a:pt x="3758192" y="593461"/>
                </a:cubicBezTo>
                <a:cubicBezTo>
                  <a:pt x="3769577" y="607693"/>
                  <a:pt x="3779065" y="620501"/>
                  <a:pt x="3786655" y="631887"/>
                </a:cubicBezTo>
                <a:lnTo>
                  <a:pt x="3786655" y="375716"/>
                </a:lnTo>
                <a:lnTo>
                  <a:pt x="3432286" y="375716"/>
                </a:ln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1500" dirty="0">
              <a:solidFill>
                <a:srgbClr val="00B050"/>
              </a:solidFill>
              <a:latin typeface="NikoshBAN" panose="02000000000000000000" pitchFamily="2" charset="0"/>
              <a:cs typeface="NikoshBAN" panose="02000000000000000000" pitchFamily="2" charset="0"/>
            </a:endParaRPr>
          </a:p>
        </p:txBody>
      </p:sp>
      <p:sp>
        <p:nvSpPr>
          <p:cNvPr id="4" name="TextBox 3"/>
          <p:cNvSpPr txBox="1"/>
          <p:nvPr/>
        </p:nvSpPr>
        <p:spPr>
          <a:xfrm>
            <a:off x="518273" y="998707"/>
            <a:ext cx="1431478" cy="950677"/>
          </a:xfrm>
          <a:custGeom>
            <a:avLst/>
            <a:gdLst/>
            <a:ahLst/>
            <a:cxnLst/>
            <a:rect l="l" t="t" r="r" b="b"/>
            <a:pathLst>
              <a:path w="1431478" h="950677">
                <a:moveTo>
                  <a:pt x="1198079" y="0"/>
                </a:moveTo>
                <a:cubicBezTo>
                  <a:pt x="1217054" y="11385"/>
                  <a:pt x="1231523" y="28937"/>
                  <a:pt x="1241485" y="52657"/>
                </a:cubicBezTo>
                <a:cubicBezTo>
                  <a:pt x="1251447" y="76376"/>
                  <a:pt x="1258800" y="97724"/>
                  <a:pt x="1263544" y="116699"/>
                </a:cubicBezTo>
                <a:lnTo>
                  <a:pt x="1270660" y="139470"/>
                </a:lnTo>
                <a:lnTo>
                  <a:pt x="1377398" y="139470"/>
                </a:lnTo>
                <a:lnTo>
                  <a:pt x="1431478" y="207782"/>
                </a:lnTo>
                <a:lnTo>
                  <a:pt x="1272083" y="207782"/>
                </a:lnTo>
                <a:lnTo>
                  <a:pt x="1272083" y="947830"/>
                </a:lnTo>
                <a:lnTo>
                  <a:pt x="1198079" y="879518"/>
                </a:lnTo>
                <a:lnTo>
                  <a:pt x="1198079" y="318789"/>
                </a:lnTo>
                <a:cubicBezTo>
                  <a:pt x="1198079" y="312148"/>
                  <a:pt x="1195470" y="303135"/>
                  <a:pt x="1190251" y="291749"/>
                </a:cubicBezTo>
                <a:cubicBezTo>
                  <a:pt x="1185033" y="280364"/>
                  <a:pt x="1178629" y="268979"/>
                  <a:pt x="1171038" y="257593"/>
                </a:cubicBezTo>
                <a:cubicBezTo>
                  <a:pt x="1163448" y="246208"/>
                  <a:pt x="1155621" y="235771"/>
                  <a:pt x="1147556" y="226284"/>
                </a:cubicBezTo>
                <a:cubicBezTo>
                  <a:pt x="1139491" y="216796"/>
                  <a:pt x="1132138" y="210629"/>
                  <a:pt x="1125497" y="207782"/>
                </a:cubicBezTo>
                <a:lnTo>
                  <a:pt x="1114056" y="207782"/>
                </a:lnTo>
                <a:lnTo>
                  <a:pt x="1062878" y="207782"/>
                </a:lnTo>
                <a:lnTo>
                  <a:pt x="961777" y="207782"/>
                </a:lnTo>
                <a:lnTo>
                  <a:pt x="961777" y="950677"/>
                </a:lnTo>
                <a:lnTo>
                  <a:pt x="917659" y="902289"/>
                </a:lnTo>
                <a:cubicBezTo>
                  <a:pt x="917659" y="887108"/>
                  <a:pt x="913389" y="865524"/>
                  <a:pt x="904850" y="837535"/>
                </a:cubicBezTo>
                <a:cubicBezTo>
                  <a:pt x="896311" y="809546"/>
                  <a:pt x="884451" y="780845"/>
                  <a:pt x="869271" y="751433"/>
                </a:cubicBezTo>
                <a:cubicBezTo>
                  <a:pt x="854090" y="722021"/>
                  <a:pt x="836063" y="694981"/>
                  <a:pt x="815190" y="670312"/>
                </a:cubicBezTo>
                <a:cubicBezTo>
                  <a:pt x="794317" y="645644"/>
                  <a:pt x="771546" y="629040"/>
                  <a:pt x="746878" y="620501"/>
                </a:cubicBezTo>
                <a:cubicBezTo>
                  <a:pt x="742134" y="637579"/>
                  <a:pt x="734781" y="652997"/>
                  <a:pt x="724819" y="666754"/>
                </a:cubicBezTo>
                <a:cubicBezTo>
                  <a:pt x="714857" y="680512"/>
                  <a:pt x="703709" y="692371"/>
                  <a:pt x="691375" y="702334"/>
                </a:cubicBezTo>
                <a:cubicBezTo>
                  <a:pt x="679041" y="712296"/>
                  <a:pt x="665757" y="720123"/>
                  <a:pt x="651526" y="725816"/>
                </a:cubicBezTo>
                <a:cubicBezTo>
                  <a:pt x="637294" y="731509"/>
                  <a:pt x="623537" y="734355"/>
                  <a:pt x="610254" y="734355"/>
                </a:cubicBezTo>
                <a:cubicBezTo>
                  <a:pt x="576098" y="734355"/>
                  <a:pt x="546686" y="722970"/>
                  <a:pt x="522017" y="700199"/>
                </a:cubicBezTo>
                <a:cubicBezTo>
                  <a:pt x="497349" y="677428"/>
                  <a:pt x="485015" y="650388"/>
                  <a:pt x="485015" y="619078"/>
                </a:cubicBezTo>
                <a:cubicBezTo>
                  <a:pt x="485015" y="606744"/>
                  <a:pt x="487624" y="592987"/>
                  <a:pt x="492842" y="577806"/>
                </a:cubicBezTo>
                <a:cubicBezTo>
                  <a:pt x="498061" y="562626"/>
                  <a:pt x="506600" y="548631"/>
                  <a:pt x="518460" y="535823"/>
                </a:cubicBezTo>
                <a:cubicBezTo>
                  <a:pt x="530319" y="523014"/>
                  <a:pt x="545262" y="512103"/>
                  <a:pt x="563289" y="503090"/>
                </a:cubicBezTo>
                <a:cubicBezTo>
                  <a:pt x="581316" y="494076"/>
                  <a:pt x="603138" y="489570"/>
                  <a:pt x="628755" y="489570"/>
                </a:cubicBezTo>
                <a:cubicBezTo>
                  <a:pt x="639192" y="489570"/>
                  <a:pt x="649154" y="490044"/>
                  <a:pt x="658642" y="490993"/>
                </a:cubicBezTo>
                <a:cubicBezTo>
                  <a:pt x="668130" y="491942"/>
                  <a:pt x="678566" y="493839"/>
                  <a:pt x="689951" y="496686"/>
                </a:cubicBezTo>
                <a:cubicBezTo>
                  <a:pt x="693746" y="493839"/>
                  <a:pt x="696593" y="488621"/>
                  <a:pt x="698490" y="481031"/>
                </a:cubicBezTo>
                <a:cubicBezTo>
                  <a:pt x="700388" y="473441"/>
                  <a:pt x="701337" y="464902"/>
                  <a:pt x="701337" y="455414"/>
                </a:cubicBezTo>
                <a:cubicBezTo>
                  <a:pt x="701337" y="426002"/>
                  <a:pt x="693509" y="401570"/>
                  <a:pt x="677854" y="382121"/>
                </a:cubicBezTo>
                <a:cubicBezTo>
                  <a:pt x="662200" y="362671"/>
                  <a:pt x="642513" y="346778"/>
                  <a:pt x="618793" y="334444"/>
                </a:cubicBezTo>
                <a:cubicBezTo>
                  <a:pt x="595073" y="322110"/>
                  <a:pt x="569457" y="312385"/>
                  <a:pt x="541942" y="305269"/>
                </a:cubicBezTo>
                <a:cubicBezTo>
                  <a:pt x="514427" y="298154"/>
                  <a:pt x="488810" y="292224"/>
                  <a:pt x="465091" y="287480"/>
                </a:cubicBezTo>
                <a:cubicBezTo>
                  <a:pt x="450859" y="284633"/>
                  <a:pt x="437576" y="282024"/>
                  <a:pt x="425242" y="279652"/>
                </a:cubicBezTo>
                <a:cubicBezTo>
                  <a:pt x="412908" y="277280"/>
                  <a:pt x="401522" y="274197"/>
                  <a:pt x="391086" y="270402"/>
                </a:cubicBezTo>
                <a:lnTo>
                  <a:pt x="369704" y="211601"/>
                </a:lnTo>
                <a:lnTo>
                  <a:pt x="358807" y="213920"/>
                </a:lnTo>
                <a:cubicBezTo>
                  <a:pt x="324028" y="223348"/>
                  <a:pt x="291518" y="238380"/>
                  <a:pt x="261275" y="259016"/>
                </a:cubicBezTo>
                <a:cubicBezTo>
                  <a:pt x="220952" y="286531"/>
                  <a:pt x="182764" y="325905"/>
                  <a:pt x="146710" y="377139"/>
                </a:cubicBezTo>
                <a:cubicBezTo>
                  <a:pt x="137222" y="393269"/>
                  <a:pt x="128209" y="409398"/>
                  <a:pt x="119670" y="425527"/>
                </a:cubicBezTo>
                <a:cubicBezTo>
                  <a:pt x="111131" y="441656"/>
                  <a:pt x="103541" y="459209"/>
                  <a:pt x="96899" y="478184"/>
                </a:cubicBezTo>
                <a:cubicBezTo>
                  <a:pt x="90258" y="497160"/>
                  <a:pt x="84802" y="518270"/>
                  <a:pt x="80533" y="541515"/>
                </a:cubicBezTo>
                <a:cubicBezTo>
                  <a:pt x="76263" y="564761"/>
                  <a:pt x="74129" y="590615"/>
                  <a:pt x="74129" y="619078"/>
                </a:cubicBezTo>
                <a:cubicBezTo>
                  <a:pt x="74129" y="639951"/>
                  <a:pt x="77212" y="662722"/>
                  <a:pt x="83379" y="687390"/>
                </a:cubicBezTo>
                <a:cubicBezTo>
                  <a:pt x="89546" y="712059"/>
                  <a:pt x="98322" y="736490"/>
                  <a:pt x="109708" y="760683"/>
                </a:cubicBezTo>
                <a:cubicBezTo>
                  <a:pt x="121093" y="784877"/>
                  <a:pt x="135088" y="806936"/>
                  <a:pt x="151691" y="826861"/>
                </a:cubicBezTo>
                <a:cubicBezTo>
                  <a:pt x="168295" y="846785"/>
                  <a:pt x="187508" y="862440"/>
                  <a:pt x="209330" y="873825"/>
                </a:cubicBezTo>
                <a:cubicBezTo>
                  <a:pt x="205534" y="866235"/>
                  <a:pt x="203162" y="858645"/>
                  <a:pt x="202214" y="851055"/>
                </a:cubicBezTo>
                <a:cubicBezTo>
                  <a:pt x="201265" y="843464"/>
                  <a:pt x="200790" y="835874"/>
                  <a:pt x="200790" y="828284"/>
                </a:cubicBezTo>
                <a:cubicBezTo>
                  <a:pt x="200790" y="806462"/>
                  <a:pt x="206246" y="787961"/>
                  <a:pt x="217157" y="772780"/>
                </a:cubicBezTo>
                <a:cubicBezTo>
                  <a:pt x="228068" y="757600"/>
                  <a:pt x="243960" y="749535"/>
                  <a:pt x="264833" y="748587"/>
                </a:cubicBezTo>
                <a:cubicBezTo>
                  <a:pt x="279065" y="748587"/>
                  <a:pt x="292111" y="750958"/>
                  <a:pt x="303970" y="755702"/>
                </a:cubicBezTo>
                <a:cubicBezTo>
                  <a:pt x="315830" y="760446"/>
                  <a:pt x="326030" y="767088"/>
                  <a:pt x="334568" y="775627"/>
                </a:cubicBezTo>
                <a:cubicBezTo>
                  <a:pt x="343107" y="784166"/>
                  <a:pt x="349986" y="794128"/>
                  <a:pt x="355204" y="805513"/>
                </a:cubicBezTo>
                <a:cubicBezTo>
                  <a:pt x="360423" y="816899"/>
                  <a:pt x="363032" y="828284"/>
                  <a:pt x="363032" y="839669"/>
                </a:cubicBezTo>
                <a:cubicBezTo>
                  <a:pt x="363032" y="850106"/>
                  <a:pt x="360897" y="860780"/>
                  <a:pt x="356627" y="871691"/>
                </a:cubicBezTo>
                <a:cubicBezTo>
                  <a:pt x="352358" y="882602"/>
                  <a:pt x="345717" y="892801"/>
                  <a:pt x="336703" y="902289"/>
                </a:cubicBezTo>
                <a:cubicBezTo>
                  <a:pt x="327690" y="911777"/>
                  <a:pt x="315830" y="919367"/>
                  <a:pt x="301124" y="925059"/>
                </a:cubicBezTo>
                <a:cubicBezTo>
                  <a:pt x="286418" y="930752"/>
                  <a:pt x="268628" y="933599"/>
                  <a:pt x="247755" y="933599"/>
                </a:cubicBezTo>
                <a:cubicBezTo>
                  <a:pt x="219292" y="933599"/>
                  <a:pt x="190591" y="926720"/>
                  <a:pt x="161653" y="912963"/>
                </a:cubicBezTo>
                <a:cubicBezTo>
                  <a:pt x="132716" y="899205"/>
                  <a:pt x="106624" y="878332"/>
                  <a:pt x="83379" y="850343"/>
                </a:cubicBezTo>
                <a:cubicBezTo>
                  <a:pt x="60134" y="822354"/>
                  <a:pt x="40684" y="787012"/>
                  <a:pt x="25029" y="744317"/>
                </a:cubicBezTo>
                <a:cubicBezTo>
                  <a:pt x="9374" y="701622"/>
                  <a:pt x="1072" y="650862"/>
                  <a:pt x="124" y="592038"/>
                </a:cubicBezTo>
                <a:cubicBezTo>
                  <a:pt x="-825" y="545548"/>
                  <a:pt x="3682" y="501667"/>
                  <a:pt x="13644" y="460395"/>
                </a:cubicBezTo>
                <a:cubicBezTo>
                  <a:pt x="23606" y="419123"/>
                  <a:pt x="37363" y="381409"/>
                  <a:pt x="54916" y="347253"/>
                </a:cubicBezTo>
                <a:cubicBezTo>
                  <a:pt x="72468" y="313097"/>
                  <a:pt x="93104" y="282261"/>
                  <a:pt x="116824" y="254747"/>
                </a:cubicBezTo>
                <a:cubicBezTo>
                  <a:pt x="140543" y="227232"/>
                  <a:pt x="166160" y="203038"/>
                  <a:pt x="193675" y="182165"/>
                </a:cubicBezTo>
                <a:cubicBezTo>
                  <a:pt x="205060" y="175524"/>
                  <a:pt x="215497" y="169357"/>
                  <a:pt x="224984" y="163664"/>
                </a:cubicBezTo>
                <a:cubicBezTo>
                  <a:pt x="234472" y="157971"/>
                  <a:pt x="244909" y="153465"/>
                  <a:pt x="256294" y="150144"/>
                </a:cubicBezTo>
                <a:cubicBezTo>
                  <a:pt x="267680" y="146823"/>
                  <a:pt x="280725" y="144214"/>
                  <a:pt x="295431" y="142317"/>
                </a:cubicBezTo>
                <a:lnTo>
                  <a:pt x="312328" y="140837"/>
                </a:lnTo>
                <a:lnTo>
                  <a:pt x="311388" y="139470"/>
                </a:lnTo>
                <a:lnTo>
                  <a:pt x="348800" y="139470"/>
                </a:lnTo>
                <a:lnTo>
                  <a:pt x="1008797" y="139470"/>
                </a:lnTo>
                <a:lnTo>
                  <a:pt x="1061398" y="139470"/>
                </a:lnTo>
                <a:lnTo>
                  <a:pt x="1136883" y="139470"/>
                </a:lnTo>
                <a:cubicBezTo>
                  <a:pt x="1154909" y="152753"/>
                  <a:pt x="1168429" y="163190"/>
                  <a:pt x="1177443" y="170780"/>
                </a:cubicBezTo>
                <a:cubicBezTo>
                  <a:pt x="1186456" y="178370"/>
                  <a:pt x="1193335" y="187384"/>
                  <a:pt x="1198079" y="197820"/>
                </a:cubicBezTo>
                <a:lnTo>
                  <a:pt x="1198079" y="0"/>
                </a:lnTo>
                <a:close/>
                <a:moveTo>
                  <a:pt x="523441" y="207782"/>
                </a:moveTo>
                <a:cubicBezTo>
                  <a:pt x="559494" y="222014"/>
                  <a:pt x="593176" y="238143"/>
                  <a:pt x="624486" y="256170"/>
                </a:cubicBezTo>
                <a:cubicBezTo>
                  <a:pt x="655795" y="274197"/>
                  <a:pt x="682835" y="294596"/>
                  <a:pt x="705606" y="317366"/>
                </a:cubicBezTo>
                <a:cubicBezTo>
                  <a:pt x="728377" y="340137"/>
                  <a:pt x="746166" y="365754"/>
                  <a:pt x="758975" y="394217"/>
                </a:cubicBezTo>
                <a:cubicBezTo>
                  <a:pt x="771784" y="422681"/>
                  <a:pt x="778188" y="454465"/>
                  <a:pt x="778188" y="489570"/>
                </a:cubicBezTo>
                <a:cubicBezTo>
                  <a:pt x="778188" y="504750"/>
                  <a:pt x="776765" y="522303"/>
                  <a:pt x="773918" y="542227"/>
                </a:cubicBezTo>
                <a:cubicBezTo>
                  <a:pt x="802382" y="564049"/>
                  <a:pt x="824915" y="585634"/>
                  <a:pt x="841519" y="606981"/>
                </a:cubicBezTo>
                <a:cubicBezTo>
                  <a:pt x="858123" y="628329"/>
                  <a:pt x="873540" y="650388"/>
                  <a:pt x="887772" y="673159"/>
                </a:cubicBezTo>
                <a:lnTo>
                  <a:pt x="887772" y="207782"/>
                </a:lnTo>
                <a:lnTo>
                  <a:pt x="523441" y="207782"/>
                </a:ln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1500" dirty="0">
              <a:solidFill>
                <a:srgbClr val="00B050"/>
              </a:solidFill>
              <a:latin typeface="NikoshBAN" panose="02000000000000000000" pitchFamily="2" charset="0"/>
              <a:cs typeface="NikoshBAN" panose="02000000000000000000" pitchFamily="2" charset="0"/>
            </a:endParaRPr>
          </a:p>
        </p:txBody>
      </p:sp>
      <p:sp>
        <p:nvSpPr>
          <p:cNvPr id="5" name="TextBox 4"/>
          <p:cNvSpPr txBox="1"/>
          <p:nvPr/>
        </p:nvSpPr>
        <p:spPr>
          <a:xfrm>
            <a:off x="2040638" y="1138177"/>
            <a:ext cx="347254" cy="324483"/>
          </a:xfrm>
          <a:custGeom>
            <a:avLst/>
            <a:gdLst/>
            <a:ahLst/>
            <a:cxnLst/>
            <a:rect l="l" t="t" r="r" b="b"/>
            <a:pathLst>
              <a:path w="347254" h="324483">
                <a:moveTo>
                  <a:pt x="193552" y="0"/>
                </a:moveTo>
                <a:cubicBezTo>
                  <a:pt x="238144" y="0"/>
                  <a:pt x="274910" y="12572"/>
                  <a:pt x="303848" y="37714"/>
                </a:cubicBezTo>
                <a:cubicBezTo>
                  <a:pt x="332785" y="62857"/>
                  <a:pt x="347254" y="96301"/>
                  <a:pt x="347254" y="138048"/>
                </a:cubicBezTo>
                <a:cubicBezTo>
                  <a:pt x="347254" y="165562"/>
                  <a:pt x="341561" y="190942"/>
                  <a:pt x="330176" y="214187"/>
                </a:cubicBezTo>
                <a:cubicBezTo>
                  <a:pt x="318790" y="237432"/>
                  <a:pt x="303848" y="257119"/>
                  <a:pt x="285346" y="273249"/>
                </a:cubicBezTo>
                <a:cubicBezTo>
                  <a:pt x="266845" y="289378"/>
                  <a:pt x="246446" y="301949"/>
                  <a:pt x="224150" y="310963"/>
                </a:cubicBezTo>
                <a:cubicBezTo>
                  <a:pt x="201854" y="319976"/>
                  <a:pt x="179795" y="324483"/>
                  <a:pt x="157972" y="324483"/>
                </a:cubicBezTo>
                <a:cubicBezTo>
                  <a:pt x="113380" y="324483"/>
                  <a:pt x="75903" y="311200"/>
                  <a:pt x="45542" y="284634"/>
                </a:cubicBezTo>
                <a:cubicBezTo>
                  <a:pt x="15181" y="258068"/>
                  <a:pt x="0" y="223912"/>
                  <a:pt x="0" y="182166"/>
                </a:cubicBezTo>
                <a:cubicBezTo>
                  <a:pt x="0" y="157498"/>
                  <a:pt x="4982" y="134015"/>
                  <a:pt x="14944" y="111719"/>
                </a:cubicBezTo>
                <a:cubicBezTo>
                  <a:pt x="24906" y="89423"/>
                  <a:pt x="38426" y="69973"/>
                  <a:pt x="55504" y="53369"/>
                </a:cubicBezTo>
                <a:cubicBezTo>
                  <a:pt x="72582" y="36765"/>
                  <a:pt x="92981" y="23720"/>
                  <a:pt x="116701" y="14232"/>
                </a:cubicBezTo>
                <a:cubicBezTo>
                  <a:pt x="140420" y="4744"/>
                  <a:pt x="166037" y="0"/>
                  <a:pt x="193552" y="0"/>
                </a:cubicBezTo>
                <a:close/>
                <a:moveTo>
                  <a:pt x="210629" y="64043"/>
                </a:moveTo>
                <a:cubicBezTo>
                  <a:pt x="192603" y="64043"/>
                  <a:pt x="175762" y="69024"/>
                  <a:pt x="160107" y="78986"/>
                </a:cubicBezTo>
                <a:cubicBezTo>
                  <a:pt x="144452" y="88948"/>
                  <a:pt x="130695" y="100808"/>
                  <a:pt x="118836" y="114565"/>
                </a:cubicBezTo>
                <a:cubicBezTo>
                  <a:pt x="106976" y="128323"/>
                  <a:pt x="97725" y="142554"/>
                  <a:pt x="91083" y="157260"/>
                </a:cubicBezTo>
                <a:cubicBezTo>
                  <a:pt x="84442" y="171966"/>
                  <a:pt x="81122" y="184063"/>
                  <a:pt x="81122" y="193551"/>
                </a:cubicBezTo>
                <a:cubicBezTo>
                  <a:pt x="81122" y="212527"/>
                  <a:pt x="86340" y="227707"/>
                  <a:pt x="96776" y="239093"/>
                </a:cubicBezTo>
                <a:cubicBezTo>
                  <a:pt x="107213" y="250478"/>
                  <a:pt x="120970" y="256171"/>
                  <a:pt x="138048" y="256171"/>
                </a:cubicBezTo>
                <a:cubicBezTo>
                  <a:pt x="153228" y="256171"/>
                  <a:pt x="168409" y="251901"/>
                  <a:pt x="183590" y="243362"/>
                </a:cubicBezTo>
                <a:cubicBezTo>
                  <a:pt x="198770" y="234823"/>
                  <a:pt x="212764" y="224149"/>
                  <a:pt x="225573" y="211341"/>
                </a:cubicBezTo>
                <a:cubicBezTo>
                  <a:pt x="238382" y="198532"/>
                  <a:pt x="248818" y="184301"/>
                  <a:pt x="256883" y="168646"/>
                </a:cubicBezTo>
                <a:cubicBezTo>
                  <a:pt x="264948" y="152991"/>
                  <a:pt x="268980" y="138048"/>
                  <a:pt x="268980" y="123816"/>
                </a:cubicBezTo>
                <a:cubicBezTo>
                  <a:pt x="268980" y="106738"/>
                  <a:pt x="263287" y="92506"/>
                  <a:pt x="251902" y="81121"/>
                </a:cubicBezTo>
                <a:cubicBezTo>
                  <a:pt x="240516" y="69735"/>
                  <a:pt x="226759" y="64043"/>
                  <a:pt x="210629" y="64043"/>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1500" dirty="0">
              <a:solidFill>
                <a:srgbClr val="00B050"/>
              </a:solidFill>
              <a:latin typeface="NikoshBAN" panose="02000000000000000000" pitchFamily="2" charset="0"/>
              <a:cs typeface="NikoshBAN" panose="02000000000000000000" pitchFamily="2" charset="0"/>
            </a:endParaRPr>
          </a:p>
        </p:txBody>
      </p:sp>
      <p:sp>
        <p:nvSpPr>
          <p:cNvPr id="6" name="TextBox 5"/>
          <p:cNvSpPr txBox="1"/>
          <p:nvPr/>
        </p:nvSpPr>
        <p:spPr>
          <a:xfrm>
            <a:off x="7289686" y="1139599"/>
            <a:ext cx="674583" cy="720124"/>
          </a:xfrm>
          <a:custGeom>
            <a:avLst/>
            <a:gdLst/>
            <a:ahLst/>
            <a:cxnLst/>
            <a:rect l="l" t="t" r="r" b="b"/>
            <a:pathLst>
              <a:path w="674583" h="720124">
                <a:moveTo>
                  <a:pt x="422681" y="0"/>
                </a:moveTo>
                <a:cubicBezTo>
                  <a:pt x="487198" y="0"/>
                  <a:pt x="538908" y="17078"/>
                  <a:pt x="577807" y="51234"/>
                </a:cubicBezTo>
                <a:cubicBezTo>
                  <a:pt x="616707" y="85391"/>
                  <a:pt x="636157" y="129983"/>
                  <a:pt x="636157" y="185012"/>
                </a:cubicBezTo>
                <a:cubicBezTo>
                  <a:pt x="636157" y="204937"/>
                  <a:pt x="632362" y="227707"/>
                  <a:pt x="624772" y="253324"/>
                </a:cubicBezTo>
                <a:cubicBezTo>
                  <a:pt x="617182" y="278941"/>
                  <a:pt x="608168" y="301238"/>
                  <a:pt x="597732" y="320213"/>
                </a:cubicBezTo>
                <a:cubicBezTo>
                  <a:pt x="605321" y="325906"/>
                  <a:pt x="613624" y="333733"/>
                  <a:pt x="622637" y="343696"/>
                </a:cubicBezTo>
                <a:cubicBezTo>
                  <a:pt x="631650" y="353658"/>
                  <a:pt x="639953" y="365280"/>
                  <a:pt x="647543" y="378563"/>
                </a:cubicBezTo>
                <a:cubicBezTo>
                  <a:pt x="655132" y="391846"/>
                  <a:pt x="661537" y="406315"/>
                  <a:pt x="666756" y="421970"/>
                </a:cubicBezTo>
                <a:cubicBezTo>
                  <a:pt x="671974" y="437625"/>
                  <a:pt x="674583" y="453991"/>
                  <a:pt x="674583" y="471069"/>
                </a:cubicBezTo>
                <a:cubicBezTo>
                  <a:pt x="674583" y="507123"/>
                  <a:pt x="667941" y="540330"/>
                  <a:pt x="654659" y="570691"/>
                </a:cubicBezTo>
                <a:cubicBezTo>
                  <a:pt x="641376" y="601052"/>
                  <a:pt x="623823" y="627144"/>
                  <a:pt x="602001" y="648965"/>
                </a:cubicBezTo>
                <a:cubicBezTo>
                  <a:pt x="580179" y="670787"/>
                  <a:pt x="554799" y="688103"/>
                  <a:pt x="525861" y="700911"/>
                </a:cubicBezTo>
                <a:cubicBezTo>
                  <a:pt x="496924" y="713720"/>
                  <a:pt x="466800" y="720124"/>
                  <a:pt x="435490" y="720124"/>
                </a:cubicBezTo>
                <a:cubicBezTo>
                  <a:pt x="390898" y="720124"/>
                  <a:pt x="350100" y="711348"/>
                  <a:pt x="313097" y="693795"/>
                </a:cubicBezTo>
                <a:cubicBezTo>
                  <a:pt x="276095" y="676243"/>
                  <a:pt x="242651" y="652286"/>
                  <a:pt x="212764" y="621925"/>
                </a:cubicBezTo>
                <a:cubicBezTo>
                  <a:pt x="182878" y="591564"/>
                  <a:pt x="156074" y="556697"/>
                  <a:pt x="132355" y="517322"/>
                </a:cubicBezTo>
                <a:cubicBezTo>
                  <a:pt x="108636" y="477948"/>
                  <a:pt x="88237" y="436202"/>
                  <a:pt x="71159" y="392083"/>
                </a:cubicBezTo>
                <a:cubicBezTo>
                  <a:pt x="54081" y="347965"/>
                  <a:pt x="39612" y="303373"/>
                  <a:pt x="27752" y="258306"/>
                </a:cubicBezTo>
                <a:cubicBezTo>
                  <a:pt x="15892" y="213239"/>
                  <a:pt x="6642" y="170306"/>
                  <a:pt x="0" y="129509"/>
                </a:cubicBezTo>
                <a:lnTo>
                  <a:pt x="56927" y="152279"/>
                </a:lnTo>
                <a:cubicBezTo>
                  <a:pt x="77800" y="238618"/>
                  <a:pt x="101520" y="310726"/>
                  <a:pt x="128086" y="368601"/>
                </a:cubicBezTo>
                <a:cubicBezTo>
                  <a:pt x="154651" y="426477"/>
                  <a:pt x="182878" y="472967"/>
                  <a:pt x="212764" y="508072"/>
                </a:cubicBezTo>
                <a:cubicBezTo>
                  <a:pt x="242651" y="543177"/>
                  <a:pt x="273960" y="568082"/>
                  <a:pt x="306693" y="582788"/>
                </a:cubicBezTo>
                <a:cubicBezTo>
                  <a:pt x="339426" y="597494"/>
                  <a:pt x="372871" y="604847"/>
                  <a:pt x="407027" y="604847"/>
                </a:cubicBezTo>
                <a:cubicBezTo>
                  <a:pt x="427900" y="604847"/>
                  <a:pt x="450196" y="600815"/>
                  <a:pt x="473916" y="592750"/>
                </a:cubicBezTo>
                <a:cubicBezTo>
                  <a:pt x="497636" y="584686"/>
                  <a:pt x="519457" y="573775"/>
                  <a:pt x="539381" y="560017"/>
                </a:cubicBezTo>
                <a:cubicBezTo>
                  <a:pt x="559306" y="546260"/>
                  <a:pt x="575673" y="530131"/>
                  <a:pt x="588481" y="511630"/>
                </a:cubicBezTo>
                <a:cubicBezTo>
                  <a:pt x="601290" y="493128"/>
                  <a:pt x="607694" y="473441"/>
                  <a:pt x="607694" y="452568"/>
                </a:cubicBezTo>
                <a:cubicBezTo>
                  <a:pt x="607694" y="436439"/>
                  <a:pt x="604373" y="423868"/>
                  <a:pt x="597732" y="414854"/>
                </a:cubicBezTo>
                <a:cubicBezTo>
                  <a:pt x="591090" y="405841"/>
                  <a:pt x="579231" y="398962"/>
                  <a:pt x="562153" y="394218"/>
                </a:cubicBezTo>
                <a:cubicBezTo>
                  <a:pt x="556460" y="411296"/>
                  <a:pt x="547447" y="427188"/>
                  <a:pt x="535112" y="441894"/>
                </a:cubicBezTo>
                <a:cubicBezTo>
                  <a:pt x="522778" y="456600"/>
                  <a:pt x="504276" y="463953"/>
                  <a:pt x="479608" y="463953"/>
                </a:cubicBezTo>
                <a:cubicBezTo>
                  <a:pt x="445452" y="463953"/>
                  <a:pt x="420547" y="454228"/>
                  <a:pt x="404892" y="434778"/>
                </a:cubicBezTo>
                <a:cubicBezTo>
                  <a:pt x="389237" y="415329"/>
                  <a:pt x="381410" y="394693"/>
                  <a:pt x="381410" y="372871"/>
                </a:cubicBezTo>
                <a:lnTo>
                  <a:pt x="381410" y="367178"/>
                </a:lnTo>
                <a:cubicBezTo>
                  <a:pt x="382359" y="358639"/>
                  <a:pt x="384730" y="349151"/>
                  <a:pt x="388525" y="338715"/>
                </a:cubicBezTo>
                <a:cubicBezTo>
                  <a:pt x="392321" y="328278"/>
                  <a:pt x="397776" y="318790"/>
                  <a:pt x="404892" y="310251"/>
                </a:cubicBezTo>
                <a:cubicBezTo>
                  <a:pt x="412008" y="301712"/>
                  <a:pt x="421021" y="294596"/>
                  <a:pt x="431932" y="288904"/>
                </a:cubicBezTo>
                <a:cubicBezTo>
                  <a:pt x="442844" y="283211"/>
                  <a:pt x="456364" y="280365"/>
                  <a:pt x="472492" y="280365"/>
                </a:cubicBezTo>
                <a:cubicBezTo>
                  <a:pt x="488622" y="280365"/>
                  <a:pt x="502853" y="282262"/>
                  <a:pt x="515187" y="286057"/>
                </a:cubicBezTo>
                <a:cubicBezTo>
                  <a:pt x="518034" y="285109"/>
                  <a:pt x="522303" y="280839"/>
                  <a:pt x="527996" y="273249"/>
                </a:cubicBezTo>
                <a:cubicBezTo>
                  <a:pt x="533689" y="265659"/>
                  <a:pt x="539619" y="256882"/>
                  <a:pt x="545786" y="246920"/>
                </a:cubicBezTo>
                <a:cubicBezTo>
                  <a:pt x="551953" y="236958"/>
                  <a:pt x="557409" y="226047"/>
                  <a:pt x="562153" y="214187"/>
                </a:cubicBezTo>
                <a:cubicBezTo>
                  <a:pt x="566896" y="202328"/>
                  <a:pt x="569268" y="191179"/>
                  <a:pt x="569268" y="180743"/>
                </a:cubicBezTo>
                <a:cubicBezTo>
                  <a:pt x="569268" y="150382"/>
                  <a:pt x="558120" y="125951"/>
                  <a:pt x="535823" y="107450"/>
                </a:cubicBezTo>
                <a:cubicBezTo>
                  <a:pt x="513527" y="88948"/>
                  <a:pt x="486250" y="79698"/>
                  <a:pt x="453991" y="79698"/>
                </a:cubicBezTo>
                <a:cubicBezTo>
                  <a:pt x="426477" y="79698"/>
                  <a:pt x="400860" y="87051"/>
                  <a:pt x="377140" y="101757"/>
                </a:cubicBezTo>
                <a:cubicBezTo>
                  <a:pt x="353421" y="116463"/>
                  <a:pt x="333022" y="134253"/>
                  <a:pt x="315944" y="155126"/>
                </a:cubicBezTo>
                <a:cubicBezTo>
                  <a:pt x="324483" y="162716"/>
                  <a:pt x="332548" y="171729"/>
                  <a:pt x="340138" y="182166"/>
                </a:cubicBezTo>
                <a:cubicBezTo>
                  <a:pt x="347728" y="192603"/>
                  <a:pt x="351523" y="206834"/>
                  <a:pt x="351523" y="224861"/>
                </a:cubicBezTo>
                <a:cubicBezTo>
                  <a:pt x="351523" y="254273"/>
                  <a:pt x="341324" y="278941"/>
                  <a:pt x="320925" y="298866"/>
                </a:cubicBezTo>
                <a:cubicBezTo>
                  <a:pt x="300527" y="318790"/>
                  <a:pt x="275146" y="328752"/>
                  <a:pt x="244785" y="328752"/>
                </a:cubicBezTo>
                <a:cubicBezTo>
                  <a:pt x="233400" y="328752"/>
                  <a:pt x="222726" y="325906"/>
                  <a:pt x="212764" y="320213"/>
                </a:cubicBezTo>
                <a:cubicBezTo>
                  <a:pt x="202802" y="314521"/>
                  <a:pt x="194263" y="306930"/>
                  <a:pt x="187147" y="297443"/>
                </a:cubicBezTo>
                <a:cubicBezTo>
                  <a:pt x="180031" y="287955"/>
                  <a:pt x="174576" y="277518"/>
                  <a:pt x="170781" y="266133"/>
                </a:cubicBezTo>
                <a:cubicBezTo>
                  <a:pt x="166985" y="254748"/>
                  <a:pt x="165088" y="243837"/>
                  <a:pt x="165088" y="233400"/>
                </a:cubicBezTo>
                <a:cubicBezTo>
                  <a:pt x="165088" y="211578"/>
                  <a:pt x="170781" y="187147"/>
                  <a:pt x="182166" y="160107"/>
                </a:cubicBezTo>
                <a:cubicBezTo>
                  <a:pt x="193551" y="133067"/>
                  <a:pt x="210155" y="107687"/>
                  <a:pt x="231977" y="83967"/>
                </a:cubicBezTo>
                <a:cubicBezTo>
                  <a:pt x="253799" y="60248"/>
                  <a:pt x="280602" y="40323"/>
                  <a:pt x="312386" y="24194"/>
                </a:cubicBezTo>
                <a:cubicBezTo>
                  <a:pt x="344170" y="8065"/>
                  <a:pt x="380936" y="0"/>
                  <a:pt x="422681" y="0"/>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1500" dirty="0">
              <a:solidFill>
                <a:srgbClr val="00B050"/>
              </a:solidFill>
              <a:latin typeface="NikoshBAN" panose="02000000000000000000" pitchFamily="2" charset="0"/>
              <a:cs typeface="NikoshBAN" panose="02000000000000000000" pitchFamily="2" charset="0"/>
            </a:endParaRPr>
          </a:p>
        </p:txBody>
      </p:sp>
      <p:sp>
        <p:nvSpPr>
          <p:cNvPr id="7" name="TextBox 6"/>
          <p:cNvSpPr txBox="1"/>
          <p:nvPr/>
        </p:nvSpPr>
        <p:spPr>
          <a:xfrm>
            <a:off x="9434233" y="1249184"/>
            <a:ext cx="564998" cy="794129"/>
          </a:xfrm>
          <a:custGeom>
            <a:avLst/>
            <a:gdLst/>
            <a:ahLst/>
            <a:cxnLst/>
            <a:rect l="l" t="t" r="r" b="b"/>
            <a:pathLst>
              <a:path w="564998" h="794129">
                <a:moveTo>
                  <a:pt x="234823" y="0"/>
                </a:moveTo>
                <a:lnTo>
                  <a:pt x="253324" y="0"/>
                </a:lnTo>
                <a:cubicBezTo>
                  <a:pt x="291275" y="0"/>
                  <a:pt x="325906" y="6405"/>
                  <a:pt x="357216" y="19213"/>
                </a:cubicBezTo>
                <a:cubicBezTo>
                  <a:pt x="388525" y="32022"/>
                  <a:pt x="415091" y="48863"/>
                  <a:pt x="436913" y="69736"/>
                </a:cubicBezTo>
                <a:cubicBezTo>
                  <a:pt x="458735" y="90609"/>
                  <a:pt x="475576" y="114803"/>
                  <a:pt x="487436" y="142317"/>
                </a:cubicBezTo>
                <a:cubicBezTo>
                  <a:pt x="499295" y="169832"/>
                  <a:pt x="505225" y="197821"/>
                  <a:pt x="505225" y="226284"/>
                </a:cubicBezTo>
                <a:cubicBezTo>
                  <a:pt x="505225" y="252850"/>
                  <a:pt x="501667" y="277518"/>
                  <a:pt x="494551" y="300289"/>
                </a:cubicBezTo>
                <a:cubicBezTo>
                  <a:pt x="487436" y="323060"/>
                  <a:pt x="474864" y="344407"/>
                  <a:pt x="456837" y="364332"/>
                </a:cubicBezTo>
                <a:cubicBezTo>
                  <a:pt x="438811" y="384256"/>
                  <a:pt x="414617" y="402283"/>
                  <a:pt x="384256" y="418412"/>
                </a:cubicBezTo>
                <a:cubicBezTo>
                  <a:pt x="353895" y="434541"/>
                  <a:pt x="315944" y="448773"/>
                  <a:pt x="270402" y="461107"/>
                </a:cubicBezTo>
                <a:cubicBezTo>
                  <a:pt x="333971" y="503802"/>
                  <a:pt x="389237" y="545549"/>
                  <a:pt x="436201" y="586346"/>
                </a:cubicBezTo>
                <a:cubicBezTo>
                  <a:pt x="483166" y="627144"/>
                  <a:pt x="526098" y="674582"/>
                  <a:pt x="564998" y="728663"/>
                </a:cubicBezTo>
                <a:lnTo>
                  <a:pt x="564998" y="794129"/>
                </a:lnTo>
                <a:lnTo>
                  <a:pt x="479608" y="721547"/>
                </a:lnTo>
                <a:cubicBezTo>
                  <a:pt x="449247" y="694032"/>
                  <a:pt x="418649" y="666992"/>
                  <a:pt x="387814" y="640426"/>
                </a:cubicBezTo>
                <a:cubicBezTo>
                  <a:pt x="356978" y="613861"/>
                  <a:pt x="326143" y="590141"/>
                  <a:pt x="295308" y="569268"/>
                </a:cubicBezTo>
                <a:cubicBezTo>
                  <a:pt x="264472" y="548395"/>
                  <a:pt x="233637" y="531554"/>
                  <a:pt x="202802" y="518746"/>
                </a:cubicBezTo>
                <a:cubicBezTo>
                  <a:pt x="171966" y="505937"/>
                  <a:pt x="141368" y="499058"/>
                  <a:pt x="111007" y="498110"/>
                </a:cubicBezTo>
                <a:lnTo>
                  <a:pt x="0" y="338715"/>
                </a:lnTo>
                <a:cubicBezTo>
                  <a:pt x="63569" y="359588"/>
                  <a:pt x="118598" y="370024"/>
                  <a:pt x="165088" y="370024"/>
                </a:cubicBezTo>
                <a:cubicBezTo>
                  <a:pt x="210629" y="370024"/>
                  <a:pt x="250004" y="364569"/>
                  <a:pt x="283211" y="353658"/>
                </a:cubicBezTo>
                <a:cubicBezTo>
                  <a:pt x="316418" y="342747"/>
                  <a:pt x="343696" y="328752"/>
                  <a:pt x="365043" y="311674"/>
                </a:cubicBezTo>
                <a:cubicBezTo>
                  <a:pt x="386391" y="294596"/>
                  <a:pt x="402283" y="275621"/>
                  <a:pt x="412719" y="254748"/>
                </a:cubicBezTo>
                <a:cubicBezTo>
                  <a:pt x="423156" y="233874"/>
                  <a:pt x="428374" y="213476"/>
                  <a:pt x="428374" y="193551"/>
                </a:cubicBezTo>
                <a:cubicBezTo>
                  <a:pt x="428374" y="155600"/>
                  <a:pt x="416752" y="126662"/>
                  <a:pt x="393506" y="106738"/>
                </a:cubicBezTo>
                <a:cubicBezTo>
                  <a:pt x="370261" y="86814"/>
                  <a:pt x="337291" y="76852"/>
                  <a:pt x="294596" y="76852"/>
                </a:cubicBezTo>
                <a:lnTo>
                  <a:pt x="281788" y="76852"/>
                </a:lnTo>
                <a:cubicBezTo>
                  <a:pt x="279890" y="76852"/>
                  <a:pt x="278704" y="77089"/>
                  <a:pt x="278230" y="77563"/>
                </a:cubicBezTo>
                <a:cubicBezTo>
                  <a:pt x="277755" y="78037"/>
                  <a:pt x="276095" y="78275"/>
                  <a:pt x="273249" y="78275"/>
                </a:cubicBezTo>
                <a:lnTo>
                  <a:pt x="273249" y="89660"/>
                </a:lnTo>
                <a:cubicBezTo>
                  <a:pt x="273249" y="115277"/>
                  <a:pt x="269691" y="138048"/>
                  <a:pt x="262575" y="157972"/>
                </a:cubicBezTo>
                <a:cubicBezTo>
                  <a:pt x="255459" y="177897"/>
                  <a:pt x="245734" y="194737"/>
                  <a:pt x="233400" y="208495"/>
                </a:cubicBezTo>
                <a:cubicBezTo>
                  <a:pt x="221066" y="222252"/>
                  <a:pt x="207309" y="232689"/>
                  <a:pt x="192128" y="239804"/>
                </a:cubicBezTo>
                <a:cubicBezTo>
                  <a:pt x="176948" y="246920"/>
                  <a:pt x="161768" y="250478"/>
                  <a:pt x="146587" y="250478"/>
                </a:cubicBezTo>
                <a:cubicBezTo>
                  <a:pt x="119073" y="250478"/>
                  <a:pt x="96064" y="241939"/>
                  <a:pt x="77563" y="224861"/>
                </a:cubicBezTo>
                <a:cubicBezTo>
                  <a:pt x="59062" y="207783"/>
                  <a:pt x="49811" y="187384"/>
                  <a:pt x="49811" y="163665"/>
                </a:cubicBezTo>
                <a:cubicBezTo>
                  <a:pt x="49811" y="143740"/>
                  <a:pt x="55267" y="125002"/>
                  <a:pt x="66178" y="107450"/>
                </a:cubicBezTo>
                <a:cubicBezTo>
                  <a:pt x="77089" y="89897"/>
                  <a:pt x="90609" y="74242"/>
                  <a:pt x="106738" y="60485"/>
                </a:cubicBezTo>
                <a:cubicBezTo>
                  <a:pt x="122867" y="46728"/>
                  <a:pt x="140420" y="35105"/>
                  <a:pt x="159395" y="25617"/>
                </a:cubicBezTo>
                <a:cubicBezTo>
                  <a:pt x="178371" y="16130"/>
                  <a:pt x="195924" y="9488"/>
                  <a:pt x="212052" y="5693"/>
                </a:cubicBezTo>
                <a:lnTo>
                  <a:pt x="234823" y="0"/>
                </a:ln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1500" dirty="0">
              <a:solidFill>
                <a:srgbClr val="00B050"/>
              </a:solidFill>
              <a:latin typeface="NikoshBAN" panose="02000000000000000000" pitchFamily="2" charset="0"/>
              <a:cs typeface="NikoshBAN" panose="02000000000000000000" pitchFamily="2" charset="0"/>
            </a:endParaRPr>
          </a:p>
        </p:txBody>
      </p:sp>
      <p:sp>
        <p:nvSpPr>
          <p:cNvPr id="8" name="TextBox 7"/>
          <p:cNvSpPr txBox="1"/>
          <p:nvPr/>
        </p:nvSpPr>
        <p:spPr>
          <a:xfrm>
            <a:off x="2040638" y="1528125"/>
            <a:ext cx="347254" cy="328752"/>
          </a:xfrm>
          <a:custGeom>
            <a:avLst/>
            <a:gdLst/>
            <a:ahLst/>
            <a:cxnLst/>
            <a:rect l="l" t="t" r="r" b="b"/>
            <a:pathLst>
              <a:path w="347254" h="328752">
                <a:moveTo>
                  <a:pt x="193552" y="0"/>
                </a:moveTo>
                <a:cubicBezTo>
                  <a:pt x="238144" y="0"/>
                  <a:pt x="274910" y="13045"/>
                  <a:pt x="303848" y="39137"/>
                </a:cubicBezTo>
                <a:cubicBezTo>
                  <a:pt x="332785" y="65228"/>
                  <a:pt x="347254" y="99147"/>
                  <a:pt x="347254" y="140893"/>
                </a:cubicBezTo>
                <a:cubicBezTo>
                  <a:pt x="347254" y="168408"/>
                  <a:pt x="341561" y="193551"/>
                  <a:pt x="330176" y="216321"/>
                </a:cubicBezTo>
                <a:cubicBezTo>
                  <a:pt x="318790" y="239092"/>
                  <a:pt x="303848" y="258779"/>
                  <a:pt x="285346" y="275383"/>
                </a:cubicBezTo>
                <a:cubicBezTo>
                  <a:pt x="266845" y="291986"/>
                  <a:pt x="246446" y="305032"/>
                  <a:pt x="224150" y="314520"/>
                </a:cubicBezTo>
                <a:cubicBezTo>
                  <a:pt x="201854" y="324008"/>
                  <a:pt x="179795" y="328752"/>
                  <a:pt x="157972" y="328752"/>
                </a:cubicBezTo>
                <a:cubicBezTo>
                  <a:pt x="113380" y="328752"/>
                  <a:pt x="75903" y="315943"/>
                  <a:pt x="45542" y="290326"/>
                </a:cubicBezTo>
                <a:cubicBezTo>
                  <a:pt x="15181" y="264709"/>
                  <a:pt x="0" y="229604"/>
                  <a:pt x="0" y="185011"/>
                </a:cubicBezTo>
                <a:cubicBezTo>
                  <a:pt x="0" y="160343"/>
                  <a:pt x="4982" y="136861"/>
                  <a:pt x="14944" y="114565"/>
                </a:cubicBezTo>
                <a:cubicBezTo>
                  <a:pt x="24906" y="92268"/>
                  <a:pt x="38426" y="72581"/>
                  <a:pt x="55504" y="55503"/>
                </a:cubicBezTo>
                <a:cubicBezTo>
                  <a:pt x="72582" y="38425"/>
                  <a:pt x="92981" y="24905"/>
                  <a:pt x="116701" y="14943"/>
                </a:cubicBezTo>
                <a:cubicBezTo>
                  <a:pt x="140420" y="4981"/>
                  <a:pt x="166037" y="0"/>
                  <a:pt x="193552" y="0"/>
                </a:cubicBezTo>
                <a:close/>
                <a:moveTo>
                  <a:pt x="210629" y="65465"/>
                </a:moveTo>
                <a:cubicBezTo>
                  <a:pt x="192603" y="65465"/>
                  <a:pt x="175762" y="70684"/>
                  <a:pt x="160107" y="81120"/>
                </a:cubicBezTo>
                <a:cubicBezTo>
                  <a:pt x="144452" y="91557"/>
                  <a:pt x="130695" y="103891"/>
                  <a:pt x="118836" y="118123"/>
                </a:cubicBezTo>
                <a:cubicBezTo>
                  <a:pt x="106976" y="132354"/>
                  <a:pt x="97725" y="146823"/>
                  <a:pt x="91083" y="161529"/>
                </a:cubicBezTo>
                <a:cubicBezTo>
                  <a:pt x="84442" y="176235"/>
                  <a:pt x="81122" y="187858"/>
                  <a:pt x="81122" y="196397"/>
                </a:cubicBezTo>
                <a:cubicBezTo>
                  <a:pt x="81122" y="214424"/>
                  <a:pt x="86340" y="229367"/>
                  <a:pt x="96776" y="241227"/>
                </a:cubicBezTo>
                <a:cubicBezTo>
                  <a:pt x="107213" y="253086"/>
                  <a:pt x="120970" y="259016"/>
                  <a:pt x="138048" y="259016"/>
                </a:cubicBezTo>
                <a:cubicBezTo>
                  <a:pt x="153228" y="259016"/>
                  <a:pt x="168409" y="254747"/>
                  <a:pt x="183590" y="246208"/>
                </a:cubicBezTo>
                <a:cubicBezTo>
                  <a:pt x="198770" y="237669"/>
                  <a:pt x="212764" y="226995"/>
                  <a:pt x="225573" y="214186"/>
                </a:cubicBezTo>
                <a:cubicBezTo>
                  <a:pt x="238382" y="201378"/>
                  <a:pt x="248818" y="187146"/>
                  <a:pt x="256883" y="171491"/>
                </a:cubicBezTo>
                <a:cubicBezTo>
                  <a:pt x="264948" y="155837"/>
                  <a:pt x="268980" y="140893"/>
                  <a:pt x="268980" y="126662"/>
                </a:cubicBezTo>
                <a:cubicBezTo>
                  <a:pt x="268980" y="111481"/>
                  <a:pt x="263287" y="97487"/>
                  <a:pt x="251902" y="84678"/>
                </a:cubicBezTo>
                <a:cubicBezTo>
                  <a:pt x="240516" y="71870"/>
                  <a:pt x="226759" y="65465"/>
                  <a:pt x="210629" y="65465"/>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1500" dirty="0">
              <a:solidFill>
                <a:srgbClr val="00B050"/>
              </a:solidFill>
              <a:latin typeface="NikoshBAN" panose="02000000000000000000" pitchFamily="2" charset="0"/>
              <a:cs typeface="NikoshBAN" panose="02000000000000000000" pitchFamily="2" charset="0"/>
            </a:endParaRPr>
          </a:p>
        </p:txBody>
      </p:sp>
      <p:sp>
        <p:nvSpPr>
          <p:cNvPr id="9" name="TextBox 8"/>
          <p:cNvSpPr txBox="1"/>
          <p:nvPr/>
        </p:nvSpPr>
        <p:spPr>
          <a:xfrm>
            <a:off x="4289851" y="1735907"/>
            <a:ext cx="162241" cy="153702"/>
          </a:xfrm>
          <a:custGeom>
            <a:avLst/>
            <a:gdLst/>
            <a:ahLst/>
            <a:cxnLst/>
            <a:rect l="l" t="t" r="r" b="b"/>
            <a:pathLst>
              <a:path w="162241" h="153702">
                <a:moveTo>
                  <a:pt x="81121" y="0"/>
                </a:moveTo>
                <a:cubicBezTo>
                  <a:pt x="102943" y="0"/>
                  <a:pt x="121918" y="7353"/>
                  <a:pt x="138047" y="22059"/>
                </a:cubicBezTo>
                <a:cubicBezTo>
                  <a:pt x="154177" y="36765"/>
                  <a:pt x="162241" y="55029"/>
                  <a:pt x="162241" y="76851"/>
                </a:cubicBezTo>
                <a:cubicBezTo>
                  <a:pt x="162241" y="98673"/>
                  <a:pt x="154177" y="116937"/>
                  <a:pt x="138047" y="131643"/>
                </a:cubicBezTo>
                <a:cubicBezTo>
                  <a:pt x="121918" y="146349"/>
                  <a:pt x="102943" y="153702"/>
                  <a:pt x="81121" y="153702"/>
                </a:cubicBezTo>
                <a:cubicBezTo>
                  <a:pt x="57401" y="153702"/>
                  <a:pt x="37951" y="146349"/>
                  <a:pt x="22771" y="131643"/>
                </a:cubicBezTo>
                <a:cubicBezTo>
                  <a:pt x="7590" y="116937"/>
                  <a:pt x="0" y="98673"/>
                  <a:pt x="0" y="76851"/>
                </a:cubicBezTo>
                <a:cubicBezTo>
                  <a:pt x="0" y="55029"/>
                  <a:pt x="7590" y="36765"/>
                  <a:pt x="22771" y="22059"/>
                </a:cubicBezTo>
                <a:cubicBezTo>
                  <a:pt x="37951" y="7353"/>
                  <a:pt x="57401" y="0"/>
                  <a:pt x="81121" y="0"/>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1500" dirty="0">
              <a:solidFill>
                <a:srgbClr val="00B050"/>
              </a:solidFill>
              <a:latin typeface="NikoshBAN" panose="02000000000000000000" pitchFamily="2" charset="0"/>
              <a:cs typeface="NikoshBAN" panose="02000000000000000000" pitchFamily="2" charset="0"/>
            </a:endParaRPr>
          </a:p>
        </p:txBody>
      </p:sp>
      <p:sp>
        <p:nvSpPr>
          <p:cNvPr id="10" name="TextBox 9"/>
          <p:cNvSpPr txBox="1"/>
          <p:nvPr/>
        </p:nvSpPr>
        <p:spPr>
          <a:xfrm>
            <a:off x="8240205" y="1735907"/>
            <a:ext cx="162240" cy="153702"/>
          </a:xfrm>
          <a:custGeom>
            <a:avLst/>
            <a:gdLst/>
            <a:ahLst/>
            <a:cxnLst/>
            <a:rect l="l" t="t" r="r" b="b"/>
            <a:pathLst>
              <a:path w="162240" h="153702">
                <a:moveTo>
                  <a:pt x="81120" y="0"/>
                </a:moveTo>
                <a:cubicBezTo>
                  <a:pt x="102942" y="0"/>
                  <a:pt x="121918" y="7353"/>
                  <a:pt x="138046" y="22059"/>
                </a:cubicBezTo>
                <a:cubicBezTo>
                  <a:pt x="154176" y="36765"/>
                  <a:pt x="162240" y="55029"/>
                  <a:pt x="162240" y="76851"/>
                </a:cubicBezTo>
                <a:cubicBezTo>
                  <a:pt x="162240" y="98673"/>
                  <a:pt x="154176" y="116937"/>
                  <a:pt x="138046" y="131643"/>
                </a:cubicBezTo>
                <a:cubicBezTo>
                  <a:pt x="121918" y="146349"/>
                  <a:pt x="102942" y="153702"/>
                  <a:pt x="81120" y="153702"/>
                </a:cubicBezTo>
                <a:cubicBezTo>
                  <a:pt x="57400" y="153702"/>
                  <a:pt x="37951" y="146349"/>
                  <a:pt x="22770" y="131643"/>
                </a:cubicBezTo>
                <a:cubicBezTo>
                  <a:pt x="7589" y="116937"/>
                  <a:pt x="0" y="98673"/>
                  <a:pt x="0" y="76851"/>
                </a:cubicBezTo>
                <a:cubicBezTo>
                  <a:pt x="0" y="55029"/>
                  <a:pt x="7589" y="36765"/>
                  <a:pt x="22770" y="22059"/>
                </a:cubicBezTo>
                <a:cubicBezTo>
                  <a:pt x="37951" y="7353"/>
                  <a:pt x="57400" y="0"/>
                  <a:pt x="81120" y="0"/>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1500" dirty="0">
              <a:solidFill>
                <a:srgbClr val="00B050"/>
              </a:solidFill>
              <a:latin typeface="NikoshBAN" panose="02000000000000000000" pitchFamily="2" charset="0"/>
              <a:cs typeface="NikoshBAN" panose="02000000000000000000" pitchFamily="2" charset="0"/>
            </a:endParaRPr>
          </a:p>
        </p:txBody>
      </p:sp>
      <p:sp>
        <p:nvSpPr>
          <p:cNvPr id="11" name="TextBox 10"/>
          <p:cNvSpPr txBox="1"/>
          <p:nvPr/>
        </p:nvSpPr>
        <p:spPr>
          <a:xfrm>
            <a:off x="2121760" y="1202219"/>
            <a:ext cx="187858" cy="192128"/>
          </a:xfrm>
          <a:custGeom>
            <a:avLst/>
            <a:gdLst/>
            <a:ahLst/>
            <a:cxnLst/>
            <a:rect l="l" t="t" r="r" b="b"/>
            <a:pathLst>
              <a:path w="187858" h="192128">
                <a:moveTo>
                  <a:pt x="129507" y="0"/>
                </a:moveTo>
                <a:cubicBezTo>
                  <a:pt x="145637" y="0"/>
                  <a:pt x="159394" y="5692"/>
                  <a:pt x="170780" y="17078"/>
                </a:cubicBezTo>
                <a:cubicBezTo>
                  <a:pt x="182165" y="28463"/>
                  <a:pt x="187858" y="42695"/>
                  <a:pt x="187858" y="59773"/>
                </a:cubicBezTo>
                <a:cubicBezTo>
                  <a:pt x="187858" y="74005"/>
                  <a:pt x="183826" y="88948"/>
                  <a:pt x="175761" y="104603"/>
                </a:cubicBezTo>
                <a:cubicBezTo>
                  <a:pt x="167696" y="120258"/>
                  <a:pt x="157260" y="134489"/>
                  <a:pt x="144451" y="147298"/>
                </a:cubicBezTo>
                <a:cubicBezTo>
                  <a:pt x="131642" y="160106"/>
                  <a:pt x="117648" y="170780"/>
                  <a:pt x="102468" y="179319"/>
                </a:cubicBezTo>
                <a:cubicBezTo>
                  <a:pt x="87287" y="187858"/>
                  <a:pt x="72106" y="192128"/>
                  <a:pt x="56926" y="192128"/>
                </a:cubicBezTo>
                <a:cubicBezTo>
                  <a:pt x="39848" y="192128"/>
                  <a:pt x="26091" y="186435"/>
                  <a:pt x="15654" y="175050"/>
                </a:cubicBezTo>
                <a:cubicBezTo>
                  <a:pt x="5218" y="163664"/>
                  <a:pt x="0" y="148484"/>
                  <a:pt x="0" y="129508"/>
                </a:cubicBezTo>
                <a:cubicBezTo>
                  <a:pt x="0" y="120020"/>
                  <a:pt x="3320" y="107923"/>
                  <a:pt x="9961" y="93217"/>
                </a:cubicBezTo>
                <a:cubicBezTo>
                  <a:pt x="16603" y="78511"/>
                  <a:pt x="25854" y="64280"/>
                  <a:pt x="37714" y="50522"/>
                </a:cubicBezTo>
                <a:cubicBezTo>
                  <a:pt x="49573" y="36765"/>
                  <a:pt x="63330" y="24905"/>
                  <a:pt x="78985" y="14943"/>
                </a:cubicBezTo>
                <a:cubicBezTo>
                  <a:pt x="94640" y="4981"/>
                  <a:pt x="111481" y="0"/>
                  <a:pt x="129507" y="0"/>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1500" dirty="0">
              <a:solidFill>
                <a:srgbClr val="00B050"/>
              </a:solidFill>
              <a:latin typeface="NikoshBAN" panose="02000000000000000000" pitchFamily="2" charset="0"/>
              <a:cs typeface="NikoshBAN" panose="02000000000000000000" pitchFamily="2" charset="0"/>
            </a:endParaRPr>
          </a:p>
        </p:txBody>
      </p:sp>
      <p:sp>
        <p:nvSpPr>
          <p:cNvPr id="12" name="TextBox 11"/>
          <p:cNvSpPr txBox="1"/>
          <p:nvPr/>
        </p:nvSpPr>
        <p:spPr>
          <a:xfrm>
            <a:off x="1041715" y="1206489"/>
            <a:ext cx="364331" cy="465377"/>
          </a:xfrm>
          <a:custGeom>
            <a:avLst/>
            <a:gdLst/>
            <a:ahLst/>
            <a:cxnLst/>
            <a:rect l="l" t="t" r="r" b="b"/>
            <a:pathLst>
              <a:path w="364331" h="465377">
                <a:moveTo>
                  <a:pt x="0" y="0"/>
                </a:moveTo>
                <a:lnTo>
                  <a:pt x="364331" y="0"/>
                </a:lnTo>
                <a:lnTo>
                  <a:pt x="364331" y="465377"/>
                </a:lnTo>
                <a:cubicBezTo>
                  <a:pt x="350099" y="442606"/>
                  <a:pt x="334682" y="420547"/>
                  <a:pt x="318078" y="399199"/>
                </a:cubicBezTo>
                <a:cubicBezTo>
                  <a:pt x="301474" y="377852"/>
                  <a:pt x="278941" y="356267"/>
                  <a:pt x="250477" y="334445"/>
                </a:cubicBezTo>
                <a:cubicBezTo>
                  <a:pt x="253324" y="314521"/>
                  <a:pt x="254747" y="296968"/>
                  <a:pt x="254747" y="281788"/>
                </a:cubicBezTo>
                <a:cubicBezTo>
                  <a:pt x="254747" y="246683"/>
                  <a:pt x="248343" y="214899"/>
                  <a:pt x="235534" y="186435"/>
                </a:cubicBezTo>
                <a:cubicBezTo>
                  <a:pt x="222725" y="157972"/>
                  <a:pt x="204936" y="132355"/>
                  <a:pt x="182165" y="109584"/>
                </a:cubicBezTo>
                <a:cubicBezTo>
                  <a:pt x="159394" y="86814"/>
                  <a:pt x="132354" y="66415"/>
                  <a:pt x="101045" y="48388"/>
                </a:cubicBezTo>
                <a:cubicBezTo>
                  <a:pt x="69735" y="30361"/>
                  <a:pt x="36053" y="14232"/>
                  <a:pt x="0" y="0"/>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1500" dirty="0">
              <a:solidFill>
                <a:srgbClr val="00B050"/>
              </a:solidFill>
              <a:latin typeface="NikoshBAN" panose="02000000000000000000" pitchFamily="2" charset="0"/>
              <a:cs typeface="NikoshBAN" panose="02000000000000000000" pitchFamily="2" charset="0"/>
            </a:endParaRPr>
          </a:p>
        </p:txBody>
      </p:sp>
      <p:sp>
        <p:nvSpPr>
          <p:cNvPr id="13" name="TextBox 12"/>
          <p:cNvSpPr txBox="1"/>
          <p:nvPr/>
        </p:nvSpPr>
        <p:spPr>
          <a:xfrm>
            <a:off x="6360385" y="1206489"/>
            <a:ext cx="354369" cy="256171"/>
          </a:xfrm>
          <a:custGeom>
            <a:avLst/>
            <a:gdLst/>
            <a:ahLst/>
            <a:cxnLst/>
            <a:rect l="l" t="t" r="r" b="b"/>
            <a:pathLst>
              <a:path w="354369" h="256171">
                <a:moveTo>
                  <a:pt x="0" y="0"/>
                </a:moveTo>
                <a:lnTo>
                  <a:pt x="354369" y="0"/>
                </a:lnTo>
                <a:lnTo>
                  <a:pt x="354369" y="256171"/>
                </a:lnTo>
                <a:cubicBezTo>
                  <a:pt x="346779" y="244785"/>
                  <a:pt x="337291" y="231977"/>
                  <a:pt x="325906" y="217745"/>
                </a:cubicBezTo>
                <a:cubicBezTo>
                  <a:pt x="314520" y="203513"/>
                  <a:pt x="302423" y="190468"/>
                  <a:pt x="289615" y="178608"/>
                </a:cubicBezTo>
                <a:cubicBezTo>
                  <a:pt x="276806" y="166748"/>
                  <a:pt x="263761" y="156549"/>
                  <a:pt x="250478" y="148010"/>
                </a:cubicBezTo>
                <a:cubicBezTo>
                  <a:pt x="237195" y="139471"/>
                  <a:pt x="224386" y="135201"/>
                  <a:pt x="212052" y="135201"/>
                </a:cubicBezTo>
                <a:cubicBezTo>
                  <a:pt x="199718" y="135201"/>
                  <a:pt x="188807" y="138759"/>
                  <a:pt x="179319" y="145875"/>
                </a:cubicBezTo>
                <a:cubicBezTo>
                  <a:pt x="169831" y="152991"/>
                  <a:pt x="160818" y="160818"/>
                  <a:pt x="152279" y="169357"/>
                </a:cubicBezTo>
                <a:lnTo>
                  <a:pt x="140894" y="177896"/>
                </a:lnTo>
                <a:cubicBezTo>
                  <a:pt x="138047" y="137099"/>
                  <a:pt x="123816" y="101994"/>
                  <a:pt x="98199" y="72582"/>
                </a:cubicBezTo>
                <a:cubicBezTo>
                  <a:pt x="72581" y="43170"/>
                  <a:pt x="39849" y="18976"/>
                  <a:pt x="0" y="0"/>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1500" dirty="0">
              <a:solidFill>
                <a:srgbClr val="00B050"/>
              </a:solidFill>
              <a:latin typeface="NikoshBAN" panose="02000000000000000000" pitchFamily="2" charset="0"/>
              <a:cs typeface="NikoshBAN" panose="02000000000000000000" pitchFamily="2" charset="0"/>
            </a:endParaRPr>
          </a:p>
        </p:txBody>
      </p:sp>
      <p:sp>
        <p:nvSpPr>
          <p:cNvPr id="14" name="TextBox 13"/>
          <p:cNvSpPr txBox="1"/>
          <p:nvPr/>
        </p:nvSpPr>
        <p:spPr>
          <a:xfrm>
            <a:off x="8230243" y="1206489"/>
            <a:ext cx="334445" cy="539381"/>
          </a:xfrm>
          <a:custGeom>
            <a:avLst/>
            <a:gdLst/>
            <a:ahLst/>
            <a:cxnLst/>
            <a:rect l="l" t="t" r="r" b="b"/>
            <a:pathLst>
              <a:path w="334445" h="539381">
                <a:moveTo>
                  <a:pt x="0" y="0"/>
                </a:moveTo>
                <a:lnTo>
                  <a:pt x="334445" y="0"/>
                </a:lnTo>
                <a:lnTo>
                  <a:pt x="334445" y="539381"/>
                </a:lnTo>
                <a:cubicBezTo>
                  <a:pt x="311673" y="511867"/>
                  <a:pt x="290326" y="488147"/>
                  <a:pt x="270401" y="468223"/>
                </a:cubicBezTo>
                <a:cubicBezTo>
                  <a:pt x="250477" y="448299"/>
                  <a:pt x="229841" y="430746"/>
                  <a:pt x="208495" y="415566"/>
                </a:cubicBezTo>
                <a:cubicBezTo>
                  <a:pt x="187147" y="400385"/>
                  <a:pt x="164613" y="386865"/>
                  <a:pt x="140894" y="375005"/>
                </a:cubicBezTo>
                <a:cubicBezTo>
                  <a:pt x="117174" y="363146"/>
                  <a:pt x="90609" y="351523"/>
                  <a:pt x="61197" y="340138"/>
                </a:cubicBezTo>
                <a:lnTo>
                  <a:pt x="237669" y="197821"/>
                </a:lnTo>
                <a:cubicBezTo>
                  <a:pt x="216795" y="171255"/>
                  <a:pt x="197347" y="148721"/>
                  <a:pt x="179319" y="130220"/>
                </a:cubicBezTo>
                <a:cubicBezTo>
                  <a:pt x="161292" y="111719"/>
                  <a:pt x="143029" y="94878"/>
                  <a:pt x="124527" y="79698"/>
                </a:cubicBezTo>
                <a:cubicBezTo>
                  <a:pt x="106027" y="64517"/>
                  <a:pt x="86813" y="50760"/>
                  <a:pt x="66889" y="38426"/>
                </a:cubicBezTo>
                <a:cubicBezTo>
                  <a:pt x="46965" y="26092"/>
                  <a:pt x="24668" y="13283"/>
                  <a:pt x="0" y="0"/>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1500" dirty="0">
              <a:solidFill>
                <a:srgbClr val="00B050"/>
              </a:solidFill>
              <a:latin typeface="NikoshBAN" panose="02000000000000000000" pitchFamily="2" charset="0"/>
              <a:cs typeface="NikoshBAN" panose="02000000000000000000" pitchFamily="2" charset="0"/>
            </a:endParaRPr>
          </a:p>
        </p:txBody>
      </p:sp>
      <p:sp>
        <p:nvSpPr>
          <p:cNvPr id="15" name="TextBox 14"/>
          <p:cNvSpPr txBox="1"/>
          <p:nvPr/>
        </p:nvSpPr>
        <p:spPr>
          <a:xfrm>
            <a:off x="4356739" y="1348806"/>
            <a:ext cx="260440" cy="365755"/>
          </a:xfrm>
          <a:custGeom>
            <a:avLst/>
            <a:gdLst/>
            <a:ahLst/>
            <a:cxnLst/>
            <a:rect l="l" t="t" r="r" b="b"/>
            <a:pathLst>
              <a:path w="260440" h="365755">
                <a:moveTo>
                  <a:pt x="260440" y="0"/>
                </a:moveTo>
                <a:lnTo>
                  <a:pt x="260440" y="365755"/>
                </a:lnTo>
                <a:cubicBezTo>
                  <a:pt x="227233" y="318316"/>
                  <a:pt x="190467" y="276569"/>
                  <a:pt x="150144" y="240516"/>
                </a:cubicBezTo>
                <a:cubicBezTo>
                  <a:pt x="109821" y="204462"/>
                  <a:pt x="59773" y="172204"/>
                  <a:pt x="0" y="143740"/>
                </a:cubicBezTo>
                <a:cubicBezTo>
                  <a:pt x="46490" y="119072"/>
                  <a:pt x="90134" y="95115"/>
                  <a:pt x="130931" y="71870"/>
                </a:cubicBezTo>
                <a:cubicBezTo>
                  <a:pt x="171729" y="48625"/>
                  <a:pt x="214899" y="24668"/>
                  <a:pt x="260440" y="0"/>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1500" dirty="0">
              <a:solidFill>
                <a:srgbClr val="00B050"/>
              </a:solidFill>
              <a:latin typeface="NikoshBAN" panose="02000000000000000000" pitchFamily="2" charset="0"/>
              <a:cs typeface="NikoshBAN" panose="02000000000000000000" pitchFamily="2" charset="0"/>
            </a:endParaRPr>
          </a:p>
        </p:txBody>
      </p:sp>
      <p:sp>
        <p:nvSpPr>
          <p:cNvPr id="16" name="TextBox 15"/>
          <p:cNvSpPr txBox="1"/>
          <p:nvPr/>
        </p:nvSpPr>
        <p:spPr>
          <a:xfrm>
            <a:off x="2121760" y="1593591"/>
            <a:ext cx="187858" cy="193551"/>
          </a:xfrm>
          <a:custGeom>
            <a:avLst/>
            <a:gdLst/>
            <a:ahLst/>
            <a:cxnLst/>
            <a:rect l="l" t="t" r="r" b="b"/>
            <a:pathLst>
              <a:path w="187858" h="193551">
                <a:moveTo>
                  <a:pt x="129507" y="0"/>
                </a:moveTo>
                <a:cubicBezTo>
                  <a:pt x="145637" y="0"/>
                  <a:pt x="159394" y="6405"/>
                  <a:pt x="170780" y="19213"/>
                </a:cubicBezTo>
                <a:cubicBezTo>
                  <a:pt x="182165" y="32022"/>
                  <a:pt x="187858" y="46016"/>
                  <a:pt x="187858" y="61197"/>
                </a:cubicBezTo>
                <a:cubicBezTo>
                  <a:pt x="187858" y="75428"/>
                  <a:pt x="183826" y="90372"/>
                  <a:pt x="175761" y="106026"/>
                </a:cubicBezTo>
                <a:cubicBezTo>
                  <a:pt x="167696" y="121681"/>
                  <a:pt x="157260" y="135913"/>
                  <a:pt x="144451" y="148721"/>
                </a:cubicBezTo>
                <a:cubicBezTo>
                  <a:pt x="131642" y="161530"/>
                  <a:pt x="117648" y="172204"/>
                  <a:pt x="102468" y="180743"/>
                </a:cubicBezTo>
                <a:cubicBezTo>
                  <a:pt x="87287" y="189282"/>
                  <a:pt x="72106" y="193551"/>
                  <a:pt x="56926" y="193551"/>
                </a:cubicBezTo>
                <a:cubicBezTo>
                  <a:pt x="39848" y="193551"/>
                  <a:pt x="26091" y="187621"/>
                  <a:pt x="15654" y="175762"/>
                </a:cubicBezTo>
                <a:cubicBezTo>
                  <a:pt x="5218" y="163902"/>
                  <a:pt x="0" y="148959"/>
                  <a:pt x="0" y="130932"/>
                </a:cubicBezTo>
                <a:cubicBezTo>
                  <a:pt x="0" y="122393"/>
                  <a:pt x="3320" y="110770"/>
                  <a:pt x="9961" y="96064"/>
                </a:cubicBezTo>
                <a:cubicBezTo>
                  <a:pt x="16603" y="81358"/>
                  <a:pt x="25854" y="66889"/>
                  <a:pt x="37714" y="52658"/>
                </a:cubicBezTo>
                <a:cubicBezTo>
                  <a:pt x="49573" y="38426"/>
                  <a:pt x="63330" y="26092"/>
                  <a:pt x="78985" y="15655"/>
                </a:cubicBezTo>
                <a:cubicBezTo>
                  <a:pt x="94640" y="5219"/>
                  <a:pt x="111481" y="0"/>
                  <a:pt x="129507" y="0"/>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1500" dirty="0">
              <a:solidFill>
                <a:srgbClr val="00B050"/>
              </a:solidFill>
              <a:latin typeface="NikoshBAN" panose="02000000000000000000" pitchFamily="2" charset="0"/>
              <a:cs typeface="NikoshBAN" panose="02000000000000000000" pitchFamily="2" charset="0"/>
            </a:endParaRPr>
          </a:p>
        </p:txBody>
      </p:sp>
      <p:sp>
        <p:nvSpPr>
          <p:cNvPr id="17" name="Rectangle 16"/>
          <p:cNvSpPr/>
          <p:nvPr/>
        </p:nvSpPr>
        <p:spPr>
          <a:xfrm>
            <a:off x="518273" y="3069166"/>
            <a:ext cx="5842112" cy="2800767"/>
          </a:xfrm>
          <a:prstGeom prst="rect">
            <a:avLst/>
          </a:prstGeom>
          <a:noFill/>
          <a:ln w="174625">
            <a:solidFill>
              <a:srgbClr val="002060"/>
            </a:solidFill>
            <a:miter lim="800000"/>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bn-IN" sz="3600" b="1" dirty="0" smtClean="0">
                <a:ln/>
                <a:solidFill>
                  <a:schemeClr val="accent6">
                    <a:lumMod val="75000"/>
                  </a:schemeClr>
                </a:solidFill>
                <a:latin typeface="NikoshBAN" panose="02000000000000000000" pitchFamily="2" charset="0"/>
                <a:cs typeface="NikoshBAN" panose="02000000000000000000" pitchFamily="2" charset="0"/>
              </a:rPr>
              <a:t>সহকারী শিক্ষক (বিজ্ঞান)</a:t>
            </a:r>
          </a:p>
          <a:p>
            <a:pPr algn="ctr"/>
            <a:r>
              <a:rPr lang="bn-IN" sz="3600" b="1" cap="none" spc="0" dirty="0" smtClean="0">
                <a:ln/>
                <a:solidFill>
                  <a:schemeClr val="accent6">
                    <a:lumMod val="75000"/>
                  </a:schemeClr>
                </a:solidFill>
                <a:effectLst/>
                <a:latin typeface="NikoshBAN" panose="02000000000000000000" pitchFamily="2" charset="0"/>
                <a:cs typeface="NikoshBAN" panose="02000000000000000000" pitchFamily="2" charset="0"/>
              </a:rPr>
              <a:t>মাধবপুর পাইলট উচ্চ বিদ্যালয়</a:t>
            </a:r>
          </a:p>
          <a:p>
            <a:pPr algn="ctr"/>
            <a:r>
              <a:rPr lang="bn-IN" sz="3600" b="1" dirty="0" smtClean="0">
                <a:ln/>
                <a:solidFill>
                  <a:schemeClr val="accent6">
                    <a:lumMod val="75000"/>
                  </a:schemeClr>
                </a:solidFill>
                <a:latin typeface="NikoshBAN" panose="02000000000000000000" pitchFamily="2" charset="0"/>
                <a:cs typeface="NikoshBAN" panose="02000000000000000000" pitchFamily="2" charset="0"/>
              </a:rPr>
              <a:t>মাধবপুর হবিগঞ্জ।</a:t>
            </a:r>
            <a:endParaRPr lang="en-US" sz="3600" b="1" dirty="0" smtClean="0">
              <a:ln/>
              <a:solidFill>
                <a:schemeClr val="accent6">
                  <a:lumMod val="75000"/>
                </a:schemeClr>
              </a:solidFill>
              <a:latin typeface="NikoshBAN" panose="02000000000000000000" pitchFamily="2" charset="0"/>
              <a:cs typeface="NikoshBAN" panose="02000000000000000000" pitchFamily="2" charset="0"/>
            </a:endParaRPr>
          </a:p>
          <a:p>
            <a:pPr algn="ctr"/>
            <a:r>
              <a:rPr lang="en-US" sz="3600" b="1" dirty="0" smtClean="0">
                <a:ln/>
                <a:solidFill>
                  <a:schemeClr val="accent6">
                    <a:lumMod val="75000"/>
                  </a:schemeClr>
                </a:solidFill>
                <a:latin typeface="NikoshBAN" panose="02000000000000000000" pitchFamily="2" charset="0"/>
                <a:cs typeface="NikoshBAN" panose="02000000000000000000" pitchFamily="2" charset="0"/>
              </a:rPr>
              <a:t>০১৭১০১৯৬৪০২</a:t>
            </a:r>
          </a:p>
          <a:p>
            <a:pPr algn="ctr"/>
            <a:r>
              <a:rPr lang="en-US" sz="3200" b="1" dirty="0" smtClean="0">
                <a:ln/>
                <a:solidFill>
                  <a:schemeClr val="accent6">
                    <a:lumMod val="75000"/>
                  </a:schemeClr>
                </a:solidFill>
                <a:latin typeface="NikoshBAN" panose="02000000000000000000" pitchFamily="2" charset="0"/>
                <a:cs typeface="NikoshBAN" panose="02000000000000000000" pitchFamily="2" charset="0"/>
              </a:rPr>
              <a:t>ferdauswahid</a:t>
            </a:r>
            <a:r>
              <a:rPr lang="en-US" sz="3200" b="1" dirty="0" smtClean="0">
                <a:ln/>
                <a:solidFill>
                  <a:schemeClr val="accent6">
                    <a:lumMod val="75000"/>
                  </a:schemeClr>
                </a:solidFill>
                <a:latin typeface="+mj-lt"/>
                <a:cs typeface="NikoshBAN" panose="02000000000000000000" pitchFamily="2" charset="0"/>
              </a:rPr>
              <a:t>402@gmail.com</a:t>
            </a:r>
            <a:r>
              <a:rPr lang="bn-IN" sz="3200" b="1" dirty="0" smtClean="0">
                <a:ln/>
                <a:solidFill>
                  <a:schemeClr val="accent6">
                    <a:lumMod val="75000"/>
                  </a:schemeClr>
                </a:solidFill>
                <a:latin typeface="NikoshBAN" panose="02000000000000000000" pitchFamily="2" charset="0"/>
                <a:cs typeface="NikoshBAN" panose="02000000000000000000" pitchFamily="2" charset="0"/>
              </a:rPr>
              <a:t> </a:t>
            </a:r>
            <a:endParaRPr lang="en-US" sz="3200" b="1" cap="none" spc="0" dirty="0">
              <a:ln/>
              <a:solidFill>
                <a:schemeClr val="accent6">
                  <a:lumMod val="75000"/>
                </a:schemeClr>
              </a:solidFill>
              <a:effectLst/>
              <a:latin typeface="NikoshBAN" panose="02000000000000000000" pitchFamily="2" charset="0"/>
              <a:cs typeface="NikoshBAN" panose="02000000000000000000" pitchFamily="2" charset="0"/>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6434614" y="2447439"/>
            <a:ext cx="4610769" cy="3802518"/>
          </a:xfrm>
          <a:prstGeom prst="rect">
            <a:avLst/>
          </a:prstGeom>
        </p:spPr>
      </p:pic>
    </p:spTree>
    <p:extLst>
      <p:ext uri="{BB962C8B-B14F-4D97-AF65-F5344CB8AC3E}">
        <p14:creationId xmlns:p14="http://schemas.microsoft.com/office/powerpoint/2010/main" val="1319008759"/>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ppt_w</p:attrName>
                                        </p:attrNameLst>
                                      </p:cBhvr>
                                      <p:tavLst>
                                        <p:tav tm="0">
                                          <p:val>
                                            <p:fltVal val="0"/>
                                          </p:val>
                                        </p:tav>
                                        <p:tav tm="100000">
                                          <p:val>
                                            <p:strVal val="#ppt_w"/>
                                          </p:val>
                                        </p:tav>
                                      </p:tavLst>
                                    </p:anim>
                                    <p:anim calcmode="lin" valueType="num">
                                      <p:cBhvr>
                                        <p:cTn id="40" dur="500" fill="hold"/>
                                        <p:tgtEl>
                                          <p:spTgt spid="10"/>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ppt_w</p:attrName>
                                        </p:attrNameLst>
                                      </p:cBhvr>
                                      <p:tavLst>
                                        <p:tav tm="0">
                                          <p:val>
                                            <p:fltVal val="0"/>
                                          </p:val>
                                        </p:tav>
                                        <p:tav tm="100000">
                                          <p:val>
                                            <p:strVal val="#ppt_w"/>
                                          </p:val>
                                        </p:tav>
                                      </p:tavLst>
                                    </p:anim>
                                    <p:anim calcmode="lin" valueType="num">
                                      <p:cBhvr>
                                        <p:cTn id="52" dur="500" fill="hold"/>
                                        <p:tgtEl>
                                          <p:spTgt spid="13"/>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p:cTn id="63" dur="500" fill="hold"/>
                                        <p:tgtEl>
                                          <p:spTgt spid="16"/>
                                        </p:tgtEl>
                                        <p:attrNameLst>
                                          <p:attrName>ppt_w</p:attrName>
                                        </p:attrNameLst>
                                      </p:cBhvr>
                                      <p:tavLst>
                                        <p:tav tm="0">
                                          <p:val>
                                            <p:fltVal val="0"/>
                                          </p:val>
                                        </p:tav>
                                        <p:tav tm="100000">
                                          <p:val>
                                            <p:strVal val="#ppt_w"/>
                                          </p:val>
                                        </p:tav>
                                      </p:tavLst>
                                    </p:anim>
                                    <p:anim calcmode="lin" valueType="num">
                                      <p:cBhvr>
                                        <p:cTn id="64"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nodeType="click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wipe(down)">
                                      <p:cBhvr>
                                        <p:cTn id="69" dur="500"/>
                                        <p:tgtEl>
                                          <p:spTgt spid="18"/>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9" fill="hold" grpId="0" nodeType="clickEffect">
                                  <p:stCondLst>
                                    <p:cond delay="0"/>
                                  </p:stCondLst>
                                  <p:childTnLst>
                                    <p:set>
                                      <p:cBhvr>
                                        <p:cTn id="73" dur="1" fill="hold">
                                          <p:stCondLst>
                                            <p:cond delay="0"/>
                                          </p:stCondLst>
                                        </p:cTn>
                                        <p:tgtEl>
                                          <p:spTgt spid="17"/>
                                        </p:tgtEl>
                                        <p:attrNameLst>
                                          <p:attrName>style.visibility</p:attrName>
                                        </p:attrNameLst>
                                      </p:cBhvr>
                                      <p:to>
                                        <p:strVal val="visible"/>
                                      </p:to>
                                    </p:set>
                                    <p:anim calcmode="lin" valueType="num">
                                      <p:cBhvr additive="base">
                                        <p:cTn id="74" dur="500" fill="hold"/>
                                        <p:tgtEl>
                                          <p:spTgt spid="17"/>
                                        </p:tgtEl>
                                        <p:attrNameLst>
                                          <p:attrName>ppt_x</p:attrName>
                                        </p:attrNameLst>
                                      </p:cBhvr>
                                      <p:tavLst>
                                        <p:tav tm="0">
                                          <p:val>
                                            <p:strVal val="0-#ppt_w/2"/>
                                          </p:val>
                                        </p:tav>
                                        <p:tav tm="100000">
                                          <p:val>
                                            <p:strVal val="#ppt_x"/>
                                          </p:val>
                                        </p:tav>
                                      </p:tavLst>
                                    </p:anim>
                                    <p:anim calcmode="lin" valueType="num">
                                      <p:cBhvr additive="base">
                                        <p:cTn id="75"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2030209" y="743669"/>
            <a:ext cx="7354273" cy="4746351"/>
          </a:xfrm>
          <a:prstGeom prst="cloud">
            <a:avLst/>
          </a:prstGeom>
          <a:noFill/>
          <a:ln w="368300" cap="rnd">
            <a:solidFill>
              <a:schemeClr val="tx1"/>
            </a:solidFill>
          </a:ln>
          <a:effectLst>
            <a:glow rad="228600">
              <a:schemeClr val="accent4">
                <a:satMod val="175000"/>
                <a:alpha val="40000"/>
              </a:schemeClr>
            </a:glow>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accent6">
                    <a:lumMod val="75000"/>
                  </a:schemeClr>
                </a:solidFill>
                <a:latin typeface="NikoshBAN" panose="02000000000000000000" pitchFamily="2" charset="0"/>
                <a:cs typeface="NikoshBAN" panose="02000000000000000000" pitchFamily="2" charset="0"/>
              </a:rPr>
              <a:t>শ্রেণি-নবম/দশম</a:t>
            </a:r>
          </a:p>
          <a:p>
            <a:pPr algn="ctr"/>
            <a:r>
              <a:rPr lang="bn-IN" sz="4400" dirty="0" smtClean="0">
                <a:solidFill>
                  <a:schemeClr val="accent6">
                    <a:lumMod val="75000"/>
                  </a:schemeClr>
                </a:solidFill>
                <a:latin typeface="NikoshBAN" panose="02000000000000000000" pitchFamily="2" charset="0"/>
                <a:cs typeface="NikoshBAN" panose="02000000000000000000" pitchFamily="2" charset="0"/>
              </a:rPr>
              <a:t>বিষয়-জীব বিজ্ঞান</a:t>
            </a:r>
          </a:p>
          <a:p>
            <a:pPr algn="ctr"/>
            <a:r>
              <a:rPr lang="bn-IN" sz="4400" dirty="0" smtClean="0">
                <a:solidFill>
                  <a:schemeClr val="accent6">
                    <a:lumMod val="75000"/>
                  </a:schemeClr>
                </a:solidFill>
                <a:latin typeface="NikoshBAN" panose="02000000000000000000" pitchFamily="2" charset="0"/>
                <a:cs typeface="NikoshBAN" panose="02000000000000000000" pitchFamily="2" charset="0"/>
              </a:rPr>
              <a:t>অধ্যায়-৫</a:t>
            </a:r>
          </a:p>
          <a:p>
            <a:pPr algn="ctr"/>
            <a:r>
              <a:rPr lang="bn-IN" sz="4400" dirty="0" smtClean="0">
                <a:solidFill>
                  <a:schemeClr val="accent6">
                    <a:lumMod val="75000"/>
                  </a:schemeClr>
                </a:solidFill>
                <a:latin typeface="NikoshBAN" panose="02000000000000000000" pitchFamily="2" charset="0"/>
                <a:cs typeface="NikoshBAN" panose="02000000000000000000" pitchFamily="2" charset="0"/>
              </a:rPr>
              <a:t>খাদ্য, পুষ্টি এবং পরিপাক </a:t>
            </a:r>
            <a:endParaRPr lang="en-US" sz="4400" dirty="0">
              <a:solidFill>
                <a:schemeClr val="accent6">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9003907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2402" y="0"/>
            <a:ext cx="5318937" cy="6701861"/>
          </a:xfrm>
          <a:prstGeom prst="rect">
            <a:avLst/>
          </a:prstGeom>
        </p:spPr>
      </p:pic>
      <p:sp>
        <p:nvSpPr>
          <p:cNvPr id="5" name="Oval 4"/>
          <p:cNvSpPr/>
          <p:nvPr/>
        </p:nvSpPr>
        <p:spPr>
          <a:xfrm>
            <a:off x="5773479" y="2030818"/>
            <a:ext cx="5018568" cy="808074"/>
          </a:xfrm>
          <a:prstGeom prst="ellipse">
            <a:avLst/>
          </a:prstGeom>
          <a:solidFill>
            <a:schemeClr val="tx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smtClean="0">
                <a:latin typeface="NikoshBAN" panose="02000000000000000000" pitchFamily="2" charset="0"/>
                <a:cs typeface="NikoshBAN" panose="02000000000000000000" pitchFamily="2" charset="0"/>
              </a:rPr>
              <a:t>কিসের</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ছবি</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দেখছ</a:t>
            </a:r>
            <a:r>
              <a:rPr lang="en-US" sz="4400" dirty="0" smtClean="0">
                <a:latin typeface="NikoshBAN" panose="02000000000000000000" pitchFamily="2" charset="0"/>
                <a:cs typeface="NikoshBAN" panose="02000000000000000000" pitchFamily="2" charset="0"/>
              </a:rPr>
              <a:t>?</a:t>
            </a:r>
            <a:endParaRPr lang="en-US" sz="4400" dirty="0">
              <a:latin typeface="NikoshBAN" panose="02000000000000000000" pitchFamily="2" charset="0"/>
              <a:cs typeface="NikoshBAN" panose="02000000000000000000" pitchFamily="2" charset="0"/>
            </a:endParaRPr>
          </a:p>
        </p:txBody>
      </p:sp>
      <p:sp>
        <p:nvSpPr>
          <p:cNvPr id="6" name="Oval 5"/>
          <p:cNvSpPr/>
          <p:nvPr/>
        </p:nvSpPr>
        <p:spPr>
          <a:xfrm>
            <a:off x="5932974" y="3350930"/>
            <a:ext cx="6071191" cy="1477926"/>
          </a:xfrm>
          <a:prstGeom prst="ellipse">
            <a:avLst/>
          </a:prstGeom>
          <a:solidFill>
            <a:schemeClr val="accent4">
              <a:lumMod val="75000"/>
            </a:schemeClr>
          </a:solidFill>
          <a:ln w="76200">
            <a:solidFill>
              <a:srgbClr val="002060"/>
            </a:solidFill>
            <a:prstDash val="sysDot"/>
          </a:ln>
          <a:effectLst>
            <a:glow rad="228600">
              <a:schemeClr val="accent5">
                <a:satMod val="175000"/>
                <a:alpha val="40000"/>
              </a:schemeClr>
            </a:glo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8800" dirty="0" smtClean="0">
                <a:latin typeface="NikoshBAN" panose="02000000000000000000" pitchFamily="2" charset="0"/>
                <a:cs typeface="NikoshBAN" panose="02000000000000000000" pitchFamily="2" charset="0"/>
              </a:rPr>
              <a:t>পরিপাকতন্ত্র </a:t>
            </a:r>
            <a:endParaRPr lang="en-US" sz="8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95390800"/>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37"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outVertic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xit" presetSubtype="1" fill="hold" grpId="1" nodeType="clickEffect">
                                  <p:stCondLst>
                                    <p:cond delay="0"/>
                                  </p:stCondLst>
                                  <p:childTnLst>
                                    <p:animEffect transition="out" filter="wheel(1)">
                                      <p:cBhvr>
                                        <p:cTn id="22" dur="2000"/>
                                        <p:tgtEl>
                                          <p:spTgt spid="6"/>
                                        </p:tgtEl>
                                      </p:cBhvr>
                                    </p:animEffect>
                                    <p:set>
                                      <p:cBhvr>
                                        <p:cTn id="23" dur="1" fill="hold">
                                          <p:stCondLst>
                                            <p:cond delay="1999"/>
                                          </p:stCondLst>
                                        </p:cTn>
                                        <p:tgtEl>
                                          <p:spTgt spid="6"/>
                                        </p:tgtEl>
                                        <p:attrNameLst>
                                          <p:attrName>style.visibility</p:attrName>
                                        </p:attrNameLst>
                                      </p:cBhvr>
                                      <p:to>
                                        <p:strVal val="hidden"/>
                                      </p:to>
                                    </p:set>
                                  </p:childTnLst>
                                </p:cTn>
                              </p:par>
                              <p:par>
                                <p:cTn id="24" presetID="21" presetClass="exit" presetSubtype="1" fill="hold" nodeType="withEffect">
                                  <p:stCondLst>
                                    <p:cond delay="0"/>
                                  </p:stCondLst>
                                  <p:childTnLst>
                                    <p:animEffect transition="out" filter="wheel(1)">
                                      <p:cBhvr>
                                        <p:cTn id="25" dur="2000"/>
                                        <p:tgtEl>
                                          <p:spTgt spid="4"/>
                                        </p:tgtEl>
                                      </p:cBhvr>
                                    </p:animEffect>
                                    <p:set>
                                      <p:cBhvr>
                                        <p:cTn id="26"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5395" y="680484"/>
            <a:ext cx="4593265" cy="680483"/>
          </a:xfrm>
          <a:prstGeom prst="rect">
            <a:avLst/>
          </a:prstGeom>
          <a:solidFill>
            <a:schemeClr val="tx1"/>
          </a:solidFill>
          <a:ln w="76200">
            <a:solidFill>
              <a:srgbClr val="00B05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anose="02000000000000000000" pitchFamily="2" charset="0"/>
                <a:cs typeface="NikoshBAN" panose="02000000000000000000" pitchFamily="2" charset="0"/>
              </a:rPr>
              <a:t>আমাদের আজকের বিষয়--- </a:t>
            </a:r>
            <a:endParaRPr lang="en-US" sz="4000" dirty="0">
              <a:latin typeface="NikoshBAN" panose="02000000000000000000" pitchFamily="2" charset="0"/>
              <a:cs typeface="NikoshBAN" panose="02000000000000000000" pitchFamily="2" charset="0"/>
            </a:endParaRPr>
          </a:p>
        </p:txBody>
      </p:sp>
      <p:sp>
        <p:nvSpPr>
          <p:cNvPr id="3" name="Rectangle 2"/>
          <p:cNvSpPr/>
          <p:nvPr/>
        </p:nvSpPr>
        <p:spPr>
          <a:xfrm>
            <a:off x="1435395" y="2668773"/>
            <a:ext cx="9707526" cy="2147776"/>
          </a:xfrm>
          <a:prstGeom prst="rect">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a:ln w="190500" cmpd="tri">
            <a:solidFill>
              <a:schemeClr val="bg1">
                <a:lumMod val="50000"/>
              </a:schemeClr>
            </a:solidFill>
          </a:ln>
          <a:effectLst/>
          <a:scene3d>
            <a:camera prst="perspectiveBelow"/>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3800" dirty="0" smtClean="0">
                <a:latin typeface="NikoshBAN" panose="02000000000000000000" pitchFamily="2" charset="0"/>
                <a:cs typeface="NikoshBAN" panose="02000000000000000000" pitchFamily="2" charset="0"/>
              </a:rPr>
              <a:t>পরিপাক পক্রিয়া  </a:t>
            </a:r>
            <a:endParaRPr lang="en-US" sz="13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85824516"/>
      </p:ext>
    </p:extLst>
  </p:cSld>
  <p:clrMapOvr>
    <a:masterClrMapping/>
  </p:clrMapOvr>
  <p:transition spd="slow">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rot="5400000">
            <a:off x="-531628" y="2796363"/>
            <a:ext cx="2902688" cy="102072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atin typeface="NikoshBAN" panose="02000000000000000000" pitchFamily="2" charset="0"/>
                <a:cs typeface="NikoshBAN" panose="02000000000000000000" pitchFamily="2" charset="0"/>
              </a:rPr>
              <a:t>শিখনফল</a:t>
            </a:r>
            <a:endParaRPr lang="en-US" sz="4800" dirty="0">
              <a:latin typeface="NikoshBAN" panose="02000000000000000000" pitchFamily="2" charset="0"/>
              <a:cs typeface="NikoshBAN" panose="02000000000000000000" pitchFamily="2" charset="0"/>
            </a:endParaRPr>
          </a:p>
        </p:txBody>
      </p:sp>
      <p:sp>
        <p:nvSpPr>
          <p:cNvPr id="4" name="Rounded Rectangle 3"/>
          <p:cNvSpPr/>
          <p:nvPr/>
        </p:nvSpPr>
        <p:spPr>
          <a:xfrm>
            <a:off x="1562986" y="2179675"/>
            <a:ext cx="9229060" cy="2477386"/>
          </a:xfrm>
          <a:prstGeom prst="roundRect">
            <a:avLst/>
          </a:prstGeom>
          <a:solidFill>
            <a:srgbClr val="00B050"/>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arenR"/>
            </a:pPr>
            <a:r>
              <a:rPr lang="bn-IN" sz="3600" dirty="0" smtClean="0">
                <a:latin typeface="NikoshBAN" panose="02000000000000000000" pitchFamily="2" charset="0"/>
                <a:cs typeface="NikoshBAN" panose="02000000000000000000" pitchFamily="2" charset="0"/>
              </a:rPr>
              <a:t>খাদ্য পরিপাক প্রক্রিয়া ব্যাখ্যা করতে পারবে,</a:t>
            </a:r>
          </a:p>
          <a:p>
            <a:r>
              <a:rPr lang="bn-IN" sz="3600" dirty="0" smtClean="0">
                <a:latin typeface="NikoshBAN" panose="02000000000000000000" pitchFamily="2" charset="0"/>
                <a:cs typeface="NikoshBAN" panose="02000000000000000000" pitchFamily="2" charset="0"/>
              </a:rPr>
              <a:t>২) খাদ্য পরিপাকে সহযোগিতাকারী বিভিন্ন এনজাইমের নাম    বলতে পারবে,</a:t>
            </a:r>
          </a:p>
          <a:p>
            <a:r>
              <a:rPr lang="bn-IN" sz="3600" dirty="0">
                <a:latin typeface="NikoshBAN" panose="02000000000000000000" pitchFamily="2" charset="0"/>
                <a:cs typeface="NikoshBAN" panose="02000000000000000000" pitchFamily="2" charset="0"/>
              </a:rPr>
              <a:t>৩</a:t>
            </a:r>
            <a:r>
              <a:rPr lang="bn-IN" sz="3600" dirty="0" smtClean="0">
                <a:latin typeface="NikoshBAN" panose="02000000000000000000" pitchFamily="2" charset="0"/>
                <a:cs typeface="NikoshBAN" panose="02000000000000000000" pitchFamily="2" charset="0"/>
              </a:rPr>
              <a:t>) খাদ্য আত্তিকরণ ব্যাখ্যা করতে পারবে।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54637548"/>
      </p:ext>
    </p:extLst>
  </p:cSld>
  <p:clrMapOvr>
    <a:masterClrMapping/>
  </p:clrMapOvr>
  <p:transition spd="slow">
    <p:cover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97000"/>
          </a:schemeClr>
        </a:solidFill>
        <a:effectLst/>
      </p:bgPr>
    </p:bg>
    <p:spTree>
      <p:nvGrpSpPr>
        <p:cNvPr id="1" name=""/>
        <p:cNvGrpSpPr/>
        <p:nvPr/>
      </p:nvGrpSpPr>
      <p:grpSpPr>
        <a:xfrm>
          <a:off x="0" y="0"/>
          <a:ext cx="0" cy="0"/>
          <a:chOff x="0" y="0"/>
          <a:chExt cx="0" cy="0"/>
        </a:xfrm>
      </p:grpSpPr>
      <p:sp>
        <p:nvSpPr>
          <p:cNvPr id="2" name="Rectangle 1"/>
          <p:cNvSpPr/>
          <p:nvPr/>
        </p:nvSpPr>
        <p:spPr>
          <a:xfrm>
            <a:off x="1998921" y="744278"/>
            <a:ext cx="3700130" cy="776177"/>
          </a:xfrm>
          <a:prstGeom prst="rect">
            <a:avLst/>
          </a:prstGeom>
          <a:solidFill>
            <a:schemeClr val="tx2"/>
          </a:solidFill>
          <a:ln w="123825">
            <a:solidFill>
              <a:srgbClr val="C00000">
                <a:alpha val="9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atin typeface="NikoshBAN" panose="02000000000000000000" pitchFamily="2" charset="0"/>
                <a:cs typeface="NikoshBAN" panose="02000000000000000000" pitchFamily="2" charset="0"/>
              </a:rPr>
              <a:t>পরিপাক কী?</a:t>
            </a:r>
            <a:endParaRPr lang="en-US" sz="4800" dirty="0">
              <a:latin typeface="NikoshBAN" panose="02000000000000000000" pitchFamily="2" charset="0"/>
              <a:cs typeface="NikoshBAN" panose="02000000000000000000" pitchFamily="2" charset="0"/>
            </a:endParaRPr>
          </a:p>
        </p:txBody>
      </p:sp>
      <p:sp>
        <p:nvSpPr>
          <p:cNvPr id="3" name="Rectangle 2"/>
          <p:cNvSpPr/>
          <p:nvPr/>
        </p:nvSpPr>
        <p:spPr>
          <a:xfrm>
            <a:off x="494414" y="2289544"/>
            <a:ext cx="11408735" cy="4068726"/>
          </a:xfrm>
          <a:prstGeom prst="rect">
            <a:avLst/>
          </a:prstGeom>
          <a:solidFill>
            <a:srgbClr val="00B0F0"/>
          </a:solidFill>
          <a:ln w="203200" cmpd="thickThin">
            <a:solidFill>
              <a:srgbClr val="00B050">
                <a:alpha val="6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atin typeface="NikoshBAN" panose="02000000000000000000" pitchFamily="2" charset="0"/>
                <a:cs typeface="NikoshBAN" panose="02000000000000000000" pitchFamily="2" charset="0"/>
              </a:rPr>
              <a:t>যে জৈব রাসায়নিক প্রক্রিয়ায় মানুষের পৌষ্টিক নালীর অভ্যন্তরে জঠিল, অদ্রবনীয়, অগ্রহণযোগ্য খাদ্য উপাদানগুলো নির্দিষ্ট এনজাইম এবং হরমোনের উপস্থিতিতে বিশ্লেষিত হয়ে শোষণযোগ্য এবং দ্রবনীয় সরল উপাদানে পরিণত হয়, তাকে পরিপাক বলে।  </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81654986"/>
      </p:ext>
    </p:extLst>
  </p:cSld>
  <p:clrMapOvr>
    <a:masterClrMapping/>
  </p:clrMapOvr>
  <p:transition spd="slow">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652160931"/>
              </p:ext>
            </p:extLst>
          </p:nvPr>
        </p:nvGraphicFramePr>
        <p:xfrm>
          <a:off x="948735" y="223949"/>
          <a:ext cx="4091098" cy="2274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63525" y="2838894"/>
            <a:ext cx="11387470" cy="3416320"/>
          </a:xfrm>
          <a:prstGeom prst="rect">
            <a:avLst/>
          </a:prstGeom>
          <a:noFill/>
          <a:ln w="133350" cmpd="tri">
            <a:solidFill>
              <a:srgbClr val="FF0000"/>
            </a:solidFill>
          </a:ln>
        </p:spPr>
        <p:txBody>
          <a:bodyPr wrap="square" rtlCol="0">
            <a:spAutoFit/>
          </a:bodyPr>
          <a:lstStyle/>
          <a:p>
            <a:pPr marL="571500" indent="-571500">
              <a:buFont typeface="Wingdings" panose="05000000000000000000" pitchFamily="2" charset="2"/>
              <a:buChar char="Ø"/>
            </a:pPr>
            <a:r>
              <a:rPr lang="bn-IN" sz="3600" dirty="0" smtClean="0">
                <a:latin typeface="NikoshBAN" panose="02000000000000000000" pitchFamily="2" charset="0"/>
                <a:cs typeface="NikoshBAN" panose="02000000000000000000" pitchFamily="2" charset="0"/>
              </a:rPr>
              <a:t>মুখগহবরে দাত ও জিহবার সাহায্যে খাদ্যকে চিবানোর ফলে খাদ্য ছোট ছোট টুকরায় পরিণত হয়। এসময় লালারস খাদ্যের সাথে মিশে খাদ্যকে পিচ্ছিল করে। টায়ালিন এবং অ্যামাইলেজ এনজাইম শর্করা খাদ্যকে ভেঙ্গে মল্টোজে পরিণত করে। এখানে আমিষ ও স্নেহের কোনো পরিবর্তন হয় না।</a:t>
            </a:r>
          </a:p>
          <a:p>
            <a:pPr marL="571500" indent="-571500">
              <a:buFont typeface="Wingdings" panose="05000000000000000000" pitchFamily="2" charset="2"/>
              <a:buChar char="ü"/>
            </a:pPr>
            <a:r>
              <a:rPr lang="bn-IN" sz="3600" dirty="0" smtClean="0">
                <a:latin typeface="NikoshBAN" panose="02000000000000000000" pitchFamily="2" charset="0"/>
                <a:cs typeface="NikoshBAN" panose="02000000000000000000" pitchFamily="2" charset="0"/>
              </a:rPr>
              <a:t>মুখগহবর থেকে খাদ্যদ্রব্য পেরিস্টালসিস পদ্ধতিতে অন্ননালীর মধ্য দিয়ে পাকস্থলীতে প্রবেশ করে।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74209107"/>
      </p:ext>
    </p:extLst>
  </p:cSld>
  <p:clrMapOvr>
    <a:masterClrMapping/>
  </p:clrMapOvr>
  <p:transition spd="slow">
    <p:cover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853253494"/>
              </p:ext>
            </p:extLst>
          </p:nvPr>
        </p:nvGraphicFramePr>
        <p:xfrm>
          <a:off x="7602277" y="0"/>
          <a:ext cx="3564776" cy="3806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72140" y="999461"/>
            <a:ext cx="6847367" cy="2308324"/>
          </a:xfrm>
          <a:prstGeom prst="rect">
            <a:avLst/>
          </a:prstGeom>
          <a:noFill/>
        </p:spPr>
        <p:txBody>
          <a:bodyPr wrap="square" rtlCol="0">
            <a:spAutoFit/>
          </a:bodyPr>
          <a:lstStyle/>
          <a:p>
            <a:r>
              <a:rPr lang="bn-IN" sz="3600" dirty="0" smtClean="0">
                <a:latin typeface="NikoshBAN" panose="02000000000000000000" pitchFamily="2" charset="0"/>
                <a:cs typeface="NikoshBAN" panose="02000000000000000000" pitchFamily="2" charset="0"/>
              </a:rPr>
              <a:t>পাকস্থলীর অন্তঃপ্রাচীরের গ্যাস্ট্রিকগ্রন্থি থেকে গ্যাস্ট্রিক রস নিঃসৃত হয়। এর প্রধান উপাদানগুলো হল-হাইড্রোক্লোরিক এসিড, পেপসিন। </a:t>
            </a:r>
          </a:p>
        </p:txBody>
      </p:sp>
      <p:sp>
        <p:nvSpPr>
          <p:cNvPr id="6" name="TextBox 5"/>
          <p:cNvSpPr txBox="1"/>
          <p:nvPr/>
        </p:nvSpPr>
        <p:spPr>
          <a:xfrm>
            <a:off x="489098" y="3955312"/>
            <a:ext cx="10526232" cy="2862322"/>
          </a:xfrm>
          <a:prstGeom prst="rect">
            <a:avLst/>
          </a:prstGeom>
          <a:noFill/>
        </p:spPr>
        <p:txBody>
          <a:bodyPr wrap="square" rtlCol="0">
            <a:spAutoFit/>
          </a:bodyPr>
          <a:lstStyle/>
          <a:p>
            <a:r>
              <a:rPr lang="bn-IN" sz="3600" dirty="0" smtClean="0">
                <a:latin typeface="NikoshBAN" panose="02000000000000000000" pitchFamily="2" charset="0"/>
                <a:cs typeface="NikoshBAN" panose="02000000000000000000" pitchFamily="2" charset="0"/>
              </a:rPr>
              <a:t>হাইড্রোক্লোরিক এসিডঃ</a:t>
            </a:r>
          </a:p>
          <a:p>
            <a:r>
              <a:rPr lang="bn-IN" sz="3600" dirty="0" smtClean="0">
                <a:latin typeface="NikoshBAN" panose="02000000000000000000" pitchFamily="2" charset="0"/>
                <a:cs typeface="NikoshBAN" panose="02000000000000000000" pitchFamily="2" charset="0"/>
              </a:rPr>
              <a:t>এই এসিড খাদ্যের মধ্যে কোনো অনিষ্টকারী ব্যাকটেরিয়া থাকলে তা মেরে ফেলে নিষ্ক্রিয় পেপসিনোজেনকে সক্রিয় পেপসিনে পরিণত করে, পাকস্থলীতে অম্লীয় পরিবেশ তৈরি করে। </a:t>
            </a:r>
          </a:p>
          <a:p>
            <a:r>
              <a:rPr lang="bn-IN" sz="3600" dirty="0" smtClean="0">
                <a:latin typeface="NikoshBAN" panose="02000000000000000000" pitchFamily="2" charset="0"/>
                <a:cs typeface="NikoshBAN" panose="02000000000000000000" pitchFamily="2" charset="0"/>
              </a:rPr>
              <a:t>নিষ্ক্রিয় পেপসিনোজেন    </a:t>
            </a:r>
            <a:r>
              <a:rPr lang="en-US" sz="3600" dirty="0" err="1" smtClean="0">
                <a:latin typeface="NikoshBAN" panose="02000000000000000000" pitchFamily="2" charset="0"/>
                <a:cs typeface="NikoshBAN" panose="02000000000000000000" pitchFamily="2" charset="0"/>
              </a:rPr>
              <a:t>HCl</a:t>
            </a:r>
            <a:r>
              <a:rPr lang="bn-IN" sz="3600" dirty="0" smtClean="0">
                <a:latin typeface="NikoshBAN" panose="02000000000000000000" pitchFamily="2" charset="0"/>
                <a:cs typeface="NikoshBAN" panose="02000000000000000000" pitchFamily="2" charset="0"/>
              </a:rPr>
              <a:t>                       সক্রিয় পেপসিন </a:t>
            </a:r>
          </a:p>
        </p:txBody>
      </p:sp>
      <p:cxnSp>
        <p:nvCxnSpPr>
          <p:cNvPr id="8" name="Straight Arrow Connector 7"/>
          <p:cNvCxnSpPr/>
          <p:nvPr/>
        </p:nvCxnSpPr>
        <p:spPr>
          <a:xfrm flipV="1">
            <a:off x="3763926" y="6422065"/>
            <a:ext cx="2530548" cy="1063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7784522"/>
      </p:ext>
    </p:extLst>
  </p:cSld>
  <p:clrMapOvr>
    <a:masterClrMapping/>
  </p:clrMapOvr>
  <p:transition spd="slow">
    <p:cover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595</Words>
  <Application>Microsoft Office PowerPoint</Application>
  <PresentationFormat>Widescreen</PresentationFormat>
  <Paragraphs>52</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NikoshBAN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26</cp:revision>
  <dcterms:created xsi:type="dcterms:W3CDTF">2020-08-06T15:14:40Z</dcterms:created>
  <dcterms:modified xsi:type="dcterms:W3CDTF">2020-08-08T13:19:38Z</dcterms:modified>
</cp:coreProperties>
</file>