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CC33"/>
    <a:srgbClr val="99003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3CF1B-8157-4B19-81C7-4111D8918502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5ED5DE-AE7B-4088-865D-17B1B80A15E8}">
      <dgm:prSet phldrT="[Text]" custT="1"/>
      <dgm:spPr/>
      <dgm:t>
        <a:bodyPr/>
        <a:lstStyle/>
        <a:p>
          <a:r>
            <a:rPr lang="bn-IN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লজিক গেইট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54D361-4DC3-4AB6-A63C-7EE7C5747F5E}" type="parTrans" cxnId="{E9604B39-01EE-436A-BC20-ABF5B47F9D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DC5077-648F-44C0-B4BD-94B00DB8231C}" type="sibTrans" cxnId="{E9604B39-01EE-436A-BC20-ABF5B47F9D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34F2BC-A4B2-4A49-9C3F-F59CC4A8C5E3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মৌলিক গেইট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CF53BA-85DA-46EC-8FD0-C52AA19107FB}" type="parTrans" cxnId="{4C0EFA32-3517-4EA9-BA43-8556F0E03C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E7C243-0185-4C49-9BB9-49735333157A}" type="sibTrans" cxnId="{4C0EFA32-3517-4EA9-BA43-8556F0E03C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5F6362-7548-4060-91ED-DB85CC5E8D9B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OR Gate</a:t>
          </a:r>
          <a:endParaRPr lang="en-US" sz="3200" dirty="0">
            <a:solidFill>
              <a:schemeClr val="tx1"/>
            </a:solidFill>
          </a:endParaRPr>
        </a:p>
      </dgm:t>
    </dgm:pt>
    <dgm:pt modelId="{0D1AF20E-EE04-415F-9618-ECEA5B4DA888}" type="parTrans" cxnId="{823E4E2C-6A51-4C5D-92FC-762484E9DF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063716-58B1-41AC-918F-52D97186D798}" type="sibTrans" cxnId="{823E4E2C-6A51-4C5D-92FC-762484E9DF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09283D-63B5-4BF4-9F09-E69823995355}">
      <dgm:prSet phldrT="[Text]" custT="1"/>
      <dgm:spPr/>
      <dgm:t>
        <a:bodyPr/>
        <a:lstStyle/>
        <a:p>
          <a:r>
            <a:rPr lang="en-US" sz="32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AND Gate</a:t>
          </a:r>
          <a:endParaRPr lang="en-US" sz="3200" dirty="0">
            <a:solidFill>
              <a:schemeClr val="tx1"/>
            </a:solidFill>
          </a:endParaRPr>
        </a:p>
      </dgm:t>
    </dgm:pt>
    <dgm:pt modelId="{717159FE-5F4A-498E-928C-DE6C3E7CEDE8}" type="parTrans" cxnId="{4A5BE432-661E-4263-B25E-AAEBEE812B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73DA97-EEBE-4225-92A6-B5AD0A595D46}" type="sibTrans" cxnId="{4A5BE432-661E-4263-B25E-AAEBEE812B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E1F634-C7CC-4A64-A97D-A79CF37E2DE8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যৌগিক গেইট</a:t>
          </a:r>
          <a:endParaRPr lang="en-US" sz="3200" dirty="0">
            <a:solidFill>
              <a:schemeClr val="tx1"/>
            </a:solidFill>
          </a:endParaRPr>
        </a:p>
      </dgm:t>
    </dgm:pt>
    <dgm:pt modelId="{181244E1-9E93-4431-8CD2-A6DA9A9CB78C}" type="parTrans" cxnId="{B3882A6A-474B-42B7-9015-046BB692BA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C0B22B-9266-496E-80B9-C9AB2F8A095B}" type="sibTrans" cxnId="{B3882A6A-474B-42B7-9015-046BB692BA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305715-216C-4BAF-B070-C545D1AAFDD0}">
      <dgm:prSet phldrT="[Text]" custT="1"/>
      <dgm:spPr/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rPr>
            <a:t>সার্ব জনীন</a:t>
          </a:r>
          <a:r>
            <a:rPr lang="bn-IN" sz="2000" b="1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/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Universal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Gate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31A4A9D1-2CCD-494B-B249-1EBFD1E5CB32}" type="parTrans" cxnId="{8927ECC1-4660-4644-B898-F3A974464F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BA8085-90A4-4F7B-B478-822300438EE1}" type="sibTrans" cxnId="{8927ECC1-4660-4644-B898-F3A974464F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BCC41D-1E0F-43C8-994D-3910F180A6A3}">
      <dgm:prSet custT="1"/>
      <dgm:spPr/>
      <dgm:t>
        <a:bodyPr/>
        <a:lstStyle/>
        <a:p>
          <a:r>
            <a:rPr lang="en-US" sz="3200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NOT Gate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2ECEA-7440-4646-99E3-A06A2B23DCCC}" type="parTrans" cxnId="{9913B057-6442-44E6-BFC5-C4AE8CD589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F97DB-AF6B-4714-934E-8206E2365F0B}" type="sibTrans" cxnId="{9913B057-6442-44E6-BFC5-C4AE8CD589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86EB94-C38F-4A83-8BB9-0FF52120E47C}">
      <dgm:prSet custT="1"/>
      <dgm:spPr/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rPr>
            <a:t>বিশেষ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/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Exclusive/</a:t>
          </a:r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rPr>
            <a:t> </a:t>
          </a:r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rPr>
            <a:t>অভিজাত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Gate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44FFB902-EF87-4228-BBD0-149C2DAA12CA}" type="parTrans" cxnId="{C7DE997B-4186-4EEC-B9EF-4B839B4496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AA1B13-5470-4B9A-8341-010C8C84E75B}" type="sibTrans" cxnId="{C7DE997B-4186-4EEC-B9EF-4B839B4496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980780-A797-4888-88B0-6C1C446B1531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NAND</a:t>
          </a:r>
          <a:r>
            <a:rPr lang="bn-IN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Gate</a:t>
          </a:r>
          <a:endParaRPr lang="en-US" dirty="0">
            <a:solidFill>
              <a:schemeClr val="tx1"/>
            </a:solidFill>
          </a:endParaRPr>
        </a:p>
      </dgm:t>
    </dgm:pt>
    <dgm:pt modelId="{9E5303BE-6236-4FF6-9125-914AFEF2A72F}" type="parTrans" cxnId="{8EDF1BF6-B0EA-44AA-AD49-C0B695EC94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60E91F-DB42-45C8-8813-A5E7B546D62F}" type="sibTrans" cxnId="{8EDF1BF6-B0EA-44AA-AD49-C0B695EC94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E47775-E8D8-4DF2-B248-01D65A256B7A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NOR</a:t>
          </a:r>
          <a:r>
            <a:rPr lang="bn-IN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Gate</a:t>
          </a:r>
          <a:endParaRPr lang="en-US" dirty="0">
            <a:solidFill>
              <a:schemeClr val="tx1"/>
            </a:solidFill>
          </a:endParaRPr>
        </a:p>
      </dgm:t>
    </dgm:pt>
    <dgm:pt modelId="{036E9035-8626-4931-AB85-1E49E5FCE094}" type="parTrans" cxnId="{2A93F1A1-681D-475A-B866-291464E9B5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5CDA2A-CA73-49F7-8716-0F991E894577}" type="sibTrans" cxnId="{2A93F1A1-681D-475A-B866-291464E9B5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D0EF4C-634C-4119-8C8C-BF24B71DAA20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X-OR</a:t>
          </a:r>
          <a:r>
            <a:rPr lang="bn-IN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Gate</a:t>
          </a:r>
          <a:endParaRPr lang="en-US" dirty="0">
            <a:solidFill>
              <a:schemeClr val="tx1"/>
            </a:solidFill>
          </a:endParaRPr>
        </a:p>
      </dgm:t>
    </dgm:pt>
    <dgm:pt modelId="{FE85D551-4578-4980-8920-A4B123646BDB}" type="parTrans" cxnId="{192F6E81-BC0F-4700-B923-646E2740D2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91D6DC-FD55-4B28-A51B-56D16EA45186}" type="sibTrans" cxnId="{192F6E81-BC0F-4700-B923-646E2740D2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EFDFD3-5CD4-42CD-AEBC-3392F00C4926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X-NOR</a:t>
          </a:r>
          <a:r>
            <a:rPr lang="bn-IN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Gate</a:t>
          </a:r>
          <a:endParaRPr lang="en-US" dirty="0">
            <a:solidFill>
              <a:schemeClr val="tx1"/>
            </a:solidFill>
          </a:endParaRPr>
        </a:p>
      </dgm:t>
    </dgm:pt>
    <dgm:pt modelId="{B2AB61B4-FCDB-45A1-A0E5-41BD8C5D88CD}" type="parTrans" cxnId="{D7984DC2-86CB-44E0-8DF3-A72BB9AFBF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462407-3A02-4C72-A26A-054F7CB04D10}" type="sibTrans" cxnId="{D7984DC2-86CB-44E0-8DF3-A72BB9AFBF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8588DC-988D-4F7E-A5E7-489C7A58149C}" type="pres">
      <dgm:prSet presAssocID="{4B83CF1B-8157-4B19-81C7-4111D89185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3C7066-A390-4327-9DAD-1787117704EC}" type="pres">
      <dgm:prSet presAssocID="{805ED5DE-AE7B-4088-865D-17B1B80A15E8}" presName="hierRoot1" presStyleCnt="0"/>
      <dgm:spPr/>
    </dgm:pt>
    <dgm:pt modelId="{A0035A95-B2AA-4256-B8A4-75A1E868F8D6}" type="pres">
      <dgm:prSet presAssocID="{805ED5DE-AE7B-4088-865D-17B1B80A15E8}" presName="composite" presStyleCnt="0"/>
      <dgm:spPr/>
    </dgm:pt>
    <dgm:pt modelId="{D3D9B077-61F3-4E77-A087-14670C782F01}" type="pres">
      <dgm:prSet presAssocID="{805ED5DE-AE7B-4088-865D-17B1B80A15E8}" presName="background" presStyleLbl="node0" presStyleIdx="0" presStyleCnt="1"/>
      <dgm:spPr/>
    </dgm:pt>
    <dgm:pt modelId="{043F1B83-9ABF-413B-9AF7-62056F11BBCD}" type="pres">
      <dgm:prSet presAssocID="{805ED5DE-AE7B-4088-865D-17B1B80A15E8}" presName="text" presStyleLbl="fgAcc0" presStyleIdx="0" presStyleCnt="1" custScaleX="230681" custScaleY="78975" custLinFactNeighborX="5643" custLinFactNeighborY="97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9B9A82-EEFE-4B95-9F27-D60FE4B71A99}" type="pres">
      <dgm:prSet presAssocID="{805ED5DE-AE7B-4088-865D-17B1B80A15E8}" presName="hierChild2" presStyleCnt="0"/>
      <dgm:spPr/>
    </dgm:pt>
    <dgm:pt modelId="{52F64920-CC32-4E22-B5C0-B8B4A1276940}" type="pres">
      <dgm:prSet presAssocID="{67CF53BA-85DA-46EC-8FD0-C52AA19107F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BD5F77E-0F5B-497F-9379-4004C0DD013E}" type="pres">
      <dgm:prSet presAssocID="{5134F2BC-A4B2-4A49-9C3F-F59CC4A8C5E3}" presName="hierRoot2" presStyleCnt="0"/>
      <dgm:spPr/>
    </dgm:pt>
    <dgm:pt modelId="{2B73F119-2471-42E6-8152-FE179C7BD19C}" type="pres">
      <dgm:prSet presAssocID="{5134F2BC-A4B2-4A49-9C3F-F59CC4A8C5E3}" presName="composite2" presStyleCnt="0"/>
      <dgm:spPr/>
    </dgm:pt>
    <dgm:pt modelId="{8BFDAD0E-FA58-4930-9E96-AA934B26BDD6}" type="pres">
      <dgm:prSet presAssocID="{5134F2BC-A4B2-4A49-9C3F-F59CC4A8C5E3}" presName="background2" presStyleLbl="node2" presStyleIdx="0" presStyleCnt="2"/>
      <dgm:spPr/>
    </dgm:pt>
    <dgm:pt modelId="{04176189-AC70-4D15-8BFB-243082B9FACB}" type="pres">
      <dgm:prSet presAssocID="{5134F2BC-A4B2-4A49-9C3F-F59CC4A8C5E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57C6A-AF3A-4AB1-B984-04010402B334}" type="pres">
      <dgm:prSet presAssocID="{5134F2BC-A4B2-4A49-9C3F-F59CC4A8C5E3}" presName="hierChild3" presStyleCnt="0"/>
      <dgm:spPr/>
    </dgm:pt>
    <dgm:pt modelId="{ACD235DB-8E34-4C8A-815C-2093D55812FE}" type="pres">
      <dgm:prSet presAssocID="{0D1AF20E-EE04-415F-9618-ECEA5B4DA888}" presName="Name17" presStyleLbl="parChTrans1D3" presStyleIdx="0" presStyleCnt="5"/>
      <dgm:spPr/>
      <dgm:t>
        <a:bodyPr/>
        <a:lstStyle/>
        <a:p>
          <a:endParaRPr lang="en-US"/>
        </a:p>
      </dgm:t>
    </dgm:pt>
    <dgm:pt modelId="{E88BD0C2-166B-4596-94B2-949CDCDA2BEF}" type="pres">
      <dgm:prSet presAssocID="{555F6362-7548-4060-91ED-DB85CC5E8D9B}" presName="hierRoot3" presStyleCnt="0"/>
      <dgm:spPr/>
    </dgm:pt>
    <dgm:pt modelId="{18C3927A-4B2F-4365-BB37-167826F2D32A}" type="pres">
      <dgm:prSet presAssocID="{555F6362-7548-4060-91ED-DB85CC5E8D9B}" presName="composite3" presStyleCnt="0"/>
      <dgm:spPr/>
    </dgm:pt>
    <dgm:pt modelId="{2AA42B82-DA61-457F-B854-7E198E928CCC}" type="pres">
      <dgm:prSet presAssocID="{555F6362-7548-4060-91ED-DB85CC5E8D9B}" presName="background3" presStyleLbl="node3" presStyleIdx="0" presStyleCnt="5"/>
      <dgm:spPr/>
    </dgm:pt>
    <dgm:pt modelId="{A25F676A-6C70-41C6-8671-D15277768103}" type="pres">
      <dgm:prSet presAssocID="{555F6362-7548-4060-91ED-DB85CC5E8D9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651DF0-7BC3-409E-B118-A1EE93437BDD}" type="pres">
      <dgm:prSet presAssocID="{555F6362-7548-4060-91ED-DB85CC5E8D9B}" presName="hierChild4" presStyleCnt="0"/>
      <dgm:spPr/>
    </dgm:pt>
    <dgm:pt modelId="{89CC7E05-58F2-43E3-97E1-B313B6E5B7CA}" type="pres">
      <dgm:prSet presAssocID="{717159FE-5F4A-498E-928C-DE6C3E7CEDE8}" presName="Name17" presStyleLbl="parChTrans1D3" presStyleIdx="1" presStyleCnt="5"/>
      <dgm:spPr/>
      <dgm:t>
        <a:bodyPr/>
        <a:lstStyle/>
        <a:p>
          <a:endParaRPr lang="en-US"/>
        </a:p>
      </dgm:t>
    </dgm:pt>
    <dgm:pt modelId="{470F751B-DFC5-4A8F-9D11-569D4971512A}" type="pres">
      <dgm:prSet presAssocID="{5309283D-63B5-4BF4-9F09-E69823995355}" presName="hierRoot3" presStyleCnt="0"/>
      <dgm:spPr/>
    </dgm:pt>
    <dgm:pt modelId="{B1B6CD4F-F26E-4B56-9036-A9114063211D}" type="pres">
      <dgm:prSet presAssocID="{5309283D-63B5-4BF4-9F09-E69823995355}" presName="composite3" presStyleCnt="0"/>
      <dgm:spPr/>
    </dgm:pt>
    <dgm:pt modelId="{1849FFD2-EBE3-4F2F-9AB9-CE5725C78CC9}" type="pres">
      <dgm:prSet presAssocID="{5309283D-63B5-4BF4-9F09-E69823995355}" presName="background3" presStyleLbl="node3" presStyleIdx="1" presStyleCnt="5"/>
      <dgm:spPr/>
    </dgm:pt>
    <dgm:pt modelId="{67E06107-DD3B-4792-9920-37552FDC5D6E}" type="pres">
      <dgm:prSet presAssocID="{5309283D-63B5-4BF4-9F09-E69823995355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D89EA7-5EA3-433B-8BD7-498D0062EA9E}" type="pres">
      <dgm:prSet presAssocID="{5309283D-63B5-4BF4-9F09-E69823995355}" presName="hierChild4" presStyleCnt="0"/>
      <dgm:spPr/>
    </dgm:pt>
    <dgm:pt modelId="{95DF23ED-01D0-4D30-A7D9-E256C3859432}" type="pres">
      <dgm:prSet presAssocID="{DD62ECEA-7440-4646-99E3-A06A2B23DCCC}" presName="Name17" presStyleLbl="parChTrans1D3" presStyleIdx="2" presStyleCnt="5"/>
      <dgm:spPr/>
      <dgm:t>
        <a:bodyPr/>
        <a:lstStyle/>
        <a:p>
          <a:endParaRPr lang="en-US"/>
        </a:p>
      </dgm:t>
    </dgm:pt>
    <dgm:pt modelId="{1111611A-D641-4869-9DF2-C17578EA0988}" type="pres">
      <dgm:prSet presAssocID="{D0BCC41D-1E0F-43C8-994D-3910F180A6A3}" presName="hierRoot3" presStyleCnt="0"/>
      <dgm:spPr/>
    </dgm:pt>
    <dgm:pt modelId="{459BC0F4-C1FE-4F6E-B35F-561EFE3C13C5}" type="pres">
      <dgm:prSet presAssocID="{D0BCC41D-1E0F-43C8-994D-3910F180A6A3}" presName="composite3" presStyleCnt="0"/>
      <dgm:spPr/>
    </dgm:pt>
    <dgm:pt modelId="{B0C7E1DF-58D2-4750-8213-72DECB3ED427}" type="pres">
      <dgm:prSet presAssocID="{D0BCC41D-1E0F-43C8-994D-3910F180A6A3}" presName="background3" presStyleLbl="node3" presStyleIdx="2" presStyleCnt="5"/>
      <dgm:spPr/>
    </dgm:pt>
    <dgm:pt modelId="{45EA042B-DB6D-4634-945A-3960588F8913}" type="pres">
      <dgm:prSet presAssocID="{D0BCC41D-1E0F-43C8-994D-3910F180A6A3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62284C-47FC-49EA-ACBF-3DB47CC6E99C}" type="pres">
      <dgm:prSet presAssocID="{D0BCC41D-1E0F-43C8-994D-3910F180A6A3}" presName="hierChild4" presStyleCnt="0"/>
      <dgm:spPr/>
    </dgm:pt>
    <dgm:pt modelId="{4DACD39D-827C-4448-B428-349D1C767159}" type="pres">
      <dgm:prSet presAssocID="{181244E1-9E93-4431-8CD2-A6DA9A9CB78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47658EB-9650-4EB9-86FF-EAEE9F49ADF6}" type="pres">
      <dgm:prSet presAssocID="{ADE1F634-C7CC-4A64-A97D-A79CF37E2DE8}" presName="hierRoot2" presStyleCnt="0"/>
      <dgm:spPr/>
    </dgm:pt>
    <dgm:pt modelId="{76E91735-071B-4DF7-A310-B28DDC5EDF08}" type="pres">
      <dgm:prSet presAssocID="{ADE1F634-C7CC-4A64-A97D-A79CF37E2DE8}" presName="composite2" presStyleCnt="0"/>
      <dgm:spPr/>
    </dgm:pt>
    <dgm:pt modelId="{95ED5977-35A0-4C5D-BC30-B493BB5AFE6E}" type="pres">
      <dgm:prSet presAssocID="{ADE1F634-C7CC-4A64-A97D-A79CF37E2DE8}" presName="background2" presStyleLbl="node2" presStyleIdx="1" presStyleCnt="2"/>
      <dgm:spPr/>
    </dgm:pt>
    <dgm:pt modelId="{171E8F6F-C463-4A4F-8F53-82A3303449CE}" type="pres">
      <dgm:prSet presAssocID="{ADE1F634-C7CC-4A64-A97D-A79CF37E2DE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05AE99-4E52-4587-BFC3-A518B1732B28}" type="pres">
      <dgm:prSet presAssocID="{ADE1F634-C7CC-4A64-A97D-A79CF37E2DE8}" presName="hierChild3" presStyleCnt="0"/>
      <dgm:spPr/>
    </dgm:pt>
    <dgm:pt modelId="{EEAA90F6-6F47-42B2-9CE0-C76BF794A5BE}" type="pres">
      <dgm:prSet presAssocID="{31A4A9D1-2CCD-494B-B249-1EBFD1E5CB32}" presName="Name17" presStyleLbl="parChTrans1D3" presStyleIdx="3" presStyleCnt="5"/>
      <dgm:spPr/>
      <dgm:t>
        <a:bodyPr/>
        <a:lstStyle/>
        <a:p>
          <a:endParaRPr lang="en-US"/>
        </a:p>
      </dgm:t>
    </dgm:pt>
    <dgm:pt modelId="{765665E6-7668-40DE-AE9B-9F165F80CCD3}" type="pres">
      <dgm:prSet presAssocID="{07305715-216C-4BAF-B070-C545D1AAFDD0}" presName="hierRoot3" presStyleCnt="0"/>
      <dgm:spPr/>
    </dgm:pt>
    <dgm:pt modelId="{437E44F2-95E1-47E6-8B14-CDDC907D9057}" type="pres">
      <dgm:prSet presAssocID="{07305715-216C-4BAF-B070-C545D1AAFDD0}" presName="composite3" presStyleCnt="0"/>
      <dgm:spPr/>
    </dgm:pt>
    <dgm:pt modelId="{F6CA028B-89EA-476E-BAFA-CC1A515098AC}" type="pres">
      <dgm:prSet presAssocID="{07305715-216C-4BAF-B070-C545D1AAFDD0}" presName="background3" presStyleLbl="node3" presStyleIdx="3" presStyleCnt="5"/>
      <dgm:spPr/>
    </dgm:pt>
    <dgm:pt modelId="{7201CFF9-7A8A-4EF4-A0E3-EDD16D98BB5E}" type="pres">
      <dgm:prSet presAssocID="{07305715-216C-4BAF-B070-C545D1AAFDD0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E4FA15-C935-4F03-B7E0-5A5883ABAF01}" type="pres">
      <dgm:prSet presAssocID="{07305715-216C-4BAF-B070-C545D1AAFDD0}" presName="hierChild4" presStyleCnt="0"/>
      <dgm:spPr/>
    </dgm:pt>
    <dgm:pt modelId="{ABF56364-9E2A-478D-976C-B73F7745F2EE}" type="pres">
      <dgm:prSet presAssocID="{9E5303BE-6236-4FF6-9125-914AFEF2A72F}" presName="Name23" presStyleLbl="parChTrans1D4" presStyleIdx="0" presStyleCnt="4"/>
      <dgm:spPr/>
      <dgm:t>
        <a:bodyPr/>
        <a:lstStyle/>
        <a:p>
          <a:endParaRPr lang="en-US"/>
        </a:p>
      </dgm:t>
    </dgm:pt>
    <dgm:pt modelId="{B0B870E3-D882-4CFD-A17C-CAC1FDB1EEC7}" type="pres">
      <dgm:prSet presAssocID="{08980780-A797-4888-88B0-6C1C446B1531}" presName="hierRoot4" presStyleCnt="0"/>
      <dgm:spPr/>
    </dgm:pt>
    <dgm:pt modelId="{2E0F7CA9-B8F5-4494-89E2-392C31D5D8A2}" type="pres">
      <dgm:prSet presAssocID="{08980780-A797-4888-88B0-6C1C446B1531}" presName="composite4" presStyleCnt="0"/>
      <dgm:spPr/>
    </dgm:pt>
    <dgm:pt modelId="{4BDEFCD6-A2DA-4EA5-8207-219B09636EB5}" type="pres">
      <dgm:prSet presAssocID="{08980780-A797-4888-88B0-6C1C446B1531}" presName="background4" presStyleLbl="node4" presStyleIdx="0" presStyleCnt="4"/>
      <dgm:spPr/>
    </dgm:pt>
    <dgm:pt modelId="{64B6DF93-EDAD-4E5A-9F74-53E8F7CAABB3}" type="pres">
      <dgm:prSet presAssocID="{08980780-A797-4888-88B0-6C1C446B1531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BA07EF-4BA3-46A5-9DFF-59A57C613078}" type="pres">
      <dgm:prSet presAssocID="{08980780-A797-4888-88B0-6C1C446B1531}" presName="hierChild5" presStyleCnt="0"/>
      <dgm:spPr/>
    </dgm:pt>
    <dgm:pt modelId="{46896088-6170-4A0E-86AA-50E75F3A5960}" type="pres">
      <dgm:prSet presAssocID="{036E9035-8626-4931-AB85-1E49E5FCE094}" presName="Name23" presStyleLbl="parChTrans1D4" presStyleIdx="1" presStyleCnt="4"/>
      <dgm:spPr/>
      <dgm:t>
        <a:bodyPr/>
        <a:lstStyle/>
        <a:p>
          <a:endParaRPr lang="en-US"/>
        </a:p>
      </dgm:t>
    </dgm:pt>
    <dgm:pt modelId="{AB930953-3ECF-4184-B147-CDD8E0695D55}" type="pres">
      <dgm:prSet presAssocID="{0CE47775-E8D8-4DF2-B248-01D65A256B7A}" presName="hierRoot4" presStyleCnt="0"/>
      <dgm:spPr/>
    </dgm:pt>
    <dgm:pt modelId="{E2884CF3-1BB8-4FAE-8C6D-BE364105A8E3}" type="pres">
      <dgm:prSet presAssocID="{0CE47775-E8D8-4DF2-B248-01D65A256B7A}" presName="composite4" presStyleCnt="0"/>
      <dgm:spPr/>
    </dgm:pt>
    <dgm:pt modelId="{F1FE4CF6-CDB7-4C41-AD09-7A593B6BDA89}" type="pres">
      <dgm:prSet presAssocID="{0CE47775-E8D8-4DF2-B248-01D65A256B7A}" presName="background4" presStyleLbl="node4" presStyleIdx="1" presStyleCnt="4"/>
      <dgm:spPr/>
    </dgm:pt>
    <dgm:pt modelId="{8E023AFC-7FA2-4634-9E05-7595A3441D8A}" type="pres">
      <dgm:prSet presAssocID="{0CE47775-E8D8-4DF2-B248-01D65A256B7A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6AE2C8-0884-4D14-87D2-6446242EF082}" type="pres">
      <dgm:prSet presAssocID="{0CE47775-E8D8-4DF2-B248-01D65A256B7A}" presName="hierChild5" presStyleCnt="0"/>
      <dgm:spPr/>
    </dgm:pt>
    <dgm:pt modelId="{1F2A64E7-7C02-43A8-BA92-0721C9198182}" type="pres">
      <dgm:prSet presAssocID="{44FFB902-EF87-4228-BBD0-149C2DAA12CA}" presName="Name17" presStyleLbl="parChTrans1D3" presStyleIdx="4" presStyleCnt="5"/>
      <dgm:spPr/>
      <dgm:t>
        <a:bodyPr/>
        <a:lstStyle/>
        <a:p>
          <a:endParaRPr lang="en-US"/>
        </a:p>
      </dgm:t>
    </dgm:pt>
    <dgm:pt modelId="{1CE0E75C-5EAF-4F4B-80EE-7833DAC12F63}" type="pres">
      <dgm:prSet presAssocID="{9986EB94-C38F-4A83-8BB9-0FF52120E47C}" presName="hierRoot3" presStyleCnt="0"/>
      <dgm:spPr/>
    </dgm:pt>
    <dgm:pt modelId="{B5AA2A81-2124-47CA-B773-3CD38054F2B8}" type="pres">
      <dgm:prSet presAssocID="{9986EB94-C38F-4A83-8BB9-0FF52120E47C}" presName="composite3" presStyleCnt="0"/>
      <dgm:spPr/>
    </dgm:pt>
    <dgm:pt modelId="{CC781A78-8B1B-4D49-AB58-81BAE8A3ACDF}" type="pres">
      <dgm:prSet presAssocID="{9986EB94-C38F-4A83-8BB9-0FF52120E47C}" presName="background3" presStyleLbl="node3" presStyleIdx="4" presStyleCnt="5"/>
      <dgm:spPr/>
    </dgm:pt>
    <dgm:pt modelId="{ED3BDAA0-10B4-4489-A9D5-B96A7A0B9740}" type="pres">
      <dgm:prSet presAssocID="{9986EB94-C38F-4A83-8BB9-0FF52120E47C}" presName="text3" presStyleLbl="fgAcc3" presStyleIdx="4" presStyleCnt="5" custScaleY="128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B7C61C-E35B-4E5D-AD05-D2D832E2DC43}" type="pres">
      <dgm:prSet presAssocID="{9986EB94-C38F-4A83-8BB9-0FF52120E47C}" presName="hierChild4" presStyleCnt="0"/>
      <dgm:spPr/>
    </dgm:pt>
    <dgm:pt modelId="{E816386C-753A-4452-8287-B19F1CA0B3EE}" type="pres">
      <dgm:prSet presAssocID="{B2AB61B4-FCDB-45A1-A0E5-41BD8C5D88CD}" presName="Name23" presStyleLbl="parChTrans1D4" presStyleIdx="2" presStyleCnt="4"/>
      <dgm:spPr/>
      <dgm:t>
        <a:bodyPr/>
        <a:lstStyle/>
        <a:p>
          <a:endParaRPr lang="en-US"/>
        </a:p>
      </dgm:t>
    </dgm:pt>
    <dgm:pt modelId="{EA8D237B-5892-49FC-B4F2-B1741EE8D7B5}" type="pres">
      <dgm:prSet presAssocID="{1AEFDFD3-5CD4-42CD-AEBC-3392F00C4926}" presName="hierRoot4" presStyleCnt="0"/>
      <dgm:spPr/>
    </dgm:pt>
    <dgm:pt modelId="{BC7C146A-BF4E-402A-B5D7-6A89ABA5344D}" type="pres">
      <dgm:prSet presAssocID="{1AEFDFD3-5CD4-42CD-AEBC-3392F00C4926}" presName="composite4" presStyleCnt="0"/>
      <dgm:spPr/>
    </dgm:pt>
    <dgm:pt modelId="{155366E2-3B05-4379-B42B-1EC5FD7C310D}" type="pres">
      <dgm:prSet presAssocID="{1AEFDFD3-5CD4-42CD-AEBC-3392F00C4926}" presName="background4" presStyleLbl="node4" presStyleIdx="2" presStyleCnt="4"/>
      <dgm:spPr/>
    </dgm:pt>
    <dgm:pt modelId="{7F5B8F65-E6F6-4076-AFE3-F4F3A9216540}" type="pres">
      <dgm:prSet presAssocID="{1AEFDFD3-5CD4-42CD-AEBC-3392F00C4926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95C81F-8055-4286-9CB9-31A425A3F005}" type="pres">
      <dgm:prSet presAssocID="{1AEFDFD3-5CD4-42CD-AEBC-3392F00C4926}" presName="hierChild5" presStyleCnt="0"/>
      <dgm:spPr/>
    </dgm:pt>
    <dgm:pt modelId="{F3B17729-D6FC-4B5D-A497-BEED5D149EC6}" type="pres">
      <dgm:prSet presAssocID="{FE85D551-4578-4980-8920-A4B123646BDB}" presName="Name23" presStyleLbl="parChTrans1D4" presStyleIdx="3" presStyleCnt="4"/>
      <dgm:spPr/>
      <dgm:t>
        <a:bodyPr/>
        <a:lstStyle/>
        <a:p>
          <a:endParaRPr lang="en-US"/>
        </a:p>
      </dgm:t>
    </dgm:pt>
    <dgm:pt modelId="{809C588D-86F9-4080-B916-BD04A403A5AD}" type="pres">
      <dgm:prSet presAssocID="{20D0EF4C-634C-4119-8C8C-BF24B71DAA20}" presName="hierRoot4" presStyleCnt="0"/>
      <dgm:spPr/>
    </dgm:pt>
    <dgm:pt modelId="{D0374FB9-E086-454B-88EC-74307ABF5913}" type="pres">
      <dgm:prSet presAssocID="{20D0EF4C-634C-4119-8C8C-BF24B71DAA20}" presName="composite4" presStyleCnt="0"/>
      <dgm:spPr/>
    </dgm:pt>
    <dgm:pt modelId="{F5E4ABFD-79DD-4F25-83AE-0BBB71B985E5}" type="pres">
      <dgm:prSet presAssocID="{20D0EF4C-634C-4119-8C8C-BF24B71DAA20}" presName="background4" presStyleLbl="node4" presStyleIdx="3" presStyleCnt="4"/>
      <dgm:spPr/>
    </dgm:pt>
    <dgm:pt modelId="{0A14141E-729C-4927-AB59-39875AAEF2F5}" type="pres">
      <dgm:prSet presAssocID="{20D0EF4C-634C-4119-8C8C-BF24B71DAA20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E18A27-F86F-45AE-A6C5-7553B1DBE2AC}" type="pres">
      <dgm:prSet presAssocID="{20D0EF4C-634C-4119-8C8C-BF24B71DAA20}" presName="hierChild5" presStyleCnt="0"/>
      <dgm:spPr/>
    </dgm:pt>
  </dgm:ptLst>
  <dgm:cxnLst>
    <dgm:cxn modelId="{2A93F1A1-681D-475A-B866-291464E9B516}" srcId="{07305715-216C-4BAF-B070-C545D1AAFDD0}" destId="{0CE47775-E8D8-4DF2-B248-01D65A256B7A}" srcOrd="1" destOrd="0" parTransId="{036E9035-8626-4931-AB85-1E49E5FCE094}" sibTransId="{CF5CDA2A-CA73-49F7-8716-0F991E894577}"/>
    <dgm:cxn modelId="{F8055CA6-F4E7-4356-8FA1-15F5AF881F69}" type="presOf" srcId="{5309283D-63B5-4BF4-9F09-E69823995355}" destId="{67E06107-DD3B-4792-9920-37552FDC5D6E}" srcOrd="0" destOrd="0" presId="urn:microsoft.com/office/officeart/2005/8/layout/hierarchy1"/>
    <dgm:cxn modelId="{4C0EFA32-3517-4EA9-BA43-8556F0E03CA4}" srcId="{805ED5DE-AE7B-4088-865D-17B1B80A15E8}" destId="{5134F2BC-A4B2-4A49-9C3F-F59CC4A8C5E3}" srcOrd="0" destOrd="0" parTransId="{67CF53BA-85DA-46EC-8FD0-C52AA19107FB}" sibTransId="{23E7C243-0185-4C49-9BB9-49735333157A}"/>
    <dgm:cxn modelId="{593C42F4-8E51-4313-9962-C5DF5D495D90}" type="presOf" srcId="{07305715-216C-4BAF-B070-C545D1AAFDD0}" destId="{7201CFF9-7A8A-4EF4-A0E3-EDD16D98BB5E}" srcOrd="0" destOrd="0" presId="urn:microsoft.com/office/officeart/2005/8/layout/hierarchy1"/>
    <dgm:cxn modelId="{2DA3BEBB-E063-406A-A83B-C4E8FBFA922A}" type="presOf" srcId="{5134F2BC-A4B2-4A49-9C3F-F59CC4A8C5E3}" destId="{04176189-AC70-4D15-8BFB-243082B9FACB}" srcOrd="0" destOrd="0" presId="urn:microsoft.com/office/officeart/2005/8/layout/hierarchy1"/>
    <dgm:cxn modelId="{823E4E2C-6A51-4C5D-92FC-762484E9DF81}" srcId="{5134F2BC-A4B2-4A49-9C3F-F59CC4A8C5E3}" destId="{555F6362-7548-4060-91ED-DB85CC5E8D9B}" srcOrd="0" destOrd="0" parTransId="{0D1AF20E-EE04-415F-9618-ECEA5B4DA888}" sibTransId="{D3063716-58B1-41AC-918F-52D97186D798}"/>
    <dgm:cxn modelId="{61989698-8784-47FF-BA8C-5F6373911F9F}" type="presOf" srcId="{0D1AF20E-EE04-415F-9618-ECEA5B4DA888}" destId="{ACD235DB-8E34-4C8A-815C-2093D55812FE}" srcOrd="0" destOrd="0" presId="urn:microsoft.com/office/officeart/2005/8/layout/hierarchy1"/>
    <dgm:cxn modelId="{C32D8B7A-45FF-4128-B215-78A944C3BA8D}" type="presOf" srcId="{D0BCC41D-1E0F-43C8-994D-3910F180A6A3}" destId="{45EA042B-DB6D-4634-945A-3960588F8913}" srcOrd="0" destOrd="0" presId="urn:microsoft.com/office/officeart/2005/8/layout/hierarchy1"/>
    <dgm:cxn modelId="{971FDE4D-75A8-4A4C-981B-505F20CE5007}" type="presOf" srcId="{ADE1F634-C7CC-4A64-A97D-A79CF37E2DE8}" destId="{171E8F6F-C463-4A4F-8F53-82A3303449CE}" srcOrd="0" destOrd="0" presId="urn:microsoft.com/office/officeart/2005/8/layout/hierarchy1"/>
    <dgm:cxn modelId="{C17EEF04-D0FB-418F-9E4C-ECD9B4E5CFFD}" type="presOf" srcId="{08980780-A797-4888-88B0-6C1C446B1531}" destId="{64B6DF93-EDAD-4E5A-9F74-53E8F7CAABB3}" srcOrd="0" destOrd="0" presId="urn:microsoft.com/office/officeart/2005/8/layout/hierarchy1"/>
    <dgm:cxn modelId="{8549EA62-230F-4C96-A2E3-18D6950ED36B}" type="presOf" srcId="{181244E1-9E93-4431-8CD2-A6DA9A9CB78C}" destId="{4DACD39D-827C-4448-B428-349D1C767159}" srcOrd="0" destOrd="0" presId="urn:microsoft.com/office/officeart/2005/8/layout/hierarchy1"/>
    <dgm:cxn modelId="{D1C159B6-F86A-40B9-A200-B39546916A28}" type="presOf" srcId="{805ED5DE-AE7B-4088-865D-17B1B80A15E8}" destId="{043F1B83-9ABF-413B-9AF7-62056F11BBCD}" srcOrd="0" destOrd="0" presId="urn:microsoft.com/office/officeart/2005/8/layout/hierarchy1"/>
    <dgm:cxn modelId="{4BEAE440-F20D-41EF-9830-1CD6400D296D}" type="presOf" srcId="{31A4A9D1-2CCD-494B-B249-1EBFD1E5CB32}" destId="{EEAA90F6-6F47-42B2-9CE0-C76BF794A5BE}" srcOrd="0" destOrd="0" presId="urn:microsoft.com/office/officeart/2005/8/layout/hierarchy1"/>
    <dgm:cxn modelId="{0ECC069C-7868-421B-B124-26BB9223EF69}" type="presOf" srcId="{67CF53BA-85DA-46EC-8FD0-C52AA19107FB}" destId="{52F64920-CC32-4E22-B5C0-B8B4A1276940}" srcOrd="0" destOrd="0" presId="urn:microsoft.com/office/officeart/2005/8/layout/hierarchy1"/>
    <dgm:cxn modelId="{D91F24B2-AFD7-43D8-84D0-61B84EF4A1D1}" type="presOf" srcId="{555F6362-7548-4060-91ED-DB85CC5E8D9B}" destId="{A25F676A-6C70-41C6-8671-D15277768103}" srcOrd="0" destOrd="0" presId="urn:microsoft.com/office/officeart/2005/8/layout/hierarchy1"/>
    <dgm:cxn modelId="{8927ECC1-4660-4644-B898-F3A974464F7C}" srcId="{ADE1F634-C7CC-4A64-A97D-A79CF37E2DE8}" destId="{07305715-216C-4BAF-B070-C545D1AAFDD0}" srcOrd="0" destOrd="0" parTransId="{31A4A9D1-2CCD-494B-B249-1EBFD1E5CB32}" sibTransId="{D1BA8085-90A4-4F7B-B478-822300438EE1}"/>
    <dgm:cxn modelId="{D9482474-AE5E-403C-8FD8-D5752FD24D16}" type="presOf" srcId="{036E9035-8626-4931-AB85-1E49E5FCE094}" destId="{46896088-6170-4A0E-86AA-50E75F3A5960}" srcOrd="0" destOrd="0" presId="urn:microsoft.com/office/officeart/2005/8/layout/hierarchy1"/>
    <dgm:cxn modelId="{B3882A6A-474B-42B7-9015-046BB692BA91}" srcId="{805ED5DE-AE7B-4088-865D-17B1B80A15E8}" destId="{ADE1F634-C7CC-4A64-A97D-A79CF37E2DE8}" srcOrd="1" destOrd="0" parTransId="{181244E1-9E93-4431-8CD2-A6DA9A9CB78C}" sibTransId="{F0C0B22B-9266-496E-80B9-C9AB2F8A095B}"/>
    <dgm:cxn modelId="{34583EA2-3D09-45C2-A15D-6CDEB38A1A00}" type="presOf" srcId="{4B83CF1B-8157-4B19-81C7-4111D8918502}" destId="{378588DC-988D-4F7E-A5E7-489C7A58149C}" srcOrd="0" destOrd="0" presId="urn:microsoft.com/office/officeart/2005/8/layout/hierarchy1"/>
    <dgm:cxn modelId="{FD4F13EB-1058-4F5D-B3F9-31D2C2FFABCD}" type="presOf" srcId="{0CE47775-E8D8-4DF2-B248-01D65A256B7A}" destId="{8E023AFC-7FA2-4634-9E05-7595A3441D8A}" srcOrd="0" destOrd="0" presId="urn:microsoft.com/office/officeart/2005/8/layout/hierarchy1"/>
    <dgm:cxn modelId="{A99B2AD3-4322-48AA-9437-1379E67F32DE}" type="presOf" srcId="{44FFB902-EF87-4228-BBD0-149C2DAA12CA}" destId="{1F2A64E7-7C02-43A8-BA92-0721C9198182}" srcOrd="0" destOrd="0" presId="urn:microsoft.com/office/officeart/2005/8/layout/hierarchy1"/>
    <dgm:cxn modelId="{FDB9B843-B93F-483D-9AD2-7189A59EF34F}" type="presOf" srcId="{1AEFDFD3-5CD4-42CD-AEBC-3392F00C4926}" destId="{7F5B8F65-E6F6-4076-AFE3-F4F3A9216540}" srcOrd="0" destOrd="0" presId="urn:microsoft.com/office/officeart/2005/8/layout/hierarchy1"/>
    <dgm:cxn modelId="{192F6E81-BC0F-4700-B923-646E2740D2AD}" srcId="{9986EB94-C38F-4A83-8BB9-0FF52120E47C}" destId="{20D0EF4C-634C-4119-8C8C-BF24B71DAA20}" srcOrd="1" destOrd="0" parTransId="{FE85D551-4578-4980-8920-A4B123646BDB}" sibTransId="{6991D6DC-FD55-4B28-A51B-56D16EA45186}"/>
    <dgm:cxn modelId="{E9604B39-01EE-436A-BC20-ABF5B47F9D72}" srcId="{4B83CF1B-8157-4B19-81C7-4111D8918502}" destId="{805ED5DE-AE7B-4088-865D-17B1B80A15E8}" srcOrd="0" destOrd="0" parTransId="{FD54D361-4DC3-4AB6-A63C-7EE7C5747F5E}" sibTransId="{40DC5077-648F-44C0-B4BD-94B00DB8231C}"/>
    <dgm:cxn modelId="{8EDF1BF6-B0EA-44AA-AD49-C0B695EC9452}" srcId="{07305715-216C-4BAF-B070-C545D1AAFDD0}" destId="{08980780-A797-4888-88B0-6C1C446B1531}" srcOrd="0" destOrd="0" parTransId="{9E5303BE-6236-4FF6-9125-914AFEF2A72F}" sibTransId="{BD60E91F-DB42-45C8-8813-A5E7B546D62F}"/>
    <dgm:cxn modelId="{D7984DC2-86CB-44E0-8DF3-A72BB9AFBF8B}" srcId="{9986EB94-C38F-4A83-8BB9-0FF52120E47C}" destId="{1AEFDFD3-5CD4-42CD-AEBC-3392F00C4926}" srcOrd="0" destOrd="0" parTransId="{B2AB61B4-FCDB-45A1-A0E5-41BD8C5D88CD}" sibTransId="{32462407-3A02-4C72-A26A-054F7CB04D10}"/>
    <dgm:cxn modelId="{C7DE997B-4186-4EEC-B9EF-4B839B4496C3}" srcId="{ADE1F634-C7CC-4A64-A97D-A79CF37E2DE8}" destId="{9986EB94-C38F-4A83-8BB9-0FF52120E47C}" srcOrd="1" destOrd="0" parTransId="{44FFB902-EF87-4228-BBD0-149C2DAA12CA}" sibTransId="{1CAA1B13-5470-4B9A-8341-010C8C84E75B}"/>
    <dgm:cxn modelId="{CE8C8DE6-2198-4B59-9972-A7FE58B49785}" type="presOf" srcId="{9E5303BE-6236-4FF6-9125-914AFEF2A72F}" destId="{ABF56364-9E2A-478D-976C-B73F7745F2EE}" srcOrd="0" destOrd="0" presId="urn:microsoft.com/office/officeart/2005/8/layout/hierarchy1"/>
    <dgm:cxn modelId="{D06A10A8-1803-4259-BE69-1FECB789C25D}" type="presOf" srcId="{FE85D551-4578-4980-8920-A4B123646BDB}" destId="{F3B17729-D6FC-4B5D-A497-BEED5D149EC6}" srcOrd="0" destOrd="0" presId="urn:microsoft.com/office/officeart/2005/8/layout/hierarchy1"/>
    <dgm:cxn modelId="{2ECE83AA-A8C2-4C0D-A3C9-2FB89DD4FCB5}" type="presOf" srcId="{20D0EF4C-634C-4119-8C8C-BF24B71DAA20}" destId="{0A14141E-729C-4927-AB59-39875AAEF2F5}" srcOrd="0" destOrd="0" presId="urn:microsoft.com/office/officeart/2005/8/layout/hierarchy1"/>
    <dgm:cxn modelId="{C673207C-E65A-4C2E-9EFA-09A02AAB792C}" type="presOf" srcId="{DD62ECEA-7440-4646-99E3-A06A2B23DCCC}" destId="{95DF23ED-01D0-4D30-A7D9-E256C3859432}" srcOrd="0" destOrd="0" presId="urn:microsoft.com/office/officeart/2005/8/layout/hierarchy1"/>
    <dgm:cxn modelId="{BA506F06-38F3-45FA-876A-587FE2435E68}" type="presOf" srcId="{B2AB61B4-FCDB-45A1-A0E5-41BD8C5D88CD}" destId="{E816386C-753A-4452-8287-B19F1CA0B3EE}" srcOrd="0" destOrd="0" presId="urn:microsoft.com/office/officeart/2005/8/layout/hierarchy1"/>
    <dgm:cxn modelId="{6EF8F49F-175D-4E7D-A1BD-D9A03CDAE189}" type="presOf" srcId="{717159FE-5F4A-498E-928C-DE6C3E7CEDE8}" destId="{89CC7E05-58F2-43E3-97E1-B313B6E5B7CA}" srcOrd="0" destOrd="0" presId="urn:microsoft.com/office/officeart/2005/8/layout/hierarchy1"/>
    <dgm:cxn modelId="{9913B057-6442-44E6-BFC5-C4AE8CD58942}" srcId="{5134F2BC-A4B2-4A49-9C3F-F59CC4A8C5E3}" destId="{D0BCC41D-1E0F-43C8-994D-3910F180A6A3}" srcOrd="2" destOrd="0" parTransId="{DD62ECEA-7440-4646-99E3-A06A2B23DCCC}" sibTransId="{323F97DB-AF6B-4714-934E-8206E2365F0B}"/>
    <dgm:cxn modelId="{4A5BE432-661E-4263-B25E-AAEBEE812BEC}" srcId="{5134F2BC-A4B2-4A49-9C3F-F59CC4A8C5E3}" destId="{5309283D-63B5-4BF4-9F09-E69823995355}" srcOrd="1" destOrd="0" parTransId="{717159FE-5F4A-498E-928C-DE6C3E7CEDE8}" sibTransId="{8873DA97-EEBE-4225-92A6-B5AD0A595D46}"/>
    <dgm:cxn modelId="{53969D3D-3760-40D0-9CAC-945EC79C0798}" type="presOf" srcId="{9986EB94-C38F-4A83-8BB9-0FF52120E47C}" destId="{ED3BDAA0-10B4-4489-A9D5-B96A7A0B9740}" srcOrd="0" destOrd="0" presId="urn:microsoft.com/office/officeart/2005/8/layout/hierarchy1"/>
    <dgm:cxn modelId="{750AEF20-58A2-4A51-87C5-06DD64B1F4FC}" type="presParOf" srcId="{378588DC-988D-4F7E-A5E7-489C7A58149C}" destId="{BD3C7066-A390-4327-9DAD-1787117704EC}" srcOrd="0" destOrd="0" presId="urn:microsoft.com/office/officeart/2005/8/layout/hierarchy1"/>
    <dgm:cxn modelId="{A202F242-7670-41BD-B2AF-22C87F568172}" type="presParOf" srcId="{BD3C7066-A390-4327-9DAD-1787117704EC}" destId="{A0035A95-B2AA-4256-B8A4-75A1E868F8D6}" srcOrd="0" destOrd="0" presId="urn:microsoft.com/office/officeart/2005/8/layout/hierarchy1"/>
    <dgm:cxn modelId="{29B4BD61-16D7-4D63-A770-C25A77058D39}" type="presParOf" srcId="{A0035A95-B2AA-4256-B8A4-75A1E868F8D6}" destId="{D3D9B077-61F3-4E77-A087-14670C782F01}" srcOrd="0" destOrd="0" presId="urn:microsoft.com/office/officeart/2005/8/layout/hierarchy1"/>
    <dgm:cxn modelId="{20900A5D-9D80-4C58-A4CA-FFF88C31FD2C}" type="presParOf" srcId="{A0035A95-B2AA-4256-B8A4-75A1E868F8D6}" destId="{043F1B83-9ABF-413B-9AF7-62056F11BBCD}" srcOrd="1" destOrd="0" presId="urn:microsoft.com/office/officeart/2005/8/layout/hierarchy1"/>
    <dgm:cxn modelId="{50198111-A081-4D7F-9017-CDA241A16E23}" type="presParOf" srcId="{BD3C7066-A390-4327-9DAD-1787117704EC}" destId="{569B9A82-EEFE-4B95-9F27-D60FE4B71A99}" srcOrd="1" destOrd="0" presId="urn:microsoft.com/office/officeart/2005/8/layout/hierarchy1"/>
    <dgm:cxn modelId="{E9E6AF48-FEED-44BE-A1BB-3CC97FD62AC8}" type="presParOf" srcId="{569B9A82-EEFE-4B95-9F27-D60FE4B71A99}" destId="{52F64920-CC32-4E22-B5C0-B8B4A1276940}" srcOrd="0" destOrd="0" presId="urn:microsoft.com/office/officeart/2005/8/layout/hierarchy1"/>
    <dgm:cxn modelId="{7965FA3A-E73C-43CC-87CC-78742500081C}" type="presParOf" srcId="{569B9A82-EEFE-4B95-9F27-D60FE4B71A99}" destId="{ABD5F77E-0F5B-497F-9379-4004C0DD013E}" srcOrd="1" destOrd="0" presId="urn:microsoft.com/office/officeart/2005/8/layout/hierarchy1"/>
    <dgm:cxn modelId="{7010D880-DA59-4363-865D-C60CA7C8D7EB}" type="presParOf" srcId="{ABD5F77E-0F5B-497F-9379-4004C0DD013E}" destId="{2B73F119-2471-42E6-8152-FE179C7BD19C}" srcOrd="0" destOrd="0" presId="urn:microsoft.com/office/officeart/2005/8/layout/hierarchy1"/>
    <dgm:cxn modelId="{38E17C79-29F5-443D-8850-C853CC0040E9}" type="presParOf" srcId="{2B73F119-2471-42E6-8152-FE179C7BD19C}" destId="{8BFDAD0E-FA58-4930-9E96-AA934B26BDD6}" srcOrd="0" destOrd="0" presId="urn:microsoft.com/office/officeart/2005/8/layout/hierarchy1"/>
    <dgm:cxn modelId="{3EAAD492-365F-48FC-A2B6-15C3ABAF16A4}" type="presParOf" srcId="{2B73F119-2471-42E6-8152-FE179C7BD19C}" destId="{04176189-AC70-4D15-8BFB-243082B9FACB}" srcOrd="1" destOrd="0" presId="urn:microsoft.com/office/officeart/2005/8/layout/hierarchy1"/>
    <dgm:cxn modelId="{405C9642-6C80-4825-889E-FBC0EF38BC97}" type="presParOf" srcId="{ABD5F77E-0F5B-497F-9379-4004C0DD013E}" destId="{E3057C6A-AF3A-4AB1-B984-04010402B334}" srcOrd="1" destOrd="0" presId="urn:microsoft.com/office/officeart/2005/8/layout/hierarchy1"/>
    <dgm:cxn modelId="{2AEC9EDE-CB8D-4154-8A15-7C7897A52D66}" type="presParOf" srcId="{E3057C6A-AF3A-4AB1-B984-04010402B334}" destId="{ACD235DB-8E34-4C8A-815C-2093D55812FE}" srcOrd="0" destOrd="0" presId="urn:microsoft.com/office/officeart/2005/8/layout/hierarchy1"/>
    <dgm:cxn modelId="{04BE0398-FF23-42B1-BC2A-3311CA721E56}" type="presParOf" srcId="{E3057C6A-AF3A-4AB1-B984-04010402B334}" destId="{E88BD0C2-166B-4596-94B2-949CDCDA2BEF}" srcOrd="1" destOrd="0" presId="urn:microsoft.com/office/officeart/2005/8/layout/hierarchy1"/>
    <dgm:cxn modelId="{6FD6C918-FC6D-4DA1-A57D-97FBA01651F0}" type="presParOf" srcId="{E88BD0C2-166B-4596-94B2-949CDCDA2BEF}" destId="{18C3927A-4B2F-4365-BB37-167826F2D32A}" srcOrd="0" destOrd="0" presId="urn:microsoft.com/office/officeart/2005/8/layout/hierarchy1"/>
    <dgm:cxn modelId="{E594C07E-5ABB-49E6-9F42-4B2AEDD2E569}" type="presParOf" srcId="{18C3927A-4B2F-4365-BB37-167826F2D32A}" destId="{2AA42B82-DA61-457F-B854-7E198E928CCC}" srcOrd="0" destOrd="0" presId="urn:microsoft.com/office/officeart/2005/8/layout/hierarchy1"/>
    <dgm:cxn modelId="{173A04A1-82D8-4BA8-8119-9FA9D0C7DF28}" type="presParOf" srcId="{18C3927A-4B2F-4365-BB37-167826F2D32A}" destId="{A25F676A-6C70-41C6-8671-D15277768103}" srcOrd="1" destOrd="0" presId="urn:microsoft.com/office/officeart/2005/8/layout/hierarchy1"/>
    <dgm:cxn modelId="{8E227869-CC83-4089-AD14-49C382F2C4C8}" type="presParOf" srcId="{E88BD0C2-166B-4596-94B2-949CDCDA2BEF}" destId="{E4651DF0-7BC3-409E-B118-A1EE93437BDD}" srcOrd="1" destOrd="0" presId="urn:microsoft.com/office/officeart/2005/8/layout/hierarchy1"/>
    <dgm:cxn modelId="{402FD48C-3A49-4266-AC62-3830DBF94B47}" type="presParOf" srcId="{E3057C6A-AF3A-4AB1-B984-04010402B334}" destId="{89CC7E05-58F2-43E3-97E1-B313B6E5B7CA}" srcOrd="2" destOrd="0" presId="urn:microsoft.com/office/officeart/2005/8/layout/hierarchy1"/>
    <dgm:cxn modelId="{C7F6FE3E-9B5A-4868-BB31-E09A482581DB}" type="presParOf" srcId="{E3057C6A-AF3A-4AB1-B984-04010402B334}" destId="{470F751B-DFC5-4A8F-9D11-569D4971512A}" srcOrd="3" destOrd="0" presId="urn:microsoft.com/office/officeart/2005/8/layout/hierarchy1"/>
    <dgm:cxn modelId="{CA403057-17B0-4930-BB69-716AAEC1BC1B}" type="presParOf" srcId="{470F751B-DFC5-4A8F-9D11-569D4971512A}" destId="{B1B6CD4F-F26E-4B56-9036-A9114063211D}" srcOrd="0" destOrd="0" presId="urn:microsoft.com/office/officeart/2005/8/layout/hierarchy1"/>
    <dgm:cxn modelId="{65426E03-3389-4015-ABCE-AA7D8FF51AE5}" type="presParOf" srcId="{B1B6CD4F-F26E-4B56-9036-A9114063211D}" destId="{1849FFD2-EBE3-4F2F-9AB9-CE5725C78CC9}" srcOrd="0" destOrd="0" presId="urn:microsoft.com/office/officeart/2005/8/layout/hierarchy1"/>
    <dgm:cxn modelId="{BE53685A-A012-4B02-AE80-78D8503C1C1E}" type="presParOf" srcId="{B1B6CD4F-F26E-4B56-9036-A9114063211D}" destId="{67E06107-DD3B-4792-9920-37552FDC5D6E}" srcOrd="1" destOrd="0" presId="urn:microsoft.com/office/officeart/2005/8/layout/hierarchy1"/>
    <dgm:cxn modelId="{E9825552-41A6-45D4-B559-4ECD0C147F1D}" type="presParOf" srcId="{470F751B-DFC5-4A8F-9D11-569D4971512A}" destId="{02D89EA7-5EA3-433B-8BD7-498D0062EA9E}" srcOrd="1" destOrd="0" presId="urn:microsoft.com/office/officeart/2005/8/layout/hierarchy1"/>
    <dgm:cxn modelId="{BA29D556-5AC4-465C-A0F1-05A529AC2ACA}" type="presParOf" srcId="{E3057C6A-AF3A-4AB1-B984-04010402B334}" destId="{95DF23ED-01D0-4D30-A7D9-E256C3859432}" srcOrd="4" destOrd="0" presId="urn:microsoft.com/office/officeart/2005/8/layout/hierarchy1"/>
    <dgm:cxn modelId="{A034FAF7-86DD-4C51-A49B-2DFE8E843C60}" type="presParOf" srcId="{E3057C6A-AF3A-4AB1-B984-04010402B334}" destId="{1111611A-D641-4869-9DF2-C17578EA0988}" srcOrd="5" destOrd="0" presId="urn:microsoft.com/office/officeart/2005/8/layout/hierarchy1"/>
    <dgm:cxn modelId="{BB5DFE8D-AE21-4FF4-9D5E-6044A30DEE58}" type="presParOf" srcId="{1111611A-D641-4869-9DF2-C17578EA0988}" destId="{459BC0F4-C1FE-4F6E-B35F-561EFE3C13C5}" srcOrd="0" destOrd="0" presId="urn:microsoft.com/office/officeart/2005/8/layout/hierarchy1"/>
    <dgm:cxn modelId="{53741E60-9D10-4820-9A2B-6107410EDAF1}" type="presParOf" srcId="{459BC0F4-C1FE-4F6E-B35F-561EFE3C13C5}" destId="{B0C7E1DF-58D2-4750-8213-72DECB3ED427}" srcOrd="0" destOrd="0" presId="urn:microsoft.com/office/officeart/2005/8/layout/hierarchy1"/>
    <dgm:cxn modelId="{CC9D414D-EF93-4965-B4CA-4D84EA840AF2}" type="presParOf" srcId="{459BC0F4-C1FE-4F6E-B35F-561EFE3C13C5}" destId="{45EA042B-DB6D-4634-945A-3960588F8913}" srcOrd="1" destOrd="0" presId="urn:microsoft.com/office/officeart/2005/8/layout/hierarchy1"/>
    <dgm:cxn modelId="{6CDCCCEF-16EF-427F-B75F-D2AA6E6D81F7}" type="presParOf" srcId="{1111611A-D641-4869-9DF2-C17578EA0988}" destId="{3B62284C-47FC-49EA-ACBF-3DB47CC6E99C}" srcOrd="1" destOrd="0" presId="urn:microsoft.com/office/officeart/2005/8/layout/hierarchy1"/>
    <dgm:cxn modelId="{4CF81AD6-BE61-4F86-A24A-72156E6FB397}" type="presParOf" srcId="{569B9A82-EEFE-4B95-9F27-D60FE4B71A99}" destId="{4DACD39D-827C-4448-B428-349D1C767159}" srcOrd="2" destOrd="0" presId="urn:microsoft.com/office/officeart/2005/8/layout/hierarchy1"/>
    <dgm:cxn modelId="{A06EE2AC-88C1-4872-A80B-993AD8FE4EF5}" type="presParOf" srcId="{569B9A82-EEFE-4B95-9F27-D60FE4B71A99}" destId="{247658EB-9650-4EB9-86FF-EAEE9F49ADF6}" srcOrd="3" destOrd="0" presId="urn:microsoft.com/office/officeart/2005/8/layout/hierarchy1"/>
    <dgm:cxn modelId="{0A707658-52F2-41C4-BCF3-2906D39B2832}" type="presParOf" srcId="{247658EB-9650-4EB9-86FF-EAEE9F49ADF6}" destId="{76E91735-071B-4DF7-A310-B28DDC5EDF08}" srcOrd="0" destOrd="0" presId="urn:microsoft.com/office/officeart/2005/8/layout/hierarchy1"/>
    <dgm:cxn modelId="{D80EFA33-8172-43CA-8C41-0DF55CDA970C}" type="presParOf" srcId="{76E91735-071B-4DF7-A310-B28DDC5EDF08}" destId="{95ED5977-35A0-4C5D-BC30-B493BB5AFE6E}" srcOrd="0" destOrd="0" presId="urn:microsoft.com/office/officeart/2005/8/layout/hierarchy1"/>
    <dgm:cxn modelId="{6D29F07F-06EF-49A9-B3F2-26A4773FFD16}" type="presParOf" srcId="{76E91735-071B-4DF7-A310-B28DDC5EDF08}" destId="{171E8F6F-C463-4A4F-8F53-82A3303449CE}" srcOrd="1" destOrd="0" presId="urn:microsoft.com/office/officeart/2005/8/layout/hierarchy1"/>
    <dgm:cxn modelId="{91AA73C5-F124-4850-9D60-C70BD00EEEE9}" type="presParOf" srcId="{247658EB-9650-4EB9-86FF-EAEE9F49ADF6}" destId="{8C05AE99-4E52-4587-BFC3-A518B1732B28}" srcOrd="1" destOrd="0" presId="urn:microsoft.com/office/officeart/2005/8/layout/hierarchy1"/>
    <dgm:cxn modelId="{7204ED5E-EDED-4131-98CF-1AF98868FCF3}" type="presParOf" srcId="{8C05AE99-4E52-4587-BFC3-A518B1732B28}" destId="{EEAA90F6-6F47-42B2-9CE0-C76BF794A5BE}" srcOrd="0" destOrd="0" presId="urn:microsoft.com/office/officeart/2005/8/layout/hierarchy1"/>
    <dgm:cxn modelId="{6B75F7FF-A80E-4233-AA46-7E416C567139}" type="presParOf" srcId="{8C05AE99-4E52-4587-BFC3-A518B1732B28}" destId="{765665E6-7668-40DE-AE9B-9F165F80CCD3}" srcOrd="1" destOrd="0" presId="urn:microsoft.com/office/officeart/2005/8/layout/hierarchy1"/>
    <dgm:cxn modelId="{8762F0CA-A076-4FB9-87D3-26253555706B}" type="presParOf" srcId="{765665E6-7668-40DE-AE9B-9F165F80CCD3}" destId="{437E44F2-95E1-47E6-8B14-CDDC907D9057}" srcOrd="0" destOrd="0" presId="urn:microsoft.com/office/officeart/2005/8/layout/hierarchy1"/>
    <dgm:cxn modelId="{BBF197DE-AB4B-483F-966A-49F7018D2DCC}" type="presParOf" srcId="{437E44F2-95E1-47E6-8B14-CDDC907D9057}" destId="{F6CA028B-89EA-476E-BAFA-CC1A515098AC}" srcOrd="0" destOrd="0" presId="urn:microsoft.com/office/officeart/2005/8/layout/hierarchy1"/>
    <dgm:cxn modelId="{611E287A-24DE-477C-A480-AA5417025991}" type="presParOf" srcId="{437E44F2-95E1-47E6-8B14-CDDC907D9057}" destId="{7201CFF9-7A8A-4EF4-A0E3-EDD16D98BB5E}" srcOrd="1" destOrd="0" presId="urn:microsoft.com/office/officeart/2005/8/layout/hierarchy1"/>
    <dgm:cxn modelId="{FFDE5BD9-E006-44AD-84E6-015D655D3AEC}" type="presParOf" srcId="{765665E6-7668-40DE-AE9B-9F165F80CCD3}" destId="{EEE4FA15-C935-4F03-B7E0-5A5883ABAF01}" srcOrd="1" destOrd="0" presId="urn:microsoft.com/office/officeart/2005/8/layout/hierarchy1"/>
    <dgm:cxn modelId="{BC0D8A82-7E27-4B53-BA54-50931D59A1C4}" type="presParOf" srcId="{EEE4FA15-C935-4F03-B7E0-5A5883ABAF01}" destId="{ABF56364-9E2A-478D-976C-B73F7745F2EE}" srcOrd="0" destOrd="0" presId="urn:microsoft.com/office/officeart/2005/8/layout/hierarchy1"/>
    <dgm:cxn modelId="{08DBC67F-B703-4A74-A743-4103AC6C096B}" type="presParOf" srcId="{EEE4FA15-C935-4F03-B7E0-5A5883ABAF01}" destId="{B0B870E3-D882-4CFD-A17C-CAC1FDB1EEC7}" srcOrd="1" destOrd="0" presId="urn:microsoft.com/office/officeart/2005/8/layout/hierarchy1"/>
    <dgm:cxn modelId="{7ABBE3AD-E0B6-4BD0-87D2-31DC0959C623}" type="presParOf" srcId="{B0B870E3-D882-4CFD-A17C-CAC1FDB1EEC7}" destId="{2E0F7CA9-B8F5-4494-89E2-392C31D5D8A2}" srcOrd="0" destOrd="0" presId="urn:microsoft.com/office/officeart/2005/8/layout/hierarchy1"/>
    <dgm:cxn modelId="{B70AA779-BE00-409C-8292-68E7891BD9F7}" type="presParOf" srcId="{2E0F7CA9-B8F5-4494-89E2-392C31D5D8A2}" destId="{4BDEFCD6-A2DA-4EA5-8207-219B09636EB5}" srcOrd="0" destOrd="0" presId="urn:microsoft.com/office/officeart/2005/8/layout/hierarchy1"/>
    <dgm:cxn modelId="{87B7345F-2911-4F43-B0B1-14C327AC5DAD}" type="presParOf" srcId="{2E0F7CA9-B8F5-4494-89E2-392C31D5D8A2}" destId="{64B6DF93-EDAD-4E5A-9F74-53E8F7CAABB3}" srcOrd="1" destOrd="0" presId="urn:microsoft.com/office/officeart/2005/8/layout/hierarchy1"/>
    <dgm:cxn modelId="{9A327BA1-44E7-4400-8423-B60DB3FC2BD8}" type="presParOf" srcId="{B0B870E3-D882-4CFD-A17C-CAC1FDB1EEC7}" destId="{1BBA07EF-4BA3-46A5-9DFF-59A57C613078}" srcOrd="1" destOrd="0" presId="urn:microsoft.com/office/officeart/2005/8/layout/hierarchy1"/>
    <dgm:cxn modelId="{BA3C35E2-3F58-4360-A3EB-658A7024288E}" type="presParOf" srcId="{EEE4FA15-C935-4F03-B7E0-5A5883ABAF01}" destId="{46896088-6170-4A0E-86AA-50E75F3A5960}" srcOrd="2" destOrd="0" presId="urn:microsoft.com/office/officeart/2005/8/layout/hierarchy1"/>
    <dgm:cxn modelId="{07F293D8-BD71-44D8-86EE-86CF3C17CB63}" type="presParOf" srcId="{EEE4FA15-C935-4F03-B7E0-5A5883ABAF01}" destId="{AB930953-3ECF-4184-B147-CDD8E0695D55}" srcOrd="3" destOrd="0" presId="urn:microsoft.com/office/officeart/2005/8/layout/hierarchy1"/>
    <dgm:cxn modelId="{F76E8F78-390B-43E4-BE5B-7838EC2EB297}" type="presParOf" srcId="{AB930953-3ECF-4184-B147-CDD8E0695D55}" destId="{E2884CF3-1BB8-4FAE-8C6D-BE364105A8E3}" srcOrd="0" destOrd="0" presId="urn:microsoft.com/office/officeart/2005/8/layout/hierarchy1"/>
    <dgm:cxn modelId="{F5D3C477-63E0-408D-B66F-694D7AA30695}" type="presParOf" srcId="{E2884CF3-1BB8-4FAE-8C6D-BE364105A8E3}" destId="{F1FE4CF6-CDB7-4C41-AD09-7A593B6BDA89}" srcOrd="0" destOrd="0" presId="urn:microsoft.com/office/officeart/2005/8/layout/hierarchy1"/>
    <dgm:cxn modelId="{35AE0AFE-ADC4-43BB-A171-E4AEC83F5D2F}" type="presParOf" srcId="{E2884CF3-1BB8-4FAE-8C6D-BE364105A8E3}" destId="{8E023AFC-7FA2-4634-9E05-7595A3441D8A}" srcOrd="1" destOrd="0" presId="urn:microsoft.com/office/officeart/2005/8/layout/hierarchy1"/>
    <dgm:cxn modelId="{6EC7310F-2055-44F2-A010-5F89B5BBA47C}" type="presParOf" srcId="{AB930953-3ECF-4184-B147-CDD8E0695D55}" destId="{D26AE2C8-0884-4D14-87D2-6446242EF082}" srcOrd="1" destOrd="0" presId="urn:microsoft.com/office/officeart/2005/8/layout/hierarchy1"/>
    <dgm:cxn modelId="{220A97F0-3AEC-47EE-8233-A8F34DDE9ABA}" type="presParOf" srcId="{8C05AE99-4E52-4587-BFC3-A518B1732B28}" destId="{1F2A64E7-7C02-43A8-BA92-0721C9198182}" srcOrd="2" destOrd="0" presId="urn:microsoft.com/office/officeart/2005/8/layout/hierarchy1"/>
    <dgm:cxn modelId="{EE274EFC-075A-4EF6-B1CF-D2736C99E140}" type="presParOf" srcId="{8C05AE99-4E52-4587-BFC3-A518B1732B28}" destId="{1CE0E75C-5EAF-4F4B-80EE-7833DAC12F63}" srcOrd="3" destOrd="0" presId="urn:microsoft.com/office/officeart/2005/8/layout/hierarchy1"/>
    <dgm:cxn modelId="{3A5200B4-886E-4F24-B0A8-598A25D52E86}" type="presParOf" srcId="{1CE0E75C-5EAF-4F4B-80EE-7833DAC12F63}" destId="{B5AA2A81-2124-47CA-B773-3CD38054F2B8}" srcOrd="0" destOrd="0" presId="urn:microsoft.com/office/officeart/2005/8/layout/hierarchy1"/>
    <dgm:cxn modelId="{641F0B4C-6886-4A0C-8FAA-889D245769F8}" type="presParOf" srcId="{B5AA2A81-2124-47CA-B773-3CD38054F2B8}" destId="{CC781A78-8B1B-4D49-AB58-81BAE8A3ACDF}" srcOrd="0" destOrd="0" presId="urn:microsoft.com/office/officeart/2005/8/layout/hierarchy1"/>
    <dgm:cxn modelId="{D312934B-29D1-4F09-9807-2501195C5F95}" type="presParOf" srcId="{B5AA2A81-2124-47CA-B773-3CD38054F2B8}" destId="{ED3BDAA0-10B4-4489-A9D5-B96A7A0B9740}" srcOrd="1" destOrd="0" presId="urn:microsoft.com/office/officeart/2005/8/layout/hierarchy1"/>
    <dgm:cxn modelId="{C21903B5-EF39-457A-9280-18A4A82F0E74}" type="presParOf" srcId="{1CE0E75C-5EAF-4F4B-80EE-7833DAC12F63}" destId="{D9B7C61C-E35B-4E5D-AD05-D2D832E2DC43}" srcOrd="1" destOrd="0" presId="urn:microsoft.com/office/officeart/2005/8/layout/hierarchy1"/>
    <dgm:cxn modelId="{50FB847C-AE75-4B5B-8C0B-96B25438B2B9}" type="presParOf" srcId="{D9B7C61C-E35B-4E5D-AD05-D2D832E2DC43}" destId="{E816386C-753A-4452-8287-B19F1CA0B3EE}" srcOrd="0" destOrd="0" presId="urn:microsoft.com/office/officeart/2005/8/layout/hierarchy1"/>
    <dgm:cxn modelId="{7B114754-58EC-496E-8E30-3895CD9A6ADE}" type="presParOf" srcId="{D9B7C61C-E35B-4E5D-AD05-D2D832E2DC43}" destId="{EA8D237B-5892-49FC-B4F2-B1741EE8D7B5}" srcOrd="1" destOrd="0" presId="urn:microsoft.com/office/officeart/2005/8/layout/hierarchy1"/>
    <dgm:cxn modelId="{DC8061CF-42AE-4BC1-81CB-7FAF56A0C23F}" type="presParOf" srcId="{EA8D237B-5892-49FC-B4F2-B1741EE8D7B5}" destId="{BC7C146A-BF4E-402A-B5D7-6A89ABA5344D}" srcOrd="0" destOrd="0" presId="urn:microsoft.com/office/officeart/2005/8/layout/hierarchy1"/>
    <dgm:cxn modelId="{2B02DDA2-1C0D-4ABE-B4BD-81B0B88E0877}" type="presParOf" srcId="{BC7C146A-BF4E-402A-B5D7-6A89ABA5344D}" destId="{155366E2-3B05-4379-B42B-1EC5FD7C310D}" srcOrd="0" destOrd="0" presId="urn:microsoft.com/office/officeart/2005/8/layout/hierarchy1"/>
    <dgm:cxn modelId="{94C34330-AC26-4409-BD33-F4EE09BF4EB4}" type="presParOf" srcId="{BC7C146A-BF4E-402A-B5D7-6A89ABA5344D}" destId="{7F5B8F65-E6F6-4076-AFE3-F4F3A9216540}" srcOrd="1" destOrd="0" presId="urn:microsoft.com/office/officeart/2005/8/layout/hierarchy1"/>
    <dgm:cxn modelId="{03E80065-49FE-415C-8025-DB683BF4EEF0}" type="presParOf" srcId="{EA8D237B-5892-49FC-B4F2-B1741EE8D7B5}" destId="{F695C81F-8055-4286-9CB9-31A425A3F005}" srcOrd="1" destOrd="0" presId="urn:microsoft.com/office/officeart/2005/8/layout/hierarchy1"/>
    <dgm:cxn modelId="{EBF0CDF5-6DBB-408E-925F-5E6FA927AF03}" type="presParOf" srcId="{D9B7C61C-E35B-4E5D-AD05-D2D832E2DC43}" destId="{F3B17729-D6FC-4B5D-A497-BEED5D149EC6}" srcOrd="2" destOrd="0" presId="urn:microsoft.com/office/officeart/2005/8/layout/hierarchy1"/>
    <dgm:cxn modelId="{6F5B38A3-4BEC-41AD-8AF9-57E6B3A906FB}" type="presParOf" srcId="{D9B7C61C-E35B-4E5D-AD05-D2D832E2DC43}" destId="{809C588D-86F9-4080-B916-BD04A403A5AD}" srcOrd="3" destOrd="0" presId="urn:microsoft.com/office/officeart/2005/8/layout/hierarchy1"/>
    <dgm:cxn modelId="{CACC6CBF-D881-466E-8A12-751437C6746F}" type="presParOf" srcId="{809C588D-86F9-4080-B916-BD04A403A5AD}" destId="{D0374FB9-E086-454B-88EC-74307ABF5913}" srcOrd="0" destOrd="0" presId="urn:microsoft.com/office/officeart/2005/8/layout/hierarchy1"/>
    <dgm:cxn modelId="{1C3C8E8D-8578-4D66-8F55-5B7283E76896}" type="presParOf" srcId="{D0374FB9-E086-454B-88EC-74307ABF5913}" destId="{F5E4ABFD-79DD-4F25-83AE-0BBB71B985E5}" srcOrd="0" destOrd="0" presId="urn:microsoft.com/office/officeart/2005/8/layout/hierarchy1"/>
    <dgm:cxn modelId="{233041F0-094D-433E-8E41-A7CA49C28141}" type="presParOf" srcId="{D0374FB9-E086-454B-88EC-74307ABF5913}" destId="{0A14141E-729C-4927-AB59-39875AAEF2F5}" srcOrd="1" destOrd="0" presId="urn:microsoft.com/office/officeart/2005/8/layout/hierarchy1"/>
    <dgm:cxn modelId="{1462A2FC-BBBD-45B7-9D5C-3B88B3F49A00}" type="presParOf" srcId="{809C588D-86F9-4080-B916-BD04A403A5AD}" destId="{05E18A27-F86F-45AE-A6C5-7553B1DBE2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17729-D6FC-4B5D-A497-BEED5D149EC6}">
      <dsp:nvSpPr>
        <dsp:cNvPr id="0" name=""/>
        <dsp:cNvSpPr/>
      </dsp:nvSpPr>
      <dsp:spPr>
        <a:xfrm>
          <a:off x="9030212" y="3639418"/>
          <a:ext cx="833879" cy="396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42"/>
              </a:lnTo>
              <a:lnTo>
                <a:pt x="833879" y="270442"/>
              </a:lnTo>
              <a:lnTo>
                <a:pt x="833879" y="396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6386C-753A-4452-8287-B19F1CA0B3EE}">
      <dsp:nvSpPr>
        <dsp:cNvPr id="0" name=""/>
        <dsp:cNvSpPr/>
      </dsp:nvSpPr>
      <dsp:spPr>
        <a:xfrm>
          <a:off x="8196332" y="3639418"/>
          <a:ext cx="833879" cy="396850"/>
        </a:xfrm>
        <a:custGeom>
          <a:avLst/>
          <a:gdLst/>
          <a:ahLst/>
          <a:cxnLst/>
          <a:rect l="0" t="0" r="0" b="0"/>
          <a:pathLst>
            <a:path>
              <a:moveTo>
                <a:pt x="833879" y="0"/>
              </a:moveTo>
              <a:lnTo>
                <a:pt x="833879" y="270442"/>
              </a:lnTo>
              <a:lnTo>
                <a:pt x="0" y="270442"/>
              </a:lnTo>
              <a:lnTo>
                <a:pt x="0" y="396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A64E7-7C02-43A8-BA92-0721C9198182}">
      <dsp:nvSpPr>
        <dsp:cNvPr id="0" name=""/>
        <dsp:cNvSpPr/>
      </dsp:nvSpPr>
      <dsp:spPr>
        <a:xfrm>
          <a:off x="7362452" y="2130028"/>
          <a:ext cx="1667759" cy="396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42"/>
              </a:lnTo>
              <a:lnTo>
                <a:pt x="1667759" y="270442"/>
              </a:lnTo>
              <a:lnTo>
                <a:pt x="1667759" y="396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96088-6170-4A0E-86AA-50E75F3A5960}">
      <dsp:nvSpPr>
        <dsp:cNvPr id="0" name=""/>
        <dsp:cNvSpPr/>
      </dsp:nvSpPr>
      <dsp:spPr>
        <a:xfrm>
          <a:off x="5694693" y="3393356"/>
          <a:ext cx="833879" cy="396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42"/>
              </a:lnTo>
              <a:lnTo>
                <a:pt x="833879" y="270442"/>
              </a:lnTo>
              <a:lnTo>
                <a:pt x="833879" y="396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56364-9E2A-478D-976C-B73F7745F2EE}">
      <dsp:nvSpPr>
        <dsp:cNvPr id="0" name=""/>
        <dsp:cNvSpPr/>
      </dsp:nvSpPr>
      <dsp:spPr>
        <a:xfrm>
          <a:off x="4860813" y="3393356"/>
          <a:ext cx="833879" cy="396850"/>
        </a:xfrm>
        <a:custGeom>
          <a:avLst/>
          <a:gdLst/>
          <a:ahLst/>
          <a:cxnLst/>
          <a:rect l="0" t="0" r="0" b="0"/>
          <a:pathLst>
            <a:path>
              <a:moveTo>
                <a:pt x="833879" y="0"/>
              </a:moveTo>
              <a:lnTo>
                <a:pt x="833879" y="270442"/>
              </a:lnTo>
              <a:lnTo>
                <a:pt x="0" y="270442"/>
              </a:lnTo>
              <a:lnTo>
                <a:pt x="0" y="396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A90F6-6F47-42B2-9CE0-C76BF794A5BE}">
      <dsp:nvSpPr>
        <dsp:cNvPr id="0" name=""/>
        <dsp:cNvSpPr/>
      </dsp:nvSpPr>
      <dsp:spPr>
        <a:xfrm>
          <a:off x="5694693" y="2130028"/>
          <a:ext cx="1667759" cy="396850"/>
        </a:xfrm>
        <a:custGeom>
          <a:avLst/>
          <a:gdLst/>
          <a:ahLst/>
          <a:cxnLst/>
          <a:rect l="0" t="0" r="0" b="0"/>
          <a:pathLst>
            <a:path>
              <a:moveTo>
                <a:pt x="1667759" y="0"/>
              </a:moveTo>
              <a:lnTo>
                <a:pt x="1667759" y="270442"/>
              </a:lnTo>
              <a:lnTo>
                <a:pt x="0" y="270442"/>
              </a:lnTo>
              <a:lnTo>
                <a:pt x="0" y="396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CD39D-827C-4448-B428-349D1C767159}">
      <dsp:nvSpPr>
        <dsp:cNvPr id="0" name=""/>
        <dsp:cNvSpPr/>
      </dsp:nvSpPr>
      <dsp:spPr>
        <a:xfrm>
          <a:off x="4937813" y="950956"/>
          <a:ext cx="2424638" cy="312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186"/>
              </a:lnTo>
              <a:lnTo>
                <a:pt x="2424638" y="186186"/>
              </a:lnTo>
              <a:lnTo>
                <a:pt x="2424638" y="3125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F23ED-01D0-4D30-A7D9-E256C3859432}">
      <dsp:nvSpPr>
        <dsp:cNvPr id="0" name=""/>
        <dsp:cNvSpPr/>
      </dsp:nvSpPr>
      <dsp:spPr>
        <a:xfrm>
          <a:off x="2359173" y="2130028"/>
          <a:ext cx="1667759" cy="396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42"/>
              </a:lnTo>
              <a:lnTo>
                <a:pt x="1667759" y="270442"/>
              </a:lnTo>
              <a:lnTo>
                <a:pt x="1667759" y="396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C7E05-58F2-43E3-97E1-B313B6E5B7CA}">
      <dsp:nvSpPr>
        <dsp:cNvPr id="0" name=""/>
        <dsp:cNvSpPr/>
      </dsp:nvSpPr>
      <dsp:spPr>
        <a:xfrm>
          <a:off x="2313453" y="2130028"/>
          <a:ext cx="91440" cy="396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235DB-8E34-4C8A-815C-2093D55812FE}">
      <dsp:nvSpPr>
        <dsp:cNvPr id="0" name=""/>
        <dsp:cNvSpPr/>
      </dsp:nvSpPr>
      <dsp:spPr>
        <a:xfrm>
          <a:off x="691414" y="2130028"/>
          <a:ext cx="1667759" cy="396850"/>
        </a:xfrm>
        <a:custGeom>
          <a:avLst/>
          <a:gdLst/>
          <a:ahLst/>
          <a:cxnLst/>
          <a:rect l="0" t="0" r="0" b="0"/>
          <a:pathLst>
            <a:path>
              <a:moveTo>
                <a:pt x="1667759" y="0"/>
              </a:moveTo>
              <a:lnTo>
                <a:pt x="1667759" y="270442"/>
              </a:lnTo>
              <a:lnTo>
                <a:pt x="0" y="270442"/>
              </a:lnTo>
              <a:lnTo>
                <a:pt x="0" y="396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64920-CC32-4E22-B5C0-B8B4A1276940}">
      <dsp:nvSpPr>
        <dsp:cNvPr id="0" name=""/>
        <dsp:cNvSpPr/>
      </dsp:nvSpPr>
      <dsp:spPr>
        <a:xfrm>
          <a:off x="2359173" y="950956"/>
          <a:ext cx="2578639" cy="312594"/>
        </a:xfrm>
        <a:custGeom>
          <a:avLst/>
          <a:gdLst/>
          <a:ahLst/>
          <a:cxnLst/>
          <a:rect l="0" t="0" r="0" b="0"/>
          <a:pathLst>
            <a:path>
              <a:moveTo>
                <a:pt x="2578639" y="0"/>
              </a:moveTo>
              <a:lnTo>
                <a:pt x="2578639" y="186186"/>
              </a:lnTo>
              <a:lnTo>
                <a:pt x="0" y="186186"/>
              </a:lnTo>
              <a:lnTo>
                <a:pt x="0" y="3125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9B077-61F3-4E77-A087-14670C782F01}">
      <dsp:nvSpPr>
        <dsp:cNvPr id="0" name=""/>
        <dsp:cNvSpPr/>
      </dsp:nvSpPr>
      <dsp:spPr>
        <a:xfrm>
          <a:off x="3363957" y="266656"/>
          <a:ext cx="3147712" cy="684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3F1B83-9ABF-413B-9AF7-62056F11BBCD}">
      <dsp:nvSpPr>
        <dsp:cNvPr id="0" name=""/>
        <dsp:cNvSpPr/>
      </dsp:nvSpPr>
      <dsp:spPr>
        <a:xfrm>
          <a:off x="3515571" y="410690"/>
          <a:ext cx="3147712" cy="684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লজিক গেইট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5613" y="430732"/>
        <a:ext cx="3107628" cy="644216"/>
      </dsp:txXfrm>
    </dsp:sp>
    <dsp:sp modelId="{8BFDAD0E-FA58-4930-9E96-AA934B26BDD6}">
      <dsp:nvSpPr>
        <dsp:cNvPr id="0" name=""/>
        <dsp:cNvSpPr/>
      </dsp:nvSpPr>
      <dsp:spPr>
        <a:xfrm>
          <a:off x="1676908" y="1263551"/>
          <a:ext cx="1364530" cy="866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176189-AC70-4D15-8BFB-243082B9FACB}">
      <dsp:nvSpPr>
        <dsp:cNvPr id="0" name=""/>
        <dsp:cNvSpPr/>
      </dsp:nvSpPr>
      <dsp:spPr>
        <a:xfrm>
          <a:off x="1828523" y="1407585"/>
          <a:ext cx="1364530" cy="866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মৌলিক গেইট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3901" y="1432963"/>
        <a:ext cx="1313774" cy="815720"/>
      </dsp:txXfrm>
    </dsp:sp>
    <dsp:sp modelId="{2AA42B82-DA61-457F-B854-7E198E928CCC}">
      <dsp:nvSpPr>
        <dsp:cNvPr id="0" name=""/>
        <dsp:cNvSpPr/>
      </dsp:nvSpPr>
      <dsp:spPr>
        <a:xfrm>
          <a:off x="9149" y="2526879"/>
          <a:ext cx="1364530" cy="866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5F676A-6C70-41C6-8671-D15277768103}">
      <dsp:nvSpPr>
        <dsp:cNvPr id="0" name=""/>
        <dsp:cNvSpPr/>
      </dsp:nvSpPr>
      <dsp:spPr>
        <a:xfrm>
          <a:off x="160763" y="2670912"/>
          <a:ext cx="1364530" cy="866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OR Gate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86141" y="2696290"/>
        <a:ext cx="1313774" cy="815720"/>
      </dsp:txXfrm>
    </dsp:sp>
    <dsp:sp modelId="{1849FFD2-EBE3-4F2F-9AB9-CE5725C78CC9}">
      <dsp:nvSpPr>
        <dsp:cNvPr id="0" name=""/>
        <dsp:cNvSpPr/>
      </dsp:nvSpPr>
      <dsp:spPr>
        <a:xfrm>
          <a:off x="1676908" y="2526879"/>
          <a:ext cx="1364530" cy="866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E06107-DD3B-4792-9920-37552FDC5D6E}">
      <dsp:nvSpPr>
        <dsp:cNvPr id="0" name=""/>
        <dsp:cNvSpPr/>
      </dsp:nvSpPr>
      <dsp:spPr>
        <a:xfrm>
          <a:off x="1828523" y="2670912"/>
          <a:ext cx="1364530" cy="866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AND Gate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853901" y="2696290"/>
        <a:ext cx="1313774" cy="815720"/>
      </dsp:txXfrm>
    </dsp:sp>
    <dsp:sp modelId="{B0C7E1DF-58D2-4750-8213-72DECB3ED427}">
      <dsp:nvSpPr>
        <dsp:cNvPr id="0" name=""/>
        <dsp:cNvSpPr/>
      </dsp:nvSpPr>
      <dsp:spPr>
        <a:xfrm>
          <a:off x="3344668" y="2526879"/>
          <a:ext cx="1364530" cy="866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EA042B-DB6D-4634-945A-3960588F8913}">
      <dsp:nvSpPr>
        <dsp:cNvPr id="0" name=""/>
        <dsp:cNvSpPr/>
      </dsp:nvSpPr>
      <dsp:spPr>
        <a:xfrm>
          <a:off x="3496282" y="2670912"/>
          <a:ext cx="1364530" cy="866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NOT Gate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1660" y="2696290"/>
        <a:ext cx="1313774" cy="815720"/>
      </dsp:txXfrm>
    </dsp:sp>
    <dsp:sp modelId="{95ED5977-35A0-4C5D-BC30-B493BB5AFE6E}">
      <dsp:nvSpPr>
        <dsp:cNvPr id="0" name=""/>
        <dsp:cNvSpPr/>
      </dsp:nvSpPr>
      <dsp:spPr>
        <a:xfrm>
          <a:off x="6680187" y="1263551"/>
          <a:ext cx="1364530" cy="866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1E8F6F-C463-4A4F-8F53-82A3303449CE}">
      <dsp:nvSpPr>
        <dsp:cNvPr id="0" name=""/>
        <dsp:cNvSpPr/>
      </dsp:nvSpPr>
      <dsp:spPr>
        <a:xfrm>
          <a:off x="6831801" y="1407585"/>
          <a:ext cx="1364530" cy="866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যৌগিক গেইট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857179" y="1432963"/>
        <a:ext cx="1313774" cy="815720"/>
      </dsp:txXfrm>
    </dsp:sp>
    <dsp:sp modelId="{F6CA028B-89EA-476E-BAFA-CC1A515098AC}">
      <dsp:nvSpPr>
        <dsp:cNvPr id="0" name=""/>
        <dsp:cNvSpPr/>
      </dsp:nvSpPr>
      <dsp:spPr>
        <a:xfrm>
          <a:off x="5012427" y="2526879"/>
          <a:ext cx="1364530" cy="866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01CFF9-7A8A-4EF4-A0E3-EDD16D98BB5E}">
      <dsp:nvSpPr>
        <dsp:cNvPr id="0" name=""/>
        <dsp:cNvSpPr/>
      </dsp:nvSpPr>
      <dsp:spPr>
        <a:xfrm>
          <a:off x="5164042" y="2670912"/>
          <a:ext cx="1364530" cy="866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rPr>
            <a:t>সার্ব জনীন</a:t>
          </a:r>
          <a:r>
            <a:rPr lang="bn-IN" sz="2000" b="1" kern="1200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/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Universal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Gate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189420" y="2696290"/>
        <a:ext cx="1313774" cy="815720"/>
      </dsp:txXfrm>
    </dsp:sp>
    <dsp:sp modelId="{4BDEFCD6-A2DA-4EA5-8207-219B09636EB5}">
      <dsp:nvSpPr>
        <dsp:cNvPr id="0" name=""/>
        <dsp:cNvSpPr/>
      </dsp:nvSpPr>
      <dsp:spPr>
        <a:xfrm>
          <a:off x="4178548" y="3790207"/>
          <a:ext cx="1364530" cy="866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B6DF93-EDAD-4E5A-9F74-53E8F7CAABB3}">
      <dsp:nvSpPr>
        <dsp:cNvPr id="0" name=""/>
        <dsp:cNvSpPr/>
      </dsp:nvSpPr>
      <dsp:spPr>
        <a:xfrm>
          <a:off x="4330162" y="3934240"/>
          <a:ext cx="1364530" cy="866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NAND</a:t>
          </a:r>
          <a:r>
            <a:rPr lang="bn-IN" sz="23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lang="en-US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Gate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355540" y="3959618"/>
        <a:ext cx="1313774" cy="815720"/>
      </dsp:txXfrm>
    </dsp:sp>
    <dsp:sp modelId="{F1FE4CF6-CDB7-4C41-AD09-7A593B6BDA89}">
      <dsp:nvSpPr>
        <dsp:cNvPr id="0" name=""/>
        <dsp:cNvSpPr/>
      </dsp:nvSpPr>
      <dsp:spPr>
        <a:xfrm>
          <a:off x="5846307" y="3790207"/>
          <a:ext cx="1364530" cy="866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023AFC-7FA2-4634-9E05-7595A3441D8A}">
      <dsp:nvSpPr>
        <dsp:cNvPr id="0" name=""/>
        <dsp:cNvSpPr/>
      </dsp:nvSpPr>
      <dsp:spPr>
        <a:xfrm>
          <a:off x="5997922" y="3934240"/>
          <a:ext cx="1364530" cy="866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NOR</a:t>
          </a:r>
          <a:r>
            <a:rPr lang="bn-IN" sz="23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lang="en-US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Gate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6023300" y="3959618"/>
        <a:ext cx="1313774" cy="815720"/>
      </dsp:txXfrm>
    </dsp:sp>
    <dsp:sp modelId="{CC781A78-8B1B-4D49-AB58-81BAE8A3ACDF}">
      <dsp:nvSpPr>
        <dsp:cNvPr id="0" name=""/>
        <dsp:cNvSpPr/>
      </dsp:nvSpPr>
      <dsp:spPr>
        <a:xfrm>
          <a:off x="8347947" y="2526879"/>
          <a:ext cx="1364530" cy="1112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3BDAA0-10B4-4489-A9D5-B96A7A0B9740}">
      <dsp:nvSpPr>
        <dsp:cNvPr id="0" name=""/>
        <dsp:cNvSpPr/>
      </dsp:nvSpPr>
      <dsp:spPr>
        <a:xfrm>
          <a:off x="8499561" y="2670912"/>
          <a:ext cx="1364530" cy="1112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rPr>
            <a:t>বিশেষ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/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Exclusive/</a:t>
          </a: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rPr>
            <a:t> </a:t>
          </a: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rPr>
            <a:t>অভিজাত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Gate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8532146" y="2703497"/>
        <a:ext cx="1299360" cy="1047369"/>
      </dsp:txXfrm>
    </dsp:sp>
    <dsp:sp modelId="{155366E2-3B05-4379-B42B-1EC5FD7C310D}">
      <dsp:nvSpPr>
        <dsp:cNvPr id="0" name=""/>
        <dsp:cNvSpPr/>
      </dsp:nvSpPr>
      <dsp:spPr>
        <a:xfrm>
          <a:off x="7514067" y="4036269"/>
          <a:ext cx="1364530" cy="866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5B8F65-E6F6-4076-AFE3-F4F3A9216540}">
      <dsp:nvSpPr>
        <dsp:cNvPr id="0" name=""/>
        <dsp:cNvSpPr/>
      </dsp:nvSpPr>
      <dsp:spPr>
        <a:xfrm>
          <a:off x="7665681" y="4180302"/>
          <a:ext cx="1364530" cy="866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X-NOR</a:t>
          </a:r>
          <a:r>
            <a:rPr lang="bn-IN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Gate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691059" y="4205680"/>
        <a:ext cx="1313774" cy="815720"/>
      </dsp:txXfrm>
    </dsp:sp>
    <dsp:sp modelId="{F5E4ABFD-79DD-4F25-83AE-0BBB71B985E5}">
      <dsp:nvSpPr>
        <dsp:cNvPr id="0" name=""/>
        <dsp:cNvSpPr/>
      </dsp:nvSpPr>
      <dsp:spPr>
        <a:xfrm>
          <a:off x="9181826" y="4036269"/>
          <a:ext cx="1364530" cy="866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14141E-729C-4927-AB59-39875AAEF2F5}">
      <dsp:nvSpPr>
        <dsp:cNvPr id="0" name=""/>
        <dsp:cNvSpPr/>
      </dsp:nvSpPr>
      <dsp:spPr>
        <a:xfrm>
          <a:off x="9333441" y="4180302"/>
          <a:ext cx="1364530" cy="866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X-OR</a:t>
          </a:r>
          <a:r>
            <a:rPr lang="bn-IN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rPr>
            <a:t>Gate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9358819" y="4205680"/>
        <a:ext cx="1313774" cy="815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ABEC-40E1-4B3C-B888-39136CB804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D7F7-1F58-4E63-A1B1-B6E04950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ABEC-40E1-4B3C-B888-39136CB804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D7F7-1F58-4E63-A1B1-B6E04950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4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ABEC-40E1-4B3C-B888-39136CB804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D7F7-1F58-4E63-A1B1-B6E04950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ABEC-40E1-4B3C-B888-39136CB804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D7F7-1F58-4E63-A1B1-B6E04950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1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ABEC-40E1-4B3C-B888-39136CB804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D7F7-1F58-4E63-A1B1-B6E04950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3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ABEC-40E1-4B3C-B888-39136CB804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D7F7-1F58-4E63-A1B1-B6E04950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8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ABEC-40E1-4B3C-B888-39136CB804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D7F7-1F58-4E63-A1B1-B6E04950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5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ABEC-40E1-4B3C-B888-39136CB804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D7F7-1F58-4E63-A1B1-B6E04950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ABEC-40E1-4B3C-B888-39136CB804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D7F7-1F58-4E63-A1B1-B6E04950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ABEC-40E1-4B3C-B888-39136CB804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D7F7-1F58-4E63-A1B1-B6E04950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5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ABEC-40E1-4B3C-B888-39136CB804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D7F7-1F58-4E63-A1B1-B6E04950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4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1ABEC-40E1-4B3C-B888-39136CB804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D7F7-1F58-4E63-A1B1-B6E04950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3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15.png"/><Relationship Id="rId2" Type="http://schemas.openxmlformats.org/officeDocument/2006/relationships/image" Target="../../clipboard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../clipboard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jakariabotany27@gmail.com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171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0" y="2279561"/>
            <a:ext cx="7669665" cy="32841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7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077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778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সব ইলেকট্রনিক </a:t>
            </a:r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 একাধিক মৌলিক গেট এর সমন্নয়ে </a:t>
            </a:r>
            <a:r>
              <a:rPr lang="bn-IN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 </a:t>
            </a:r>
          </a:p>
          <a:p>
            <a:r>
              <a:rPr lang="bn-IN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সম্পন্ন করে তাদেরকে </a:t>
            </a:r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 </a:t>
            </a:r>
            <a:r>
              <a:rPr lang="bn-IN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গেইট বলে।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23" y="1429810"/>
            <a:ext cx="78841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 লজিক গেইট </a:t>
            </a:r>
            <a:r>
              <a:rPr lang="bn-IN" sz="28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 ২ধরণের।যথা-</a:t>
            </a:r>
          </a:p>
          <a:p>
            <a:r>
              <a:rPr lang="bn-IN" sz="28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সার্বজনীন গেট</a:t>
            </a:r>
          </a:p>
          <a:p>
            <a:r>
              <a:rPr lang="bn-IN" sz="28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বিশেষ </a:t>
            </a:r>
            <a:r>
              <a:rPr lang="bn-IN" sz="28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গেট</a:t>
            </a:r>
          </a:p>
          <a:p>
            <a:endParaRPr lang="bn-IN" sz="2800" b="1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5698" y="20431"/>
            <a:ext cx="2864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 লজিক গেট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92807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যে গেইট দ্বারা মৌলিক গেট সহ সব গেট প্রকাশ করা যায় 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তাকে সার্বজনীন গেট বলে</a:t>
            </a:r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। সার্বজনীন গেট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২ টি।যথাঃ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18" y="2847899"/>
            <a:ext cx="4398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bn-IN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 </a:t>
            </a:r>
            <a:r>
              <a:rPr lang="bn-IN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গেট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(Universal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Gates)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18" y="4210644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bn-IN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bn-IN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গেট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(Exclusive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Gate)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55" y="4684204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যে লজিক গেট বিশেষ ধরণের বৈশিষ্ট্য নির্দেশ(যেমন-একাধিক বিট তুলনা)</a:t>
            </a:r>
          </a:p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জন্য ব্যবহৃত হয় এবং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 মৌলিক গেট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দ্বারা </a:t>
            </a:r>
          </a:p>
          <a:p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গঠিত ,তাকে বিশেষ </a:t>
            </a:r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গেট বলে। বিশেষ গেট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২ </a:t>
            </a:r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টি।যথাঃ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endParaRPr>
          </a:p>
          <a:p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44304" y="2336204"/>
            <a:ext cx="5652316" cy="907391"/>
            <a:chOff x="5644304" y="2336204"/>
            <a:chExt cx="5652316" cy="907391"/>
          </a:xfrm>
        </p:grpSpPr>
        <p:grpSp>
          <p:nvGrpSpPr>
            <p:cNvPr id="13" name="Group 12"/>
            <p:cNvGrpSpPr/>
            <p:nvPr/>
          </p:nvGrpSpPr>
          <p:grpSpPr>
            <a:xfrm>
              <a:off x="8900146" y="2336204"/>
              <a:ext cx="2396474" cy="907391"/>
              <a:chOff x="392113" y="4234944"/>
              <a:chExt cx="4941889" cy="1099056"/>
            </a:xfrm>
          </p:grpSpPr>
          <p:grpSp>
            <p:nvGrpSpPr>
              <p:cNvPr id="14" name="Group 111"/>
              <p:cNvGrpSpPr>
                <a:grpSpLocks/>
              </p:cNvGrpSpPr>
              <p:nvPr/>
            </p:nvGrpSpPr>
            <p:grpSpPr bwMode="auto">
              <a:xfrm>
                <a:off x="392113" y="4234944"/>
                <a:ext cx="4941889" cy="1099056"/>
                <a:chOff x="2007" y="869"/>
                <a:chExt cx="3113" cy="819"/>
              </a:xfrm>
            </p:grpSpPr>
            <p:grpSp>
              <p:nvGrpSpPr>
                <p:cNvPr id="16" name="Group 112"/>
                <p:cNvGrpSpPr>
                  <a:grpSpLocks/>
                </p:cNvGrpSpPr>
                <p:nvPr/>
              </p:nvGrpSpPr>
              <p:grpSpPr bwMode="auto">
                <a:xfrm>
                  <a:off x="2437" y="935"/>
                  <a:ext cx="2086" cy="681"/>
                  <a:chOff x="2437" y="935"/>
                  <a:chExt cx="2086" cy="681"/>
                </a:xfrm>
              </p:grpSpPr>
              <p:sp>
                <p:nvSpPr>
                  <p:cNvPr id="20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3132" y="935"/>
                    <a:ext cx="725" cy="681"/>
                  </a:xfrm>
                  <a:prstGeom prst="flowChartDelay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endParaRPr lang="en-US" sz="2800"/>
                  </a:p>
                </p:txBody>
              </p:sp>
              <p:sp>
                <p:nvSpPr>
                  <p:cNvPr id="21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2437" y="1071"/>
                    <a:ext cx="68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2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437" y="1484"/>
                    <a:ext cx="68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23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3843" y="1262"/>
                    <a:ext cx="68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17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2045" y="869"/>
                  <a:ext cx="32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r>
                    <a:rPr lang="en-US" sz="24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2007" y="1294"/>
                  <a:ext cx="282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r>
                    <a:rPr lang="en-US" sz="24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B</a:t>
                  </a:r>
                  <a:endPara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 Box 1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4" y="1071"/>
                      <a:ext cx="516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>
                                    <a:latin typeface="Cambria Math"/>
                                  </a:rPr>
                                  <m:t>𝐀</m:t>
                                </m:r>
                                <m:r>
                                  <a:rPr lang="en-US" sz="2800" b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800" b="1">
                                    <a:latin typeface="Cambria Math"/>
                                  </a:rPr>
                                  <m:t>𝐁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 Box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604" y="1071"/>
                      <a:ext cx="516" cy="404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 r="-76923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5" name="Oval 14"/>
              <p:cNvSpPr/>
              <p:nvPr/>
            </p:nvSpPr>
            <p:spPr>
              <a:xfrm>
                <a:off x="3352800" y="4615190"/>
                <a:ext cx="189034" cy="26161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644304" y="2763994"/>
              <a:ext cx="3255842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n-US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NAND</a:t>
              </a:r>
              <a:r>
                <a:rPr lang="bn-IN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Gate</a:t>
              </a:r>
              <a:r>
                <a:rPr lang="bn-IN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AND+NOT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12315" y="3362935"/>
            <a:ext cx="5358707" cy="803039"/>
            <a:chOff x="5912315" y="3362935"/>
            <a:chExt cx="5358707" cy="803039"/>
          </a:xfrm>
        </p:grpSpPr>
        <p:grpSp>
          <p:nvGrpSpPr>
            <p:cNvPr id="27" name="Group 26"/>
            <p:cNvGrpSpPr/>
            <p:nvPr/>
          </p:nvGrpSpPr>
          <p:grpSpPr>
            <a:xfrm>
              <a:off x="8960800" y="3362935"/>
              <a:ext cx="2310222" cy="803039"/>
              <a:chOff x="211135" y="4179666"/>
              <a:chExt cx="5427659" cy="901136"/>
            </a:xfrm>
          </p:grpSpPr>
          <p:grpSp>
            <p:nvGrpSpPr>
              <p:cNvPr id="28" name="Group 9"/>
              <p:cNvGrpSpPr>
                <a:grpSpLocks/>
              </p:cNvGrpSpPr>
              <p:nvPr/>
            </p:nvGrpSpPr>
            <p:grpSpPr bwMode="auto">
              <a:xfrm>
                <a:off x="211135" y="4179666"/>
                <a:ext cx="5427659" cy="901136"/>
                <a:chOff x="1865" y="785"/>
                <a:chExt cx="3419" cy="879"/>
              </a:xfrm>
            </p:grpSpPr>
            <p:sp>
              <p:nvSpPr>
                <p:cNvPr id="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65" y="785"/>
                  <a:ext cx="32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r>
                    <a:rPr lang="en-US" sz="28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900" y="1242"/>
                  <a:ext cx="308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r>
                    <a:rPr lang="en-US" sz="28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B</a:t>
                  </a:r>
                  <a:endPara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4" y="1071"/>
                      <a:ext cx="680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smtClean="0">
                                    <a:latin typeface="Cambria Math"/>
                                  </a:rPr>
                                  <m:t>𝐀</m:t>
                                </m:r>
                                <m:r>
                                  <a:rPr lang="en-US" sz="2800" b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1">
                                    <a:latin typeface="Cambria Math"/>
                                  </a:rPr>
                                  <m:t>𝐁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 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604" y="1071"/>
                      <a:ext cx="680" cy="404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r="-117333" b="-8333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3" name="Group 13"/>
                <p:cNvGrpSpPr>
                  <a:grpSpLocks/>
                </p:cNvGrpSpPr>
                <p:nvPr/>
              </p:nvGrpSpPr>
              <p:grpSpPr bwMode="auto">
                <a:xfrm>
                  <a:off x="2418" y="881"/>
                  <a:ext cx="2105" cy="783"/>
                  <a:chOff x="2418" y="881"/>
                  <a:chExt cx="2105" cy="783"/>
                </a:xfrm>
              </p:grpSpPr>
              <p:sp>
                <p:nvSpPr>
                  <p:cNvPr id="3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437" y="1051"/>
                    <a:ext cx="68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8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3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418" y="1464"/>
                    <a:ext cx="68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8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3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843" y="1262"/>
                    <a:ext cx="68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8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37" name="AutoShape 1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33" y="881"/>
                    <a:ext cx="817" cy="783"/>
                  </a:xfrm>
                  <a:prstGeom prst="moon">
                    <a:avLst>
                      <a:gd name="adj" fmla="val 82130"/>
                    </a:avLst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endParaRPr lang="en-US" sz="2800">
                      <a:solidFill>
                        <a:srgbClr val="0000FF"/>
                      </a:solidFill>
                    </a:endParaRPr>
                  </a:p>
                </p:txBody>
              </p:sp>
            </p:grpSp>
          </p:grpSp>
          <p:sp>
            <p:nvSpPr>
              <p:cNvPr id="29" name="Oval 28"/>
              <p:cNvSpPr/>
              <p:nvPr/>
            </p:nvSpPr>
            <p:spPr>
              <a:xfrm>
                <a:off x="3352669" y="4538990"/>
                <a:ext cx="228731" cy="26161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912315" y="3624220"/>
              <a:ext cx="28809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2. NOR</a:t>
              </a:r>
              <a:r>
                <a:rPr lang="bn-IN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Gate:</a:t>
              </a:r>
              <a:r>
                <a:rPr lang="bn-IN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OR+NOT</a:t>
              </a:r>
              <a:r>
                <a:rPr lang="en-US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02817" y="4536587"/>
            <a:ext cx="6548317" cy="1080943"/>
            <a:chOff x="5902817" y="4536587"/>
            <a:chExt cx="6548317" cy="1080943"/>
          </a:xfrm>
        </p:grpSpPr>
        <p:grpSp>
          <p:nvGrpSpPr>
            <p:cNvPr id="38" name="Group 37"/>
            <p:cNvGrpSpPr/>
            <p:nvPr/>
          </p:nvGrpSpPr>
          <p:grpSpPr>
            <a:xfrm>
              <a:off x="9016801" y="4536587"/>
              <a:ext cx="3434333" cy="788151"/>
              <a:chOff x="1055688" y="4795076"/>
              <a:chExt cx="4902201" cy="843723"/>
            </a:xfrm>
          </p:grpSpPr>
          <p:grpSp>
            <p:nvGrpSpPr>
              <p:cNvPr id="39" name="Group 9"/>
              <p:cNvGrpSpPr>
                <a:grpSpLocks/>
              </p:cNvGrpSpPr>
              <p:nvPr/>
            </p:nvGrpSpPr>
            <p:grpSpPr bwMode="auto">
              <a:xfrm>
                <a:off x="1055688" y="4795076"/>
                <a:ext cx="4902201" cy="843723"/>
                <a:chOff x="2109" y="865"/>
                <a:chExt cx="3088" cy="823"/>
              </a:xfrm>
            </p:grpSpPr>
            <p:sp>
              <p:nvSpPr>
                <p:cNvPr id="4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112" y="869"/>
                  <a:ext cx="32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r>
                    <a:rPr lang="en-US" sz="2800" b="1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sz="280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09" y="1284"/>
                  <a:ext cx="308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r>
                    <a:rPr lang="en-US" sz="28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B</a:t>
                  </a:r>
                  <a:endPara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089" y="1019"/>
                  <a:ext cx="1108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r>
                    <a:rPr lang="en-US" sz="2800" b="1" dirty="0" smtClean="0">
                      <a:latin typeface="Times New Roman" panose="02020603050405020304" pitchFamily="18" charset="0"/>
                    </a:rPr>
                    <a:t>A</a:t>
                  </a:r>
                  <a:r>
                    <a:rPr lang="en-US" sz="2800" dirty="0" smtClean="0">
                      <a:sym typeface="Symbol"/>
                    </a:rPr>
                    <a:t></a:t>
                  </a:r>
                  <a:r>
                    <a:rPr lang="en-US" sz="2800" b="1" dirty="0" smtClean="0">
                      <a:latin typeface="Times New Roman" panose="02020603050405020304" pitchFamily="18" charset="0"/>
                    </a:rPr>
                    <a:t>B</a:t>
                  </a:r>
                  <a:endParaRPr lang="en-US" sz="2800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4" name="Group 13"/>
                <p:cNvGrpSpPr>
                  <a:grpSpLocks/>
                </p:cNvGrpSpPr>
                <p:nvPr/>
              </p:nvGrpSpPr>
              <p:grpSpPr bwMode="auto">
                <a:xfrm>
                  <a:off x="2437" y="865"/>
                  <a:ext cx="1699" cy="783"/>
                  <a:chOff x="2437" y="865"/>
                  <a:chExt cx="1699" cy="783"/>
                </a:xfrm>
              </p:grpSpPr>
              <p:sp>
                <p:nvSpPr>
                  <p:cNvPr id="4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437" y="1051"/>
                    <a:ext cx="68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8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4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437" y="1464"/>
                    <a:ext cx="68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8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4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567" y="1256"/>
                    <a:ext cx="569" cy="25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80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48" name="AutoShape 1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60" y="865"/>
                    <a:ext cx="507" cy="783"/>
                  </a:xfrm>
                  <a:prstGeom prst="moon">
                    <a:avLst>
                      <a:gd name="adj" fmla="val 82130"/>
                    </a:avLst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endParaRPr lang="en-US" sz="2800">
                      <a:solidFill>
                        <a:srgbClr val="0000FF"/>
                      </a:solidFill>
                    </a:endParaRPr>
                  </a:p>
                </p:txBody>
              </p:sp>
            </p:grpSp>
          </p:grpSp>
          <p:sp>
            <p:nvSpPr>
              <p:cNvPr id="40" name="Arc 39"/>
              <p:cNvSpPr/>
              <p:nvPr/>
            </p:nvSpPr>
            <p:spPr>
              <a:xfrm>
                <a:off x="1814154" y="4831080"/>
                <a:ext cx="750888" cy="731520"/>
              </a:xfrm>
              <a:prstGeom prst="arc">
                <a:avLst>
                  <a:gd name="adj1" fmla="val 16200000"/>
                  <a:gd name="adj2" fmla="val 5792603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5902817" y="4971199"/>
              <a:ext cx="32239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3. X-OR</a:t>
              </a:r>
              <a:r>
                <a:rPr lang="bn-IN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Gate:AND+OR+NOT</a:t>
              </a:r>
              <a:endParaRPr lang="en-US" dirty="0"/>
            </a:p>
            <a:p>
              <a:pPr lvl="0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97836" y="5401682"/>
            <a:ext cx="6403991" cy="761542"/>
            <a:chOff x="5697836" y="5401682"/>
            <a:chExt cx="6403991" cy="761542"/>
          </a:xfrm>
        </p:grpSpPr>
        <p:grpSp>
          <p:nvGrpSpPr>
            <p:cNvPr id="50" name="Group 49"/>
            <p:cNvGrpSpPr/>
            <p:nvPr/>
          </p:nvGrpSpPr>
          <p:grpSpPr>
            <a:xfrm>
              <a:off x="8969566" y="5401682"/>
              <a:ext cx="3132261" cy="761542"/>
              <a:chOff x="3505656" y="3143954"/>
              <a:chExt cx="4737099" cy="970847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505656" y="3143954"/>
                <a:ext cx="4737099" cy="970847"/>
                <a:chOff x="984250" y="4667954"/>
                <a:chExt cx="4737099" cy="970847"/>
              </a:xfrm>
            </p:grpSpPr>
            <p:grpSp>
              <p:nvGrpSpPr>
                <p:cNvPr id="53" name="Group 9"/>
                <p:cNvGrpSpPr>
                  <a:grpSpLocks/>
                </p:cNvGrpSpPr>
                <p:nvPr/>
              </p:nvGrpSpPr>
              <p:grpSpPr bwMode="auto">
                <a:xfrm>
                  <a:off x="984250" y="4667954"/>
                  <a:ext cx="4737099" cy="970847"/>
                  <a:chOff x="2064" y="741"/>
                  <a:chExt cx="2984" cy="947"/>
                </a:xfrm>
              </p:grpSpPr>
              <p:sp>
                <p:nvSpPr>
                  <p:cNvPr id="55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" y="741"/>
                    <a:ext cx="324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r>
                      <a: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A</a:t>
                    </a:r>
                    <a:endParaRPr lang="en-US" sz="2800" dirty="0">
                      <a:solidFill>
                        <a:srgbClr val="0000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9" y="1284"/>
                    <a:ext cx="308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r>
                      <a: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rPr>
                      <a:t>B</a:t>
                    </a:r>
                    <a:endParaRPr lang="en-US" sz="2400" dirty="0">
                      <a:solidFill>
                        <a:srgbClr val="0000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Text Box 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87" y="987"/>
                        <a:ext cx="761" cy="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𝐀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1" dirty="0">
                                      <a:solidFill>
                                        <a:schemeClr val="dk1"/>
                                      </a:solidFill>
                                      <a:sym typeface="Symbol"/>
                                    </a:rPr>
                                    <m:t>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sym typeface="Symbol"/>
                                    </a:rPr>
                                    <m:t>𝐁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n-US" sz="4000" b="1" dirty="0"/>
                      </a:p>
                      <a:p>
                        <a:endPara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7" name="Text Box 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4287" y="987"/>
                        <a:ext cx="761" cy="404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 r="-6870" b="-24528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58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437" y="867"/>
                    <a:ext cx="1935" cy="783"/>
                    <a:chOff x="2437" y="867"/>
                    <a:chExt cx="1935" cy="783"/>
                  </a:xfrm>
                </p:grpSpPr>
                <p:sp>
                  <p:nvSpPr>
                    <p:cNvPr id="59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37" y="1051"/>
                      <a:ext cx="680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80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0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37" y="1464"/>
                      <a:ext cx="680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80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1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3" y="1262"/>
                      <a:ext cx="529" cy="2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80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2" name="AutoShape 1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016" y="867"/>
                      <a:ext cx="708" cy="783"/>
                    </a:xfrm>
                    <a:prstGeom prst="moon">
                      <a:avLst>
                        <a:gd name="adj" fmla="val 82130"/>
                      </a:avLst>
                    </a:prstGeom>
                    <a:noFill/>
                    <a:ln w="571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endParaRPr lang="en-US" sz="280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4" name="Arc 53"/>
                <p:cNvSpPr/>
                <p:nvPr/>
              </p:nvSpPr>
              <p:spPr>
                <a:xfrm>
                  <a:off x="1814154" y="4831080"/>
                  <a:ext cx="750888" cy="731520"/>
                </a:xfrm>
                <a:prstGeom prst="arc">
                  <a:avLst>
                    <a:gd name="adj1" fmla="val 16200000"/>
                    <a:gd name="adj2" fmla="val 5792603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6177022" y="3557362"/>
                <a:ext cx="228731" cy="26160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5697836" y="5712434"/>
              <a:ext cx="3390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4. X-NOR</a:t>
              </a:r>
              <a:r>
                <a:rPr lang="bn-IN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Gate:</a:t>
              </a:r>
              <a:r>
                <a:rPr lang="en-US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AND+OR+NOT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-51858" y="6171688"/>
            <a:ext cx="12203652" cy="710668"/>
            <a:chOff x="-51858" y="6171688"/>
            <a:chExt cx="12203652" cy="710668"/>
          </a:xfrm>
        </p:grpSpPr>
        <p:sp>
          <p:nvSpPr>
            <p:cNvPr id="65" name="Footer Placeholder 1"/>
            <p:cNvSpPr txBox="1">
              <a:spLocks/>
            </p:cNvSpPr>
            <p:nvPr/>
          </p:nvSpPr>
          <p:spPr>
            <a:xfrm>
              <a:off x="-51858" y="6184750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no.10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502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0918" y="1698718"/>
            <a:ext cx="325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গেইট কি?</a:t>
            </a: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0918" y="2856188"/>
            <a:ext cx="5267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গেইটের শ্রেণিবিভাগ কর।</a:t>
            </a:r>
            <a:endParaRPr lang="en-US" sz="1100" kern="0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7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</a:t>
            </a:r>
            <a:r>
              <a:rPr lang="en-US" sz="2000" b="1" dirty="0" smtClean="0"/>
              <a:t>no.11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4401896" y="313848"/>
            <a:ext cx="429636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... </a:t>
            </a:r>
            <a:endParaRPr lang="en-US" sz="2000" kern="0" dirty="0"/>
          </a:p>
          <a:p>
            <a:pPr lvl="1"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3644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7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</a:t>
            </a:r>
            <a:r>
              <a:rPr lang="en-US" sz="2000" b="1" dirty="0" smtClean="0"/>
              <a:t>no.1</a:t>
            </a:r>
            <a:r>
              <a:rPr lang="bn-IN" sz="2000" b="1" dirty="0" smtClean="0"/>
              <a:t>2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" y="18869"/>
            <a:ext cx="12187708" cy="61285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1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Point Star 1">
            <a:extLst>
              <a:ext uri="{FF2B5EF4-FFF2-40B4-BE49-F238E27FC236}">
                <a16:creationId xmlns="" xmlns:a16="http://schemas.microsoft.com/office/drawing/2014/main" id="{1881FF5B-8FAB-4738-9016-1A0D61CADCE5}"/>
              </a:ext>
            </a:extLst>
          </p:cNvPr>
          <p:cNvSpPr/>
          <p:nvPr/>
        </p:nvSpPr>
        <p:spPr>
          <a:xfrm>
            <a:off x="4381500" y="123154"/>
            <a:ext cx="3276600" cy="750361"/>
          </a:xfrm>
          <a:prstGeom prst="star24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27D835D-AE15-4AAD-B696-745E069A217E}"/>
              </a:ext>
            </a:extLst>
          </p:cNvPr>
          <p:cNvSpPr/>
          <p:nvPr/>
        </p:nvSpPr>
        <p:spPr>
          <a:xfrm>
            <a:off x="5100811" y="140614"/>
            <a:ext cx="1926804" cy="883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447800"/>
            <a:ext cx="40386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613" y="980975"/>
            <a:ext cx="5983458" cy="5083253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endParaRPr lang="bn-IN" sz="3600" dirty="0" smtClean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জাকারিয়া</a:t>
            </a:r>
            <a:endParaRPr lang="en-US" sz="36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তথ্য ও যোগাযোগ 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আলাওল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বাঁশখালী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n-IN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n-IN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jakariabotany27@gmail.com</a:t>
            </a:r>
            <a:endParaRPr lang="en-US" sz="2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kern="0" dirty="0">
              <a:solidFill>
                <a:srgbClr val="FF0000"/>
              </a:solidFill>
              <a:latin typeface="Times New Roman" pitchFamily="18" charset="0"/>
              <a:ea typeface="NikoshBAN" pitchFamily="2" charset="0"/>
              <a:cs typeface="Times New Roman" pitchFamily="18" charset="0"/>
            </a:endParaRPr>
          </a:p>
          <a:p>
            <a:pPr>
              <a:defRPr/>
            </a:pPr>
            <a:endParaRPr lang="en-US" kern="0" dirty="0">
              <a:solidFill>
                <a:srgbClr val="00B050"/>
              </a:solidFill>
              <a:latin typeface="SutonnyMJ" pitchFamily="2" charset="0"/>
              <a:ea typeface="NikoshBAN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934066"/>
            <a:ext cx="4267200" cy="417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248400" y="934057"/>
            <a:ext cx="5677437" cy="5130171"/>
            <a:chOff x="4648200" y="1295400"/>
            <a:chExt cx="4294471" cy="220754"/>
          </a:xfrm>
          <a:effectLst>
            <a:glow>
              <a:schemeClr val="accent1"/>
            </a:glow>
            <a:reflection stA="45000" endPos="0" dist="50800" dir="5400000" sy="-100000" algn="bl" rotWithShape="0"/>
          </a:effectLst>
        </p:grpSpPr>
        <p:sp>
          <p:nvSpPr>
            <p:cNvPr id="10" name="Rectangle 9"/>
            <p:cNvSpPr/>
            <p:nvPr/>
          </p:nvSpPr>
          <p:spPr>
            <a:xfrm>
              <a:off x="4648200" y="1295400"/>
              <a:ext cx="4294471" cy="22075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endPara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শ্রেণিঃএকাদশ-দাদশ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kern="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bn-BD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</a:t>
              </a:r>
              <a:r>
                <a:rPr lang="bn-BD" sz="4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8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NikoshBAN" panose="02000000000000000000" pitchFamily="2" charset="0"/>
                  <a:cs typeface="NikoshBAN" panose="02000000000000000000" pitchFamily="2" charset="0"/>
                </a:rPr>
                <a:t>অধ্যায়ঃ৩</a:t>
              </a:r>
              <a:endPara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6000" b="1" dirty="0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সংখ্যা পদ্ধতি ও ডিজিটাল ডিভাইস</a:t>
              </a:r>
              <a:endParaRPr lang="en-US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51879" y="1302460"/>
              <a:ext cx="2209800" cy="29528"/>
            </a:xfrm>
            <a:prstGeom prst="rect">
              <a:avLst/>
            </a:prstGeom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IN" sz="3600" b="1" kern="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  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1100" kern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15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no.02</a:t>
            </a:r>
            <a:endParaRPr lang="en-US" sz="2000" b="1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1919421" y="3366003"/>
            <a:ext cx="2601532" cy="2014818"/>
          </a:xfrm>
          <a:prstGeom prst="round2Diag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  <a:effectLst>
            <a:glow rad="215900">
              <a:schemeClr val="accent5">
                <a:satMod val="175000"/>
                <a:alpha val="66000"/>
              </a:schemeClr>
            </a:glow>
            <a:reflection stA="56000" endPos="4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4207825"/>
            <a:ext cx="6215575" cy="19638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7756" y="-137719"/>
            <a:ext cx="2575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প্রেষণা দান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2445"/>
            <a:ext cx="6143223" cy="32390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47"/>
            <a:ext cx="9478851" cy="36200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7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497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2481" y="836914"/>
            <a:ext cx="3451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3600" kern="0" dirty="0">
              <a:solidFill>
                <a:srgbClr val="FF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8641" y="1599628"/>
            <a:ext cx="10380373" cy="4633747"/>
            <a:chOff x="429299" y="2282208"/>
            <a:chExt cx="7085280" cy="43375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99" y="4071465"/>
              <a:ext cx="7085280" cy="254827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9299" y="2282208"/>
              <a:ext cx="7085280" cy="174301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Logic Gate</a:t>
              </a:r>
              <a:endParaRPr lang="en-US" sz="11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10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no.04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27942" y="5917"/>
            <a:ext cx="4065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7708" y="1598867"/>
            <a:ext cx="3501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... </a:t>
            </a:r>
            <a:endParaRPr lang="en-US" sz="1100" kern="0" dirty="0"/>
          </a:p>
        </p:txBody>
      </p:sp>
      <p:sp>
        <p:nvSpPr>
          <p:cNvPr id="4" name="Rectangle 3"/>
          <p:cNvSpPr/>
          <p:nvPr/>
        </p:nvSpPr>
        <p:spPr>
          <a:xfrm>
            <a:off x="1647708" y="2844472"/>
            <a:ext cx="6396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গেইট কি তা ব্যাখ্যা করতে পারবে।</a:t>
            </a: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7708" y="4090077"/>
            <a:ext cx="10302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লজিক গেইটের প্রকারভেদ ও ব্যবহার সম্পর্কে জানতে পারবে।</a:t>
            </a:r>
            <a:endParaRPr lang="en-US" sz="1100" kern="0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7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no.05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171337" y="313848"/>
            <a:ext cx="27671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52" r="49698"/>
          <a:stretch/>
        </p:blipFill>
        <p:spPr>
          <a:xfrm>
            <a:off x="2696598" y="4298987"/>
            <a:ext cx="3316458" cy="18727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852" y="255881"/>
            <a:ext cx="2539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গেইট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692239" y="1426402"/>
            <a:ext cx="8944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বুলিয়ান গণিতের ব্যবহারিক প্রয়োগের জন্য যে সব ইলেকট্রনিক সার্কিট ব্যাবহার করা হয়, তাকে লজিক গেইট বলে।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281" y="2528888"/>
            <a:ext cx="9788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অন্যভাবে,লজিক গেইট এক ধরণের ডিজিটাল ইলেকট্রনিক সার্কিট,যা যুক্তিমূলক সংকেতের প্রবাহ নিয়ন্ত্রণ করে তাকে। 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281" y="3631397"/>
            <a:ext cx="9543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গেইট এক বা একাধিক ইনপুট গ্রহণ করে এবং একটিমাত্র আঊটপুট প্রদান করে।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10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no.06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49424" y="4190223"/>
            <a:ext cx="3204427" cy="175791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332132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ডিজিটাল সার্কিট ডিজাইন ও এনালাইসিসের ক্ষেত্রে লজিক গেইটগুলো মূল ভুমিকা পালন করে থাকে।</a:t>
            </a:r>
            <a:endParaRPr lang="en-US" sz="28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লজিক </a:t>
            </a:r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গেইট আলাদা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IC (Integrated Circuit)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 পাওয়া যায়।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685801"/>
            <a:ext cx="3427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গেইটের ব্যবহার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21" y="3625287"/>
            <a:ext cx="4198513" cy="18868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905000" y="3102067"/>
            <a:ext cx="861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মাদাবোর্ডের </a:t>
            </a:r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bn-I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তইরিতে লক্ষ লক্ষ </a:t>
            </a:r>
            <a:r>
              <a:rPr lang="bn-IN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</a:t>
            </a:r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গেইট ব্যবহৃত হয়।</a:t>
            </a:r>
            <a:r>
              <a:rPr lang="bn-I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2884" y="5382343"/>
            <a:ext cx="380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IC (Integrated Circuit)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9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902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260831908"/>
              </p:ext>
            </p:extLst>
          </p:nvPr>
        </p:nvGraphicFramePr>
        <p:xfrm>
          <a:off x="541101" y="675861"/>
          <a:ext cx="10707121" cy="5229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48069" y="-92764"/>
            <a:ext cx="7633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 গেইটের শ্রেণীবিভাগ</a:t>
            </a:r>
            <a:endParaRPr lang="en-US" sz="5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944" y="6171688"/>
            <a:ext cx="12121208" cy="644511"/>
            <a:chOff x="-11652" y="6171688"/>
            <a:chExt cx="12203652" cy="697606"/>
          </a:xfrm>
        </p:grpSpPr>
        <p:sp>
          <p:nvSpPr>
            <p:cNvPr id="5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898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62311" y="2884291"/>
            <a:ext cx="4855764" cy="6346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1. OR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Gate</a:t>
            </a:r>
            <a:r>
              <a:rPr lang="bn-IN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: For Logical Addition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25516" y="2766520"/>
            <a:ext cx="5040312" cy="841673"/>
            <a:chOff x="2109" y="867"/>
            <a:chExt cx="3175" cy="821"/>
          </a:xfrm>
        </p:grpSpPr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2112" y="869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800" b="1">
                  <a:latin typeface="Times New Roman" panose="02020603050405020304" pitchFamily="18" charset="0"/>
                </a:rPr>
                <a:t>A</a:t>
              </a:r>
              <a:endParaRPr 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2109" y="1284"/>
              <a:ext cx="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800" b="1">
                  <a:latin typeface="Times New Roman" panose="02020603050405020304" pitchFamily="18" charset="0"/>
                </a:rPr>
                <a:t>B</a:t>
              </a:r>
              <a:endParaRPr 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4604" y="1071"/>
              <a:ext cx="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800" b="1">
                  <a:latin typeface="Times New Roman" panose="02020603050405020304" pitchFamily="18" charset="0"/>
                </a:rPr>
                <a:t>A+B</a:t>
              </a:r>
              <a:endParaRPr lang="en-US" sz="28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437" y="867"/>
              <a:ext cx="2086" cy="783"/>
              <a:chOff x="2437" y="867"/>
              <a:chExt cx="2086" cy="783"/>
            </a:xfrm>
          </p:grpSpPr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437" y="1051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437" y="1464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2" name="Line 16"/>
              <p:cNvSpPr>
                <a:spLocks noChangeShapeType="1"/>
              </p:cNvSpPr>
              <p:nvPr/>
            </p:nvSpPr>
            <p:spPr bwMode="auto">
              <a:xfrm>
                <a:off x="3843" y="1262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3" name="AutoShape 17"/>
              <p:cNvSpPr>
                <a:spLocks noChangeArrowheads="1"/>
              </p:cNvSpPr>
              <p:nvPr/>
            </p:nvSpPr>
            <p:spPr bwMode="auto">
              <a:xfrm flipH="1">
                <a:off x="3016" y="867"/>
                <a:ext cx="817" cy="783"/>
              </a:xfrm>
              <a:prstGeom prst="moon">
                <a:avLst>
                  <a:gd name="adj" fmla="val 82130"/>
                </a:avLst>
              </a:prstGeom>
              <a:noFill/>
              <a:ln w="57150">
                <a:solidFill>
                  <a:srgbClr val="99FF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sz="280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54" name="Line 89"/>
          <p:cNvSpPr>
            <a:spLocks noChangeShapeType="1"/>
          </p:cNvSpPr>
          <p:nvPr/>
        </p:nvSpPr>
        <p:spPr bwMode="auto">
          <a:xfrm>
            <a:off x="2501901" y="3146425"/>
            <a:ext cx="24479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5" name="Line 90"/>
          <p:cNvSpPr>
            <a:spLocks noChangeShapeType="1"/>
          </p:cNvSpPr>
          <p:nvPr/>
        </p:nvSpPr>
        <p:spPr bwMode="auto">
          <a:xfrm>
            <a:off x="2501901" y="6253163"/>
            <a:ext cx="24479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6" name="Line 91"/>
          <p:cNvSpPr>
            <a:spLocks noChangeShapeType="1"/>
          </p:cNvSpPr>
          <p:nvPr/>
        </p:nvSpPr>
        <p:spPr bwMode="auto">
          <a:xfrm>
            <a:off x="2501900" y="3146425"/>
            <a:ext cx="0" cy="31067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7" name="Line 92"/>
          <p:cNvSpPr>
            <a:spLocks noChangeShapeType="1"/>
          </p:cNvSpPr>
          <p:nvPr/>
        </p:nvSpPr>
        <p:spPr bwMode="auto">
          <a:xfrm>
            <a:off x="4949825" y="3146425"/>
            <a:ext cx="0" cy="31067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8" name="Text Box 110"/>
          <p:cNvSpPr txBox="1">
            <a:spLocks noChangeArrowheads="1"/>
          </p:cNvSpPr>
          <p:nvPr/>
        </p:nvSpPr>
        <p:spPr bwMode="auto">
          <a:xfrm>
            <a:off x="103982" y="3863213"/>
            <a:ext cx="5255205" cy="43088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AND </a:t>
            </a:r>
            <a:r>
              <a:rPr 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Gate: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</a:rPr>
              <a:t> For Logical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Multiplication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6363225" y="4017225"/>
            <a:ext cx="4964894" cy="1099056"/>
            <a:chOff x="2109" y="869"/>
            <a:chExt cx="3011" cy="819"/>
          </a:xfrm>
        </p:grpSpPr>
        <p:grpSp>
          <p:nvGrpSpPr>
            <p:cNvPr id="5" name="Group 112"/>
            <p:cNvGrpSpPr>
              <a:grpSpLocks/>
            </p:cNvGrpSpPr>
            <p:nvPr/>
          </p:nvGrpSpPr>
          <p:grpSpPr bwMode="auto">
            <a:xfrm>
              <a:off x="2437" y="935"/>
              <a:ext cx="2086" cy="681"/>
              <a:chOff x="2437" y="935"/>
              <a:chExt cx="2086" cy="681"/>
            </a:xfrm>
          </p:grpSpPr>
          <p:sp>
            <p:nvSpPr>
              <p:cNvPr id="64" name="AutoShape 113"/>
              <p:cNvSpPr>
                <a:spLocks noChangeArrowheads="1"/>
              </p:cNvSpPr>
              <p:nvPr/>
            </p:nvSpPr>
            <p:spPr bwMode="auto">
              <a:xfrm>
                <a:off x="3132" y="935"/>
                <a:ext cx="725" cy="681"/>
              </a:xfrm>
              <a:prstGeom prst="flowChartDelay">
                <a:avLst/>
              </a:prstGeom>
              <a:noFill/>
              <a:ln w="57150">
                <a:solidFill>
                  <a:srgbClr val="99FF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sz="2800"/>
              </a:p>
            </p:txBody>
          </p:sp>
          <p:sp>
            <p:nvSpPr>
              <p:cNvPr id="65" name="Line 114"/>
              <p:cNvSpPr>
                <a:spLocks noChangeShapeType="1"/>
              </p:cNvSpPr>
              <p:nvPr/>
            </p:nvSpPr>
            <p:spPr bwMode="auto">
              <a:xfrm>
                <a:off x="2437" y="1071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66" name="Line 115"/>
              <p:cNvSpPr>
                <a:spLocks noChangeShapeType="1"/>
              </p:cNvSpPr>
              <p:nvPr/>
            </p:nvSpPr>
            <p:spPr bwMode="auto">
              <a:xfrm>
                <a:off x="2437" y="1484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67" name="Line 116"/>
              <p:cNvSpPr>
                <a:spLocks noChangeShapeType="1"/>
              </p:cNvSpPr>
              <p:nvPr/>
            </p:nvSpPr>
            <p:spPr bwMode="auto">
              <a:xfrm>
                <a:off x="3843" y="1262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61" name="Text Box 117"/>
            <p:cNvSpPr txBox="1">
              <a:spLocks noChangeArrowheads="1"/>
            </p:cNvSpPr>
            <p:nvPr/>
          </p:nvSpPr>
          <p:spPr bwMode="auto">
            <a:xfrm>
              <a:off x="2112" y="869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800" b="1" dirty="0">
                  <a:latin typeface="Times New Roman" panose="02020603050405020304" pitchFamily="18" charset="0"/>
                </a:rPr>
                <a:t>A</a:t>
              </a:r>
              <a:endParaRPr 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118"/>
            <p:cNvSpPr txBox="1">
              <a:spLocks noChangeArrowheads="1"/>
            </p:cNvSpPr>
            <p:nvPr/>
          </p:nvSpPr>
          <p:spPr bwMode="auto">
            <a:xfrm>
              <a:off x="2109" y="1284"/>
              <a:ext cx="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800" b="1">
                  <a:latin typeface="Times New Roman" panose="02020603050405020304" pitchFamily="18" charset="0"/>
                </a:rPr>
                <a:t>B</a:t>
              </a:r>
              <a:endParaRPr 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63" name="Text Box 119"/>
            <p:cNvSpPr txBox="1">
              <a:spLocks noChangeArrowheads="1"/>
            </p:cNvSpPr>
            <p:nvPr/>
          </p:nvSpPr>
          <p:spPr bwMode="auto">
            <a:xfrm>
              <a:off x="4604" y="1071"/>
              <a:ext cx="5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800" b="1" dirty="0">
                  <a:latin typeface="Times New Roman" panose="02020603050405020304" pitchFamily="18" charset="0"/>
                </a:rPr>
                <a:t>AB</a:t>
              </a:r>
              <a:endParaRPr lang="en-US" sz="2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8" name="Text Box 131"/>
          <p:cNvSpPr txBox="1">
            <a:spLocks noChangeArrowheads="1"/>
          </p:cNvSpPr>
          <p:nvPr/>
        </p:nvSpPr>
        <p:spPr bwMode="auto">
          <a:xfrm>
            <a:off x="122169" y="5345794"/>
            <a:ext cx="5535290" cy="58472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 NOT </a:t>
            </a:r>
            <a:r>
              <a:rPr 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Gate: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</a:rPr>
              <a:t> For Logical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 Not/Complement</a:t>
            </a:r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6295350" y="5329082"/>
            <a:ext cx="5070478" cy="584721"/>
            <a:chOff x="2486" y="890"/>
            <a:chExt cx="2329" cy="726"/>
          </a:xfrm>
        </p:grpSpPr>
        <p:grpSp>
          <p:nvGrpSpPr>
            <p:cNvPr id="7" name="Group 133"/>
            <p:cNvGrpSpPr>
              <a:grpSpLocks/>
            </p:cNvGrpSpPr>
            <p:nvPr/>
          </p:nvGrpSpPr>
          <p:grpSpPr bwMode="auto">
            <a:xfrm>
              <a:off x="2789" y="890"/>
              <a:ext cx="1633" cy="726"/>
              <a:chOff x="2789" y="890"/>
              <a:chExt cx="1633" cy="726"/>
            </a:xfrm>
          </p:grpSpPr>
          <p:sp>
            <p:nvSpPr>
              <p:cNvPr id="73" name="AutoShape 134"/>
              <p:cNvSpPr>
                <a:spLocks noChangeArrowheads="1"/>
              </p:cNvSpPr>
              <p:nvPr/>
            </p:nvSpPr>
            <p:spPr bwMode="auto">
              <a:xfrm rot="5400000">
                <a:off x="3379" y="890"/>
                <a:ext cx="726" cy="726"/>
              </a:xfrm>
              <a:prstGeom prst="triangle">
                <a:avLst>
                  <a:gd name="adj" fmla="val 50000"/>
                </a:avLst>
              </a:prstGeom>
              <a:noFill/>
              <a:ln w="57150">
                <a:solidFill>
                  <a:srgbClr val="99FF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sz="2800"/>
              </a:p>
            </p:txBody>
          </p:sp>
          <p:sp>
            <p:nvSpPr>
              <p:cNvPr id="74" name="Line 135"/>
              <p:cNvSpPr>
                <a:spLocks noChangeShapeType="1"/>
              </p:cNvSpPr>
              <p:nvPr/>
            </p:nvSpPr>
            <p:spPr bwMode="auto">
              <a:xfrm flipH="1">
                <a:off x="2789" y="1253"/>
                <a:ext cx="59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5" name="Line 136"/>
              <p:cNvSpPr>
                <a:spLocks noChangeShapeType="1"/>
              </p:cNvSpPr>
              <p:nvPr/>
            </p:nvSpPr>
            <p:spPr bwMode="auto">
              <a:xfrm flipH="1">
                <a:off x="4104" y="1253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" name="Oval 137"/>
              <p:cNvSpPr>
                <a:spLocks noChangeArrowheads="1"/>
              </p:cNvSpPr>
              <p:nvPr/>
            </p:nvSpPr>
            <p:spPr bwMode="auto">
              <a:xfrm>
                <a:off x="3994" y="1162"/>
                <a:ext cx="181" cy="181"/>
              </a:xfrm>
              <a:prstGeom prst="ellips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sz="2800"/>
              </a:p>
            </p:txBody>
          </p:sp>
        </p:grpSp>
        <p:sp>
          <p:nvSpPr>
            <p:cNvPr id="71" name="Text Box 138"/>
            <p:cNvSpPr txBox="1">
              <a:spLocks noChangeArrowheads="1"/>
            </p:cNvSpPr>
            <p:nvPr/>
          </p:nvSpPr>
          <p:spPr bwMode="auto">
            <a:xfrm>
              <a:off x="4468" y="1010"/>
              <a:ext cx="3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800" b="1" dirty="0">
                  <a:latin typeface="Times New Roman" panose="02020603050405020304" pitchFamily="18" charset="0"/>
                </a:rPr>
                <a:t>Ā</a:t>
              </a:r>
              <a:endParaRPr 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72" name="Text Box 139"/>
            <p:cNvSpPr txBox="1">
              <a:spLocks noChangeArrowheads="1"/>
            </p:cNvSpPr>
            <p:nvPr/>
          </p:nvSpPr>
          <p:spPr bwMode="auto">
            <a:xfrm>
              <a:off x="2486" y="1058"/>
              <a:ext cx="3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800" b="1" dirty="0">
                  <a:latin typeface="Times New Roman" panose="02020603050405020304" pitchFamily="18" charset="0"/>
                </a:rPr>
                <a:t>A</a:t>
              </a:r>
              <a:endParaRPr lang="en-US" sz="2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1138464"/>
            <a:ext cx="8496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ইলেকট্রনিক সার্কিট </a:t>
            </a:r>
            <a:r>
              <a:rPr lang="bn-IN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বুলিয়ান অ্যালজেবরার যৌক্তিক মূল নিয়ম সমূহ মেনে এককভাবে কাজ সম্পন্ন করে তাদেরকে মৌলিক লজিক গেইট বলে।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473" y="2196807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 </a:t>
            </a:r>
            <a:r>
              <a:rPr lang="bn-IN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লজিক </a:t>
            </a:r>
            <a:r>
              <a:rPr lang="bn-IN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গেইট ৩টি।যথাঃ </a:t>
            </a:r>
            <a:endParaRPr lang="en-US" sz="28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73" y="456905"/>
            <a:ext cx="37866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লজিক গেইট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11652" y="6171688"/>
            <a:ext cx="12203652" cy="697606"/>
            <a:chOff x="-11652" y="6171688"/>
            <a:chExt cx="12203652" cy="697606"/>
          </a:xfrm>
        </p:grpSpPr>
        <p:sp>
          <p:nvSpPr>
            <p:cNvPr id="39" name="Footer Placeholder 1"/>
            <p:cNvSpPr txBox="1">
              <a:spLocks/>
            </p:cNvSpPr>
            <p:nvPr/>
          </p:nvSpPr>
          <p:spPr>
            <a:xfrm>
              <a:off x="-11652" y="6171688"/>
              <a:ext cx="12203652" cy="697606"/>
            </a:xfrm>
            <a:prstGeom prst="rect">
              <a:avLst/>
            </a:prstGeom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Md.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Jakaria</a:t>
              </a:r>
              <a:r>
                <a:rPr lang="en-US" b="1" dirty="0" smtClean="0">
                  <a:solidFill>
                    <a:srgbClr val="0000FF"/>
                  </a:solidFill>
                </a:rPr>
                <a:t>(Lecturer ICT)  </a:t>
              </a: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</a:rPr>
                <a:t>Govt.Alaol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College,Banskhali,chattagram</a:t>
              </a:r>
              <a:r>
                <a:rPr lang="en-US" b="1" dirty="0" smtClean="0">
                  <a:solidFill>
                    <a:srgbClr val="0000FF"/>
                  </a:solidFill>
                </a:rPr>
                <a:t>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-11652" y="6171688"/>
              <a:ext cx="938931" cy="697606"/>
            </a:xfrm>
            <a:prstGeom prst="flowChartConnector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0650828" y="6335825"/>
            <a:ext cx="153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no.09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053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8" grpId="0" animBg="1"/>
      <p:bldP spid="68" grpId="0" animBg="1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526</Words>
  <Application>Microsoft Office PowerPoint</Application>
  <PresentationFormat>Widescreen</PresentationFormat>
  <Paragraphs>134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SutonnyMJ</vt:lpstr>
      <vt:lpstr>Symbol</vt:lpstr>
      <vt:lpstr>Tahoma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49</cp:revision>
  <dcterms:created xsi:type="dcterms:W3CDTF">2020-07-11T02:31:40Z</dcterms:created>
  <dcterms:modified xsi:type="dcterms:W3CDTF">2020-08-21T18:49:02Z</dcterms:modified>
</cp:coreProperties>
</file>