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71" r:id="rId3"/>
    <p:sldId id="268" r:id="rId4"/>
    <p:sldId id="269" r:id="rId5"/>
    <p:sldId id="258" r:id="rId6"/>
    <p:sldId id="259" r:id="rId7"/>
    <p:sldId id="261" r:id="rId8"/>
    <p:sldId id="262" r:id="rId9"/>
    <p:sldId id="26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FF"/>
    <a:srgbClr val="000066"/>
    <a:srgbClr val="00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66E6F-2DCF-4541-BA17-602D47DB74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B43A0-3CF9-412E-95A3-3F5AA57B3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0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2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9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3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3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0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2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18B8-2A75-4E9D-8C91-A41A3782A54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2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jakariabotany2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28" y="2162628"/>
            <a:ext cx="11858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9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90D76365-3489-4421-99DA-2ECB17C6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8588" b="3393"/>
          <a:stretch/>
        </p:blipFill>
        <p:spPr bwMode="auto">
          <a:xfrm>
            <a:off x="0" y="36625"/>
            <a:ext cx="12199360" cy="629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5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</a:t>
            </a:r>
            <a:r>
              <a:rPr lang="en-US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89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87619" y="87329"/>
            <a:ext cx="12187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থেকে ১০০ পর্যন্ত জোড় সংখ্যা(২+৪+৬+...+১০০)যোগ করার প্রোগ্রাম।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H="1" flipV="1">
            <a:off x="-22687" y="868168"/>
            <a:ext cx="12070080" cy="5303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-11652" y="6171688"/>
            <a:ext cx="12203652" cy="697606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Md. </a:t>
            </a:r>
            <a:r>
              <a:rPr lang="en-US" b="1" dirty="0" err="1" smtClean="0">
                <a:solidFill>
                  <a:srgbClr val="0000FF"/>
                </a:solidFill>
              </a:rPr>
              <a:t>Jakaria</a:t>
            </a:r>
            <a:r>
              <a:rPr lang="en-US" b="1" dirty="0" smtClean="0">
                <a:solidFill>
                  <a:srgbClr val="0000FF"/>
                </a:solidFill>
              </a:rPr>
              <a:t>(Lecturer ICT)  </a:t>
            </a:r>
          </a:p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Govt.Alaol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College,Banskhali,chattagram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-11652" y="6171688"/>
            <a:ext cx="938931" cy="697606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No.10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888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0918" y="2195434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  <a:defRPr/>
            </a:pPr>
            <a:r>
              <a:rPr lang="bn-IN" sz="36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</a:t>
            </a:r>
            <a:r>
              <a:rPr lang="bn-IN" sz="36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en-US" sz="3600" kern="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0918" y="3352904"/>
            <a:ext cx="4448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  <a:defRPr/>
            </a:pPr>
            <a:r>
              <a:rPr lang="bn-IN" sz="36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কত প্রকার ও কি কি </a:t>
            </a:r>
            <a:r>
              <a:rPr lang="bn-IN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00" kern="0" dirty="0">
              <a:solidFill>
                <a:srgbClr val="0033CC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7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no.11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4401896" y="313848"/>
            <a:ext cx="429636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 </a:t>
            </a:r>
            <a:endParaRPr lang="en-US" sz="2000" kern="0" dirty="0"/>
          </a:p>
          <a:p>
            <a:pPr lvl="1"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821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7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</a:t>
            </a:r>
            <a:r>
              <a:rPr lang="en-US" sz="2000" b="1" dirty="0" smtClean="0"/>
              <a:t>no.1</a:t>
            </a:r>
            <a:r>
              <a:rPr lang="bn-IN" sz="2000" b="1" dirty="0" smtClean="0"/>
              <a:t>2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32687" y="278630"/>
            <a:ext cx="4004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r>
              <a:rPr lang="en-US" sz="6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 </a:t>
            </a:r>
            <a:endParaRPr lang="en-US" sz="2000" kern="0" dirty="0"/>
          </a:p>
          <a:p>
            <a:pPr lvl="1" algn="ctr"/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64953" y="4184564"/>
            <a:ext cx="1205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pt-BR" sz="3600" b="1" dirty="0">
                <a:solidFill>
                  <a:srgbClr val="00B050"/>
                </a:solidFill>
              </a:rPr>
              <a:t>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</a:t>
            </a:r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৫+১০+১৫+...+১৫০ ধারার যোগফল নির্ণয়ের জন্য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NikoshBAN" panose="02000000000000000000" pitchFamily="2" charset="0"/>
              </a:rPr>
              <a:t>C </a:t>
            </a:r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 প্রোগ্রাম লিখ।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553" y="0"/>
            <a:ext cx="7254464" cy="42062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8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7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</a:t>
            </a:r>
            <a:r>
              <a:rPr lang="en-US" sz="2000" b="1" dirty="0" smtClean="0"/>
              <a:t>no.1</a:t>
            </a:r>
            <a:r>
              <a:rPr lang="bn-IN" sz="2000" b="1" dirty="0"/>
              <a:t>3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6895"/>
            <a:ext cx="12192000" cy="60155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68708"/>
            <a:ext cx="124181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প্রেজেন্টেশনের ভিডিও টিঊটোরিয়াল দেখতে নিম্নোক্ত লিংটি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bn-I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1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Past </a:t>
            </a:r>
            <a:r>
              <a:rPr lang="bn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করুনঃ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https://www.facebook.com/md.jakaria.102/videos/3154850777946828/</a:t>
            </a:r>
          </a:p>
        </p:txBody>
      </p:sp>
    </p:spTree>
    <p:extLst>
      <p:ext uri="{BB962C8B-B14F-4D97-AF65-F5344CB8AC3E}">
        <p14:creationId xmlns:p14="http://schemas.microsoft.com/office/powerpoint/2010/main" val="2578416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Point Star 1">
            <a:extLst>
              <a:ext uri="{FF2B5EF4-FFF2-40B4-BE49-F238E27FC236}">
                <a16:creationId xmlns="" xmlns:a16="http://schemas.microsoft.com/office/drawing/2014/main" id="{1881FF5B-8FAB-4738-9016-1A0D61CADCE5}"/>
              </a:ext>
            </a:extLst>
          </p:cNvPr>
          <p:cNvSpPr/>
          <p:nvPr/>
        </p:nvSpPr>
        <p:spPr>
          <a:xfrm>
            <a:off x="4381500" y="123154"/>
            <a:ext cx="3276600" cy="750361"/>
          </a:xfrm>
          <a:prstGeom prst="star24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27D835D-AE15-4AAD-B696-745E069A217E}"/>
              </a:ext>
            </a:extLst>
          </p:cNvPr>
          <p:cNvSpPr/>
          <p:nvPr/>
        </p:nvSpPr>
        <p:spPr>
          <a:xfrm>
            <a:off x="5124529" y="140614"/>
            <a:ext cx="1903085" cy="871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8555" y="1386139"/>
            <a:ext cx="40386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542" y="934065"/>
            <a:ext cx="5983458" cy="5083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</a:ln>
          <a:effectLst>
            <a:glow rad="1689100">
              <a:schemeClr val="accent1">
                <a:alpha val="66000"/>
              </a:schemeClr>
            </a:glow>
            <a:outerShdw blurRad="571500" dist="876300" dir="14100000" sx="104000" sy="104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endParaRPr lang="bn-IN" sz="3600" dirty="0" smtClean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bn-IN" sz="36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জাকারিয়া</a:t>
            </a:r>
            <a:endParaRPr lang="en-US" sz="36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তথ্য ও যোগাযোগ 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আলাওল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বাঁশখালী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jakariabotany27@gmail.com</a:t>
            </a:r>
            <a:endParaRPr lang="bn-IN" sz="20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NikoshBAN" pitchFamily="2" charset="0"/>
                <a:cs typeface="Times New Roman" pitchFamily="18" charset="0"/>
              </a:rPr>
              <a:t>Cell : 01816608247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kern="0" dirty="0">
              <a:solidFill>
                <a:srgbClr val="FF0000"/>
              </a:solidFill>
              <a:latin typeface="Times New Roman" pitchFamily="18" charset="0"/>
              <a:ea typeface="NikoshBAN" pitchFamily="2" charset="0"/>
              <a:cs typeface="Times New Roman" pitchFamily="18" charset="0"/>
            </a:endParaRPr>
          </a:p>
          <a:p>
            <a:pPr>
              <a:defRPr/>
            </a:pPr>
            <a:endParaRPr lang="en-US" kern="0" dirty="0">
              <a:solidFill>
                <a:srgbClr val="00B050"/>
              </a:solidFill>
              <a:latin typeface="SutonnyMJ" pitchFamily="2" charset="0"/>
              <a:ea typeface="NikoshBAN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934066"/>
            <a:ext cx="4267200" cy="417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248400" y="934048"/>
            <a:ext cx="5677437" cy="5099084"/>
            <a:chOff x="4648200" y="1295400"/>
            <a:chExt cx="4294471" cy="142952"/>
          </a:xfrm>
        </p:grpSpPr>
        <p:sp>
          <p:nvSpPr>
            <p:cNvPr id="10" name="Rectangle 9"/>
            <p:cNvSpPr/>
            <p:nvPr/>
          </p:nvSpPr>
          <p:spPr>
            <a:xfrm>
              <a:off x="4648200" y="1295400"/>
              <a:ext cx="4294471" cy="142952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endPara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শ্রেণিঃএকাদশ-দাদশ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bn-BD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প্রযুক্তি</a:t>
              </a:r>
              <a:endPara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5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NikoshBAN" panose="02000000000000000000" pitchFamily="2" charset="0"/>
                  <a:cs typeface="NikoshBAN" panose="02000000000000000000" pitchFamily="2" charset="0"/>
                </a:rPr>
                <a:t>অধ্যায়ঃ৫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6600" b="1" dirty="0" smtClean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প্রোগ্রামিং ভাষা ও </a:t>
              </a:r>
              <a:r>
                <a:rPr lang="en-US" sz="66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66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51879" y="1302460"/>
              <a:ext cx="2209800" cy="19121"/>
            </a:xfrm>
            <a:prstGeom prst="rect">
              <a:avLst/>
            </a:prstGeom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1100" kern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15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no.02</a:t>
            </a:r>
            <a:endParaRPr lang="en-US" sz="2000" b="1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1872997" y="2993264"/>
            <a:ext cx="2462548" cy="2112136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  <a:effectLst>
            <a:glow rad="647700">
              <a:schemeClr val="accent1">
                <a:alpha val="44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stack.imgur.com/bNHz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9" y="1373988"/>
            <a:ext cx="4038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39425" y="244698"/>
            <a:ext cx="2575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প্রেষণা দান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6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no.03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00034" y="1609859"/>
            <a:ext cx="6993228" cy="434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C:\Users\amtta\Desktop\dextop1\C++\new\loop img\bicycle-GI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25" y="1700011"/>
            <a:ext cx="6529589" cy="38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0814" y="1103087"/>
            <a:ext cx="5460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54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</a:t>
            </a:r>
            <a:r>
              <a:rPr lang="bn-IN" sz="5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kern="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endParaRPr lang="en-US" sz="5400" kern="0" dirty="0">
              <a:solidFill>
                <a:srgbClr val="00CC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5" y="466039"/>
            <a:ext cx="6087967" cy="5446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0641" y="2168929"/>
            <a:ext cx="5671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Loop</a:t>
            </a:r>
            <a:endParaRPr lang="en-US" sz="7200" dirty="0">
              <a:solidFill>
                <a:srgbClr val="0000FF"/>
              </a:solidFill>
              <a:latin typeface="SutonnyMJ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10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no.04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402309" y="82290"/>
            <a:ext cx="28600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828801"/>
            <a:ext cx="3611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 </a:t>
            </a:r>
            <a:endParaRPr lang="en-US" sz="1100" kern="0" dirty="0"/>
          </a:p>
        </p:txBody>
      </p:sp>
      <p:sp>
        <p:nvSpPr>
          <p:cNvPr id="4" name="Rectangle 3"/>
          <p:cNvSpPr/>
          <p:nvPr/>
        </p:nvSpPr>
        <p:spPr>
          <a:xfrm>
            <a:off x="2249812" y="2743201"/>
            <a:ext cx="84181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 প্রোগ্রামে লুপ কি তা ব্যাখ্যা করতে পারবে।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811" y="3733801"/>
            <a:ext cx="80275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 ভাষায়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লুপযুক্ত প্রোগ্রাম রচনা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7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no.05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610332" y="132803"/>
            <a:ext cx="30011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873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4151" y="332370"/>
            <a:ext cx="2614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mtClean="0"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সি প্রোগ্রামে লুপ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812" y="1282796"/>
            <a:ext cx="9330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প্রোগ্রামে নির্দিষ্ঠ শর্ত সাপেক্ষে এক বা একাধিক  স্টেটমেন্ট বার বার চক্রাকারে নির্বাহ করাকে লুপ বলে।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812" y="2231724"/>
            <a:ext cx="2635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কারণঃ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76" y="2666723"/>
            <a:ext cx="9373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 বা একাধিক  স্টেটমেন্ট বার বার </a:t>
            </a:r>
            <a:r>
              <a:rPr lang="bn-IN" sz="32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 করতে </a:t>
            </a:r>
            <a:r>
              <a:rPr lang="bn-IN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</a:t>
            </a:r>
            <a:r>
              <a:rPr lang="bn-IN" sz="32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প্রয়োজন।  </a:t>
            </a:r>
            <a:endParaRPr lang="en-US" sz="32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376" y="3401274"/>
            <a:ext cx="10513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-বড় ও জটিল প্রোগ্রামে লুপ ব্যবহার করা হলে সাধারণত কম স্টেটমেন্ট লিখতে হয়। </a:t>
            </a:r>
            <a:r>
              <a:rPr lang="en-US" sz="3200" b="1" dirty="0" smtClean="0">
                <a:solidFill>
                  <a:srgbClr val="000066"/>
                </a:solidFill>
                <a:latin typeface="SutonnyMJ" pitchFamily="2" charset="0"/>
              </a:rPr>
              <a:t> 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709" y="4232487"/>
            <a:ext cx="10675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-একই ধরণের কাজ বেশি এমন ক্ষেত্রে </a:t>
            </a:r>
            <a:r>
              <a:rPr lang="bn-IN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ব্যবহার </a:t>
            </a:r>
            <a:r>
              <a:rPr lang="bn-IN" sz="32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 কম চলক </a:t>
            </a:r>
            <a:r>
              <a:rPr lang="bn-IN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 হবে।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376" y="4817262"/>
            <a:ext cx="11194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bn-IN" sz="32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 কোন অংশ আবর্তনের প্রয়োজন হলে ও মোট আবর্তন সংখ্যা জানা থাকলে </a:t>
            </a:r>
            <a:r>
              <a:rPr lang="bn-IN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ব্যবহার </a:t>
            </a:r>
            <a:r>
              <a:rPr lang="bn-IN" sz="32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ভালো।</a:t>
            </a:r>
            <a:endParaRPr lang="en-US" sz="32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12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472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685801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 ভাষায় লুপ স্টেটমেন্ট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8151" y="1937864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 ভাষায় লুপ </a:t>
            </a:r>
            <a:r>
              <a:rPr lang="bn-I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 ৩ ধরণের।যথা-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4541" y="2974915"/>
            <a:ext cx="2040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লুপ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8268" y="4704294"/>
            <a:ext cx="1903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লুপ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6870" y="3760121"/>
            <a:ext cx="2613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লুপ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9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00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2337" y="17352"/>
            <a:ext cx="3630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pt-BR" sz="4000" b="1" dirty="0">
                <a:solidFill>
                  <a:srgbClr val="FF00FF"/>
                </a:solidFill>
              </a:rPr>
              <a:t> </a:t>
            </a:r>
            <a:r>
              <a:rPr lang="bn-IN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লুপ এর গঠন</a:t>
            </a:r>
            <a:endParaRPr lang="en-US" sz="4000" dirty="0">
              <a:solidFill>
                <a:srgbClr val="FF00FF"/>
              </a:solidFill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44" y="598332"/>
            <a:ext cx="11279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initialization</a:t>
            </a:r>
            <a:r>
              <a:rPr lang="bn-IN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_expression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bn-IN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_expression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increment/decrement</a:t>
            </a:r>
            <a:r>
              <a:rPr lang="bn-IN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_expression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{	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statements;/loop body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}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44" y="3128848"/>
            <a:ext cx="10324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Initialization _expression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 চলকের প্রারম্ভিক মান ঊল্লেখ করতে হয়।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67" y="2724178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44" y="3746994"/>
            <a:ext cx="118684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_expression 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 মান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Conditional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operator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ঊল্লেখ করতে হয়।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652" y="4427946"/>
            <a:ext cx="101794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Counter_increment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decrement_expression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কাঊন্টার চলক এর বৃদ্ধি/হ্রাস।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10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no.08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1911" y="5081524"/>
            <a:ext cx="1045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statements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লুপের মধ্যে কাজ বা স্টেটমেন্ট।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423" y="5304038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getch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6460" y="667995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3001F9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200" b="1" dirty="0" err="1">
                <a:solidFill>
                  <a:srgbClr val="3001F9"/>
                </a:solidFill>
                <a:latin typeface="Times New Roman" pitchFamily="18" charset="0"/>
                <a:cs typeface="Times New Roman" pitchFamily="18" charset="0"/>
              </a:rPr>
              <a:t>stdio.h</a:t>
            </a:r>
            <a:r>
              <a:rPr lang="en-US" sz="2200" b="1" dirty="0">
                <a:solidFill>
                  <a:srgbClr val="3001F9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200" b="1" dirty="0">
                <a:solidFill>
                  <a:srgbClr val="3001F9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200" b="1" dirty="0" err="1">
                <a:solidFill>
                  <a:srgbClr val="3001F9"/>
                </a:solidFill>
                <a:latin typeface="Times New Roman" pitchFamily="18" charset="0"/>
                <a:cs typeface="Times New Roman" pitchFamily="18" charset="0"/>
              </a:rPr>
              <a:t>conio.h</a:t>
            </a:r>
            <a:r>
              <a:rPr lang="en-US" sz="2200" b="1" dirty="0">
                <a:solidFill>
                  <a:srgbClr val="3001F9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9662" y="1331786"/>
            <a:ext cx="2765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(){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2546" y="1573464"/>
            <a:ext cx="1601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i,d,n,s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06460" y="3707514"/>
            <a:ext cx="4136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for(</a:t>
            </a:r>
            <a:r>
              <a:rPr lang="en-US" sz="2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=2; </a:t>
            </a:r>
            <a:r>
              <a:rPr lang="en-US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i&lt;=100; </a:t>
            </a:r>
            <a:r>
              <a:rPr lang="en-US" sz="2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=i+2)</a:t>
            </a:r>
            <a:endParaRPr lang="en-US" sz="2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2546" y="4212773"/>
            <a:ext cx="215796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%d+</a:t>
            </a:r>
            <a:r>
              <a:rPr lang="pt-BR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", i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2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s+i</a:t>
            </a: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endParaRPr lang="en-US" sz="2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6500" y="3645959"/>
            <a:ext cx="4815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pt-BR" sz="3200" b="1" dirty="0"/>
              <a:t> </a:t>
            </a:r>
            <a:r>
              <a:rPr lang="bn-IN" sz="3200" b="1" dirty="0" smtClean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ব্যবহারে সিরিজ যোগ করা।</a:t>
            </a:r>
            <a:r>
              <a:rPr lang="bn-IN" sz="3200" b="1" dirty="0" smtClean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224076" y="5272555"/>
            <a:ext cx="2796224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Total is 2550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34384" y="5297905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আঊটপুটঃ</a:t>
            </a:r>
            <a:endParaRPr lang="en-US" sz="3200" b="1" dirty="0">
              <a:solidFill>
                <a:srgbClr val="3001F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1423" y="1875628"/>
            <a:ext cx="46362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rintf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(“\n Enter Start Point:” );</a:t>
            </a:r>
          </a:p>
          <a:p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(“%d”,&amp;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(“\n Enter Common Difference:” );</a:t>
            </a:r>
          </a:p>
          <a:p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(“%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d”,&amp;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(“\n Enter End Point:” );</a:t>
            </a:r>
          </a:p>
          <a:p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(“%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d”,&amp;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endParaRPr lang="en-US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500" y="3038878"/>
            <a:ext cx="538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Scanf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b="1" dirty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 দিয়ে </a:t>
            </a:r>
            <a:r>
              <a:rPr lang="bn-IN" sz="3200" b="1" dirty="0" smtClean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ডেটা গ্রহন করা ।</a:t>
            </a:r>
            <a:endParaRPr lang="en-US" sz="3200" b="1" dirty="0">
              <a:solidFill>
                <a:srgbClr val="FF00FF"/>
              </a:solidFill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1423" y="5083809"/>
            <a:ext cx="393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(“\b=%</a:t>
            </a:r>
            <a:r>
              <a:rPr lang="en-US" sz="2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d”,s</a:t>
            </a:r>
            <a:r>
              <a:rPr lang="en-US" sz="2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24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no.09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92" y="109906"/>
            <a:ext cx="12187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থেকে ১০০ পর্যন্ত জোড় সংখ্যা(২+৪+৬+...+১০০)যোগ করার প্রোগ্রাম।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4610" y="713799"/>
            <a:ext cx="7495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</a:t>
            </a:r>
            <a:r>
              <a:rPr lang="en-US" sz="3200" b="1" dirty="0" err="1">
                <a:solidFill>
                  <a:srgbClr val="3001F9"/>
                </a:solidFill>
                <a:latin typeface="Times New Roman" pitchFamily="18" charset="0"/>
                <a:cs typeface="Times New Roman" pitchFamily="18" charset="0"/>
              </a:rPr>
              <a:t>stdio.h</a:t>
            </a:r>
            <a:r>
              <a:rPr lang="en-US" sz="3200" b="1" dirty="0">
                <a:solidFill>
                  <a:srgbClr val="300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001F9"/>
                </a:solidFill>
                <a:latin typeface="SutonnyMJ" pitchFamily="2" charset="0"/>
              </a:rPr>
              <a:t>Ges</a:t>
            </a:r>
            <a:r>
              <a:rPr lang="en-US" sz="3200" b="1" dirty="0">
                <a:solidFill>
                  <a:srgbClr val="3001F9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3001F9"/>
                </a:solidFill>
                <a:latin typeface="Times New Roman" pitchFamily="18" charset="0"/>
                <a:cs typeface="Times New Roman" pitchFamily="18" charset="0"/>
              </a:rPr>
              <a:t>conio.h</a:t>
            </a:r>
            <a:r>
              <a:rPr lang="bn-IN" sz="3200" b="1" dirty="0">
                <a:solidFill>
                  <a:srgbClr val="300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b="1" dirty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হেডার ফাইল যুক্ত   </a:t>
            </a:r>
            <a:r>
              <a:rPr lang="bn-IN" sz="3200" b="1" dirty="0" smtClean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করা।</a:t>
            </a:r>
            <a:endParaRPr lang="en-US" sz="3200" b="1" dirty="0">
              <a:solidFill>
                <a:srgbClr val="3001F9"/>
              </a:solidFill>
              <a:latin typeface="Sutonny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5327" y="1125528"/>
            <a:ext cx="7258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main()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bn-IN" sz="3200" b="1" dirty="0" smtClean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ফাংশনের </a:t>
            </a:r>
            <a:r>
              <a:rPr lang="bn-IN" sz="3200" b="1" dirty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 { দিয়ে প্রোগ্রাম </a:t>
            </a:r>
            <a:r>
              <a:rPr lang="bn-IN" sz="3200" b="1" dirty="0" smtClean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 করা ।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6201725" y="1801149"/>
            <a:ext cx="565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সিরিজের মান </a:t>
            </a:r>
            <a:r>
              <a:rPr lang="pt-B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i, d,n,s=0 </a:t>
            </a:r>
            <a:r>
              <a:rPr lang="bn-IN" sz="3200" b="1" dirty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চলক </a:t>
            </a:r>
            <a:r>
              <a:rPr lang="bn-IN" sz="3200" b="1" dirty="0" smtClean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 ।</a:t>
            </a:r>
            <a:endParaRPr lang="en-US" sz="3200" b="1" dirty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5461" y="2350655"/>
            <a:ext cx="616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b="1" dirty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 দিয়ে </a:t>
            </a:r>
            <a:r>
              <a:rPr lang="bn-IN" sz="3200" b="1" dirty="0" smtClean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প্রদর্শন করা ।</a:t>
            </a:r>
            <a:endParaRPr lang="en-US" sz="3200" b="1" dirty="0">
              <a:solidFill>
                <a:srgbClr val="FF00FF"/>
              </a:solidFill>
              <a:latin typeface="Sutonny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42656" y="4266157"/>
            <a:ext cx="666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getch</a:t>
            </a:r>
            <a:r>
              <a:rPr lang="en-US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en-US" sz="3200" b="1" dirty="0">
                <a:solidFill>
                  <a:srgbClr val="00FF00"/>
                </a:solidFill>
                <a:latin typeface="SutonnyMJ" pitchFamily="2" charset="0"/>
              </a:rPr>
              <a:t> </a:t>
            </a:r>
            <a:r>
              <a:rPr lang="bn-IN" sz="3200" b="1" dirty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ফাংশনের পর { দিয়ে প্রোগ্রাম শেষ </a:t>
            </a:r>
            <a:r>
              <a:rPr lang="bn-IN" sz="3200" b="1" dirty="0" smtClean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3200" b="1" dirty="0">
                <a:solidFill>
                  <a:srgbClr val="3001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02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583</Words>
  <Application>Microsoft Office PowerPoint</Application>
  <PresentationFormat>Widescreen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75</cp:revision>
  <dcterms:created xsi:type="dcterms:W3CDTF">2020-07-04T17:37:23Z</dcterms:created>
  <dcterms:modified xsi:type="dcterms:W3CDTF">2020-08-22T05:50:22Z</dcterms:modified>
</cp:coreProperties>
</file>